
<file path=[Content_Types].xml><?xml version="1.0" encoding="utf-8"?>
<Types xmlns="http://schemas.openxmlformats.org/package/2006/content-types">
  <Default Extension="png" ContentType="image/png"/>
  <Default Extension="WMF" ContentType="image/x-w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3.xml" ContentType="application/vnd.openxmlformats-officedocument.theme+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theme/theme4.xml" ContentType="application/vnd.openxmlformats-officedocument.theme+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5.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8.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6" r:id="rId2"/>
    <p:sldMasterId id="2147483700" r:id="rId3"/>
    <p:sldMasterId id="2147483714" r:id="rId4"/>
    <p:sldMasterId id="2147483729" r:id="rId5"/>
    <p:sldMasterId id="2147483743" r:id="rId6"/>
  </p:sldMasterIdLst>
  <p:notesMasterIdLst>
    <p:notesMasterId r:id="rId137"/>
  </p:notesMasterIdLst>
  <p:handoutMasterIdLst>
    <p:handoutMasterId r:id="rId138"/>
  </p:handoutMasterIdLst>
  <p:sldIdLst>
    <p:sldId id="256" r:id="rId7"/>
    <p:sldId id="257" r:id="rId8"/>
    <p:sldId id="376" r:id="rId9"/>
    <p:sldId id="258" r:id="rId10"/>
    <p:sldId id="263" r:id="rId11"/>
    <p:sldId id="377" r:id="rId12"/>
    <p:sldId id="378" r:id="rId13"/>
    <p:sldId id="321" r:id="rId14"/>
    <p:sldId id="266" r:id="rId15"/>
    <p:sldId id="267" r:id="rId16"/>
    <p:sldId id="268" r:id="rId17"/>
    <p:sldId id="269" r:id="rId18"/>
    <p:sldId id="272" r:id="rId19"/>
    <p:sldId id="292" r:id="rId20"/>
    <p:sldId id="322" r:id="rId21"/>
    <p:sldId id="323" r:id="rId22"/>
    <p:sldId id="324" r:id="rId23"/>
    <p:sldId id="325" r:id="rId24"/>
    <p:sldId id="326" r:id="rId25"/>
    <p:sldId id="327" r:id="rId26"/>
    <p:sldId id="328" r:id="rId27"/>
    <p:sldId id="293" r:id="rId28"/>
    <p:sldId id="294" r:id="rId29"/>
    <p:sldId id="278" r:id="rId30"/>
    <p:sldId id="374" r:id="rId31"/>
    <p:sldId id="375" r:id="rId32"/>
    <p:sldId id="383" r:id="rId33"/>
    <p:sldId id="384" r:id="rId34"/>
    <p:sldId id="385" r:id="rId35"/>
    <p:sldId id="386" r:id="rId36"/>
    <p:sldId id="405" r:id="rId37"/>
    <p:sldId id="406" r:id="rId38"/>
    <p:sldId id="407" r:id="rId39"/>
    <p:sldId id="408" r:id="rId40"/>
    <p:sldId id="409" r:id="rId41"/>
    <p:sldId id="410" r:id="rId42"/>
    <p:sldId id="279" r:id="rId43"/>
    <p:sldId id="387" r:id="rId44"/>
    <p:sldId id="388" r:id="rId45"/>
    <p:sldId id="389" r:id="rId46"/>
    <p:sldId id="390" r:id="rId47"/>
    <p:sldId id="391" r:id="rId48"/>
    <p:sldId id="392" r:id="rId49"/>
    <p:sldId id="393" r:id="rId50"/>
    <p:sldId id="299" r:id="rId51"/>
    <p:sldId id="300" r:id="rId52"/>
    <p:sldId id="394" r:id="rId53"/>
    <p:sldId id="395" r:id="rId54"/>
    <p:sldId id="396" r:id="rId55"/>
    <p:sldId id="397" r:id="rId56"/>
    <p:sldId id="301" r:id="rId57"/>
    <p:sldId id="302" r:id="rId58"/>
    <p:sldId id="303" r:id="rId59"/>
    <p:sldId id="304" r:id="rId60"/>
    <p:sldId id="305" r:id="rId61"/>
    <p:sldId id="306" r:id="rId62"/>
    <p:sldId id="307" r:id="rId63"/>
    <p:sldId id="412" r:id="rId64"/>
    <p:sldId id="413" r:id="rId65"/>
    <p:sldId id="411" r:id="rId66"/>
    <p:sldId id="308" r:id="rId67"/>
    <p:sldId id="309" r:id="rId68"/>
    <p:sldId id="398" r:id="rId69"/>
    <p:sldId id="310" r:id="rId70"/>
    <p:sldId id="311" r:id="rId71"/>
    <p:sldId id="312" r:id="rId72"/>
    <p:sldId id="280" r:id="rId73"/>
    <p:sldId id="282" r:id="rId74"/>
    <p:sldId id="329" r:id="rId75"/>
    <p:sldId id="330" r:id="rId76"/>
    <p:sldId id="313" r:id="rId77"/>
    <p:sldId id="314" r:id="rId78"/>
    <p:sldId id="315" r:id="rId79"/>
    <p:sldId id="283" r:id="rId80"/>
    <p:sldId id="332" r:id="rId81"/>
    <p:sldId id="316" r:id="rId82"/>
    <p:sldId id="419" r:id="rId83"/>
    <p:sldId id="333" r:id="rId84"/>
    <p:sldId id="334" r:id="rId85"/>
    <p:sldId id="335" r:id="rId86"/>
    <p:sldId id="337" r:id="rId87"/>
    <p:sldId id="338" r:id="rId88"/>
    <p:sldId id="339" r:id="rId89"/>
    <p:sldId id="340" r:id="rId90"/>
    <p:sldId id="341" r:id="rId91"/>
    <p:sldId id="342" r:id="rId92"/>
    <p:sldId id="420" r:id="rId93"/>
    <p:sldId id="343" r:id="rId94"/>
    <p:sldId id="344" r:id="rId95"/>
    <p:sldId id="346" r:id="rId96"/>
    <p:sldId id="415" r:id="rId97"/>
    <p:sldId id="399" r:id="rId98"/>
    <p:sldId id="414" r:id="rId99"/>
    <p:sldId id="372" r:id="rId100"/>
    <p:sldId id="400" r:id="rId101"/>
    <p:sldId id="401" r:id="rId102"/>
    <p:sldId id="289" r:id="rId103"/>
    <p:sldId id="373" r:id="rId104"/>
    <p:sldId id="421" r:id="rId105"/>
    <p:sldId id="347" r:id="rId106"/>
    <p:sldId id="318" r:id="rId107"/>
    <p:sldId id="319" r:id="rId108"/>
    <p:sldId id="402" r:id="rId109"/>
    <p:sldId id="403" r:id="rId110"/>
    <p:sldId id="348" r:id="rId111"/>
    <p:sldId id="349" r:id="rId112"/>
    <p:sldId id="350" r:id="rId113"/>
    <p:sldId id="351" r:id="rId114"/>
    <p:sldId id="352" r:id="rId115"/>
    <p:sldId id="353" r:id="rId116"/>
    <p:sldId id="354" r:id="rId117"/>
    <p:sldId id="355" r:id="rId118"/>
    <p:sldId id="356" r:id="rId119"/>
    <p:sldId id="357" r:id="rId120"/>
    <p:sldId id="358" r:id="rId121"/>
    <p:sldId id="359" r:id="rId122"/>
    <p:sldId id="360" r:id="rId123"/>
    <p:sldId id="361" r:id="rId124"/>
    <p:sldId id="363" r:id="rId125"/>
    <p:sldId id="362" r:id="rId126"/>
    <p:sldId id="417" r:id="rId127"/>
    <p:sldId id="418" r:id="rId128"/>
    <p:sldId id="364" r:id="rId129"/>
    <p:sldId id="365" r:id="rId130"/>
    <p:sldId id="366" r:id="rId131"/>
    <p:sldId id="404" r:id="rId132"/>
    <p:sldId id="368" r:id="rId133"/>
    <p:sldId id="369" r:id="rId134"/>
    <p:sldId id="370" r:id="rId135"/>
    <p:sldId id="371" r:id="rId1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7" autoAdjust="0"/>
    <p:restoredTop sz="94660"/>
  </p:normalViewPr>
  <p:slideViewPr>
    <p:cSldViewPr snapToGrid="0">
      <p:cViewPr varScale="1">
        <p:scale>
          <a:sx n="71" d="100"/>
          <a:sy n="71" d="100"/>
        </p:scale>
        <p:origin x="630" y="60"/>
      </p:cViewPr>
      <p:guideLst/>
    </p:cSldViewPr>
  </p:slideViewPr>
  <p:notesTextViewPr>
    <p:cViewPr>
      <p:scale>
        <a:sx n="1" d="1"/>
        <a:sy n="1" d="1"/>
      </p:scale>
      <p:origin x="0" y="0"/>
    </p:cViewPr>
  </p:notesTextViewPr>
  <p:sorterViewPr>
    <p:cViewPr>
      <p:scale>
        <a:sx n="130" d="100"/>
        <a:sy n="130" d="100"/>
      </p:scale>
      <p:origin x="0" y="-1068"/>
    </p:cViewPr>
  </p:sorter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0.xml"/><Relationship Id="rId117" Type="http://schemas.openxmlformats.org/officeDocument/2006/relationships/slide" Target="slides/slide111.xml"/><Relationship Id="rId21" Type="http://schemas.openxmlformats.org/officeDocument/2006/relationships/slide" Target="slides/slide15.xml"/><Relationship Id="rId42" Type="http://schemas.openxmlformats.org/officeDocument/2006/relationships/slide" Target="slides/slide36.xml"/><Relationship Id="rId47" Type="http://schemas.openxmlformats.org/officeDocument/2006/relationships/slide" Target="slides/slide41.xml"/><Relationship Id="rId63" Type="http://schemas.openxmlformats.org/officeDocument/2006/relationships/slide" Target="slides/slide57.xml"/><Relationship Id="rId68" Type="http://schemas.openxmlformats.org/officeDocument/2006/relationships/slide" Target="slides/slide62.xml"/><Relationship Id="rId84" Type="http://schemas.openxmlformats.org/officeDocument/2006/relationships/slide" Target="slides/slide78.xml"/><Relationship Id="rId89" Type="http://schemas.openxmlformats.org/officeDocument/2006/relationships/slide" Target="slides/slide83.xml"/><Relationship Id="rId112" Type="http://schemas.openxmlformats.org/officeDocument/2006/relationships/slide" Target="slides/slide106.xml"/><Relationship Id="rId133" Type="http://schemas.openxmlformats.org/officeDocument/2006/relationships/slide" Target="slides/slide127.xml"/><Relationship Id="rId138" Type="http://schemas.openxmlformats.org/officeDocument/2006/relationships/handoutMaster" Target="handoutMasters/handoutMaster1.xml"/><Relationship Id="rId16" Type="http://schemas.openxmlformats.org/officeDocument/2006/relationships/slide" Target="slides/slide10.xml"/><Relationship Id="rId107" Type="http://schemas.openxmlformats.org/officeDocument/2006/relationships/slide" Target="slides/slide101.xml"/><Relationship Id="rId11" Type="http://schemas.openxmlformats.org/officeDocument/2006/relationships/slide" Target="slides/slide5.xml"/><Relationship Id="rId32" Type="http://schemas.openxmlformats.org/officeDocument/2006/relationships/slide" Target="slides/slide26.xml"/><Relationship Id="rId37" Type="http://schemas.openxmlformats.org/officeDocument/2006/relationships/slide" Target="slides/slide31.xml"/><Relationship Id="rId53" Type="http://schemas.openxmlformats.org/officeDocument/2006/relationships/slide" Target="slides/slide47.xml"/><Relationship Id="rId58" Type="http://schemas.openxmlformats.org/officeDocument/2006/relationships/slide" Target="slides/slide52.xml"/><Relationship Id="rId74" Type="http://schemas.openxmlformats.org/officeDocument/2006/relationships/slide" Target="slides/slide68.xml"/><Relationship Id="rId79" Type="http://schemas.openxmlformats.org/officeDocument/2006/relationships/slide" Target="slides/slide73.xml"/><Relationship Id="rId102" Type="http://schemas.openxmlformats.org/officeDocument/2006/relationships/slide" Target="slides/slide96.xml"/><Relationship Id="rId123" Type="http://schemas.openxmlformats.org/officeDocument/2006/relationships/slide" Target="slides/slide117.xml"/><Relationship Id="rId128" Type="http://schemas.openxmlformats.org/officeDocument/2006/relationships/slide" Target="slides/slide122.xml"/><Relationship Id="rId5" Type="http://schemas.openxmlformats.org/officeDocument/2006/relationships/slideMaster" Target="slideMasters/slideMaster5.xml"/><Relationship Id="rId90" Type="http://schemas.openxmlformats.org/officeDocument/2006/relationships/slide" Target="slides/slide84.xml"/><Relationship Id="rId95" Type="http://schemas.openxmlformats.org/officeDocument/2006/relationships/slide" Target="slides/slide89.xml"/><Relationship Id="rId22" Type="http://schemas.openxmlformats.org/officeDocument/2006/relationships/slide" Target="slides/slide16.xml"/><Relationship Id="rId27" Type="http://schemas.openxmlformats.org/officeDocument/2006/relationships/slide" Target="slides/slide21.xml"/><Relationship Id="rId43" Type="http://schemas.openxmlformats.org/officeDocument/2006/relationships/slide" Target="slides/slide37.xml"/><Relationship Id="rId48" Type="http://schemas.openxmlformats.org/officeDocument/2006/relationships/slide" Target="slides/slide42.xml"/><Relationship Id="rId64" Type="http://schemas.openxmlformats.org/officeDocument/2006/relationships/slide" Target="slides/slide58.xml"/><Relationship Id="rId69" Type="http://schemas.openxmlformats.org/officeDocument/2006/relationships/slide" Target="slides/slide63.xml"/><Relationship Id="rId113" Type="http://schemas.openxmlformats.org/officeDocument/2006/relationships/slide" Target="slides/slide107.xml"/><Relationship Id="rId118" Type="http://schemas.openxmlformats.org/officeDocument/2006/relationships/slide" Target="slides/slide112.xml"/><Relationship Id="rId134" Type="http://schemas.openxmlformats.org/officeDocument/2006/relationships/slide" Target="slides/slide128.xml"/><Relationship Id="rId139" Type="http://schemas.openxmlformats.org/officeDocument/2006/relationships/presProps" Target="presProps.xml"/><Relationship Id="rId8" Type="http://schemas.openxmlformats.org/officeDocument/2006/relationships/slide" Target="slides/slide2.xml"/><Relationship Id="rId51" Type="http://schemas.openxmlformats.org/officeDocument/2006/relationships/slide" Target="slides/slide45.xml"/><Relationship Id="rId72" Type="http://schemas.openxmlformats.org/officeDocument/2006/relationships/slide" Target="slides/slide66.xml"/><Relationship Id="rId80" Type="http://schemas.openxmlformats.org/officeDocument/2006/relationships/slide" Target="slides/slide74.xml"/><Relationship Id="rId85" Type="http://schemas.openxmlformats.org/officeDocument/2006/relationships/slide" Target="slides/slide79.xml"/><Relationship Id="rId93" Type="http://schemas.openxmlformats.org/officeDocument/2006/relationships/slide" Target="slides/slide87.xml"/><Relationship Id="rId98" Type="http://schemas.openxmlformats.org/officeDocument/2006/relationships/slide" Target="slides/slide92.xml"/><Relationship Id="rId121" Type="http://schemas.openxmlformats.org/officeDocument/2006/relationships/slide" Target="slides/slide115.xml"/><Relationship Id="rId142" Type="http://schemas.openxmlformats.org/officeDocument/2006/relationships/tableStyles" Target="tableStyles.xml"/><Relationship Id="rId3" Type="http://schemas.openxmlformats.org/officeDocument/2006/relationships/slideMaster" Target="slideMasters/slideMaster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slide" Target="slides/slide32.xml"/><Relationship Id="rId46" Type="http://schemas.openxmlformats.org/officeDocument/2006/relationships/slide" Target="slides/slide40.xml"/><Relationship Id="rId59" Type="http://schemas.openxmlformats.org/officeDocument/2006/relationships/slide" Target="slides/slide53.xml"/><Relationship Id="rId67" Type="http://schemas.openxmlformats.org/officeDocument/2006/relationships/slide" Target="slides/slide61.xml"/><Relationship Id="rId103" Type="http://schemas.openxmlformats.org/officeDocument/2006/relationships/slide" Target="slides/slide97.xml"/><Relationship Id="rId108" Type="http://schemas.openxmlformats.org/officeDocument/2006/relationships/slide" Target="slides/slide102.xml"/><Relationship Id="rId116" Type="http://schemas.openxmlformats.org/officeDocument/2006/relationships/slide" Target="slides/slide110.xml"/><Relationship Id="rId124" Type="http://schemas.openxmlformats.org/officeDocument/2006/relationships/slide" Target="slides/slide118.xml"/><Relationship Id="rId129" Type="http://schemas.openxmlformats.org/officeDocument/2006/relationships/slide" Target="slides/slide123.xml"/><Relationship Id="rId137" Type="http://schemas.openxmlformats.org/officeDocument/2006/relationships/notesMaster" Target="notesMasters/notesMaster1.xml"/><Relationship Id="rId20" Type="http://schemas.openxmlformats.org/officeDocument/2006/relationships/slide" Target="slides/slide14.xml"/><Relationship Id="rId41" Type="http://schemas.openxmlformats.org/officeDocument/2006/relationships/slide" Target="slides/slide35.xml"/><Relationship Id="rId54" Type="http://schemas.openxmlformats.org/officeDocument/2006/relationships/slide" Target="slides/slide48.xml"/><Relationship Id="rId62" Type="http://schemas.openxmlformats.org/officeDocument/2006/relationships/slide" Target="slides/slide56.xml"/><Relationship Id="rId70" Type="http://schemas.openxmlformats.org/officeDocument/2006/relationships/slide" Target="slides/slide64.xml"/><Relationship Id="rId75" Type="http://schemas.openxmlformats.org/officeDocument/2006/relationships/slide" Target="slides/slide69.xml"/><Relationship Id="rId83" Type="http://schemas.openxmlformats.org/officeDocument/2006/relationships/slide" Target="slides/slide77.xml"/><Relationship Id="rId88" Type="http://schemas.openxmlformats.org/officeDocument/2006/relationships/slide" Target="slides/slide82.xml"/><Relationship Id="rId91" Type="http://schemas.openxmlformats.org/officeDocument/2006/relationships/slide" Target="slides/slide85.xml"/><Relationship Id="rId96" Type="http://schemas.openxmlformats.org/officeDocument/2006/relationships/slide" Target="slides/slide90.xml"/><Relationship Id="rId111" Type="http://schemas.openxmlformats.org/officeDocument/2006/relationships/slide" Target="slides/slide105.xml"/><Relationship Id="rId132" Type="http://schemas.openxmlformats.org/officeDocument/2006/relationships/slide" Target="slides/slide126.xml"/><Relationship Id="rId14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slide" Target="slides/slide30.xml"/><Relationship Id="rId49" Type="http://schemas.openxmlformats.org/officeDocument/2006/relationships/slide" Target="slides/slide43.xml"/><Relationship Id="rId57" Type="http://schemas.openxmlformats.org/officeDocument/2006/relationships/slide" Target="slides/slide51.xml"/><Relationship Id="rId106" Type="http://schemas.openxmlformats.org/officeDocument/2006/relationships/slide" Target="slides/slide100.xml"/><Relationship Id="rId114" Type="http://schemas.openxmlformats.org/officeDocument/2006/relationships/slide" Target="slides/slide108.xml"/><Relationship Id="rId119" Type="http://schemas.openxmlformats.org/officeDocument/2006/relationships/slide" Target="slides/slide113.xml"/><Relationship Id="rId127" Type="http://schemas.openxmlformats.org/officeDocument/2006/relationships/slide" Target="slides/slide121.xml"/><Relationship Id="rId10" Type="http://schemas.openxmlformats.org/officeDocument/2006/relationships/slide" Target="slides/slide4.xml"/><Relationship Id="rId31" Type="http://schemas.openxmlformats.org/officeDocument/2006/relationships/slide" Target="slides/slide25.xml"/><Relationship Id="rId44" Type="http://schemas.openxmlformats.org/officeDocument/2006/relationships/slide" Target="slides/slide38.xml"/><Relationship Id="rId52" Type="http://schemas.openxmlformats.org/officeDocument/2006/relationships/slide" Target="slides/slide46.xml"/><Relationship Id="rId60" Type="http://schemas.openxmlformats.org/officeDocument/2006/relationships/slide" Target="slides/slide54.xml"/><Relationship Id="rId65" Type="http://schemas.openxmlformats.org/officeDocument/2006/relationships/slide" Target="slides/slide59.xml"/><Relationship Id="rId73" Type="http://schemas.openxmlformats.org/officeDocument/2006/relationships/slide" Target="slides/slide67.xml"/><Relationship Id="rId78" Type="http://schemas.openxmlformats.org/officeDocument/2006/relationships/slide" Target="slides/slide72.xml"/><Relationship Id="rId81" Type="http://schemas.openxmlformats.org/officeDocument/2006/relationships/slide" Target="slides/slide75.xml"/><Relationship Id="rId86" Type="http://schemas.openxmlformats.org/officeDocument/2006/relationships/slide" Target="slides/slide80.xml"/><Relationship Id="rId94" Type="http://schemas.openxmlformats.org/officeDocument/2006/relationships/slide" Target="slides/slide88.xml"/><Relationship Id="rId99" Type="http://schemas.openxmlformats.org/officeDocument/2006/relationships/slide" Target="slides/slide93.xml"/><Relationship Id="rId101" Type="http://schemas.openxmlformats.org/officeDocument/2006/relationships/slide" Target="slides/slide95.xml"/><Relationship Id="rId122" Type="http://schemas.openxmlformats.org/officeDocument/2006/relationships/slide" Target="slides/slide116.xml"/><Relationship Id="rId130" Type="http://schemas.openxmlformats.org/officeDocument/2006/relationships/slide" Target="slides/slide124.xml"/><Relationship Id="rId135" Type="http://schemas.openxmlformats.org/officeDocument/2006/relationships/slide" Target="slides/slide129.xml"/><Relationship Id="rId4" Type="http://schemas.openxmlformats.org/officeDocument/2006/relationships/slideMaster" Target="slideMasters/slideMaster4.xml"/><Relationship Id="rId9" Type="http://schemas.openxmlformats.org/officeDocument/2006/relationships/slide" Target="slides/slide3.xml"/><Relationship Id="rId13" Type="http://schemas.openxmlformats.org/officeDocument/2006/relationships/slide" Target="slides/slide7.xml"/><Relationship Id="rId18" Type="http://schemas.openxmlformats.org/officeDocument/2006/relationships/slide" Target="slides/slide12.xml"/><Relationship Id="rId39" Type="http://schemas.openxmlformats.org/officeDocument/2006/relationships/slide" Target="slides/slide33.xml"/><Relationship Id="rId109" Type="http://schemas.openxmlformats.org/officeDocument/2006/relationships/slide" Target="slides/slide103.xml"/><Relationship Id="rId34" Type="http://schemas.openxmlformats.org/officeDocument/2006/relationships/slide" Target="slides/slide28.xml"/><Relationship Id="rId50" Type="http://schemas.openxmlformats.org/officeDocument/2006/relationships/slide" Target="slides/slide44.xml"/><Relationship Id="rId55" Type="http://schemas.openxmlformats.org/officeDocument/2006/relationships/slide" Target="slides/slide49.xml"/><Relationship Id="rId76" Type="http://schemas.openxmlformats.org/officeDocument/2006/relationships/slide" Target="slides/slide70.xml"/><Relationship Id="rId97" Type="http://schemas.openxmlformats.org/officeDocument/2006/relationships/slide" Target="slides/slide91.xml"/><Relationship Id="rId104" Type="http://schemas.openxmlformats.org/officeDocument/2006/relationships/slide" Target="slides/slide98.xml"/><Relationship Id="rId120" Type="http://schemas.openxmlformats.org/officeDocument/2006/relationships/slide" Target="slides/slide114.xml"/><Relationship Id="rId125" Type="http://schemas.openxmlformats.org/officeDocument/2006/relationships/slide" Target="slides/slide119.xml"/><Relationship Id="rId141" Type="http://schemas.openxmlformats.org/officeDocument/2006/relationships/theme" Target="theme/theme1.xml"/><Relationship Id="rId7" Type="http://schemas.openxmlformats.org/officeDocument/2006/relationships/slide" Target="slides/slide1.xml"/><Relationship Id="rId71" Type="http://schemas.openxmlformats.org/officeDocument/2006/relationships/slide" Target="slides/slide65.xml"/><Relationship Id="rId92" Type="http://schemas.openxmlformats.org/officeDocument/2006/relationships/slide" Target="slides/slide86.xml"/><Relationship Id="rId2" Type="http://schemas.openxmlformats.org/officeDocument/2006/relationships/slideMaster" Target="slideMasters/slideMaster2.xml"/><Relationship Id="rId29" Type="http://schemas.openxmlformats.org/officeDocument/2006/relationships/slide" Target="slides/slide23.xml"/><Relationship Id="rId24" Type="http://schemas.openxmlformats.org/officeDocument/2006/relationships/slide" Target="slides/slide18.xml"/><Relationship Id="rId40" Type="http://schemas.openxmlformats.org/officeDocument/2006/relationships/slide" Target="slides/slide34.xml"/><Relationship Id="rId45" Type="http://schemas.openxmlformats.org/officeDocument/2006/relationships/slide" Target="slides/slide39.xml"/><Relationship Id="rId66" Type="http://schemas.openxmlformats.org/officeDocument/2006/relationships/slide" Target="slides/slide60.xml"/><Relationship Id="rId87" Type="http://schemas.openxmlformats.org/officeDocument/2006/relationships/slide" Target="slides/slide81.xml"/><Relationship Id="rId110" Type="http://schemas.openxmlformats.org/officeDocument/2006/relationships/slide" Target="slides/slide104.xml"/><Relationship Id="rId115" Type="http://schemas.openxmlformats.org/officeDocument/2006/relationships/slide" Target="slides/slide109.xml"/><Relationship Id="rId131" Type="http://schemas.openxmlformats.org/officeDocument/2006/relationships/slide" Target="slides/slide125.xml"/><Relationship Id="rId136" Type="http://schemas.openxmlformats.org/officeDocument/2006/relationships/slide" Target="slides/slide130.xml"/><Relationship Id="rId61" Type="http://schemas.openxmlformats.org/officeDocument/2006/relationships/slide" Target="slides/slide55.xml"/><Relationship Id="rId82" Type="http://schemas.openxmlformats.org/officeDocument/2006/relationships/slide" Target="slides/slide76.xml"/><Relationship Id="rId19" Type="http://schemas.openxmlformats.org/officeDocument/2006/relationships/slide" Target="slides/slide13.xml"/><Relationship Id="rId14" Type="http://schemas.openxmlformats.org/officeDocument/2006/relationships/slide" Target="slides/slide8.xml"/><Relationship Id="rId30" Type="http://schemas.openxmlformats.org/officeDocument/2006/relationships/slide" Target="slides/slide24.xml"/><Relationship Id="rId35" Type="http://schemas.openxmlformats.org/officeDocument/2006/relationships/slide" Target="slides/slide29.xml"/><Relationship Id="rId56" Type="http://schemas.openxmlformats.org/officeDocument/2006/relationships/slide" Target="slides/slide50.xml"/><Relationship Id="rId77" Type="http://schemas.openxmlformats.org/officeDocument/2006/relationships/slide" Target="slides/slide71.xml"/><Relationship Id="rId100" Type="http://schemas.openxmlformats.org/officeDocument/2006/relationships/slide" Target="slides/slide94.xml"/><Relationship Id="rId105" Type="http://schemas.openxmlformats.org/officeDocument/2006/relationships/slide" Target="slides/slide99.xml"/><Relationship Id="rId126" Type="http://schemas.openxmlformats.org/officeDocument/2006/relationships/slide" Target="slides/slide120.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5">
  <dgm:title val=""/>
  <dgm:desc val=""/>
  <dgm:catLst>
    <dgm:cat type="accent2" pri="11500"/>
  </dgm:catLst>
  <dgm:styleLbl name="node0">
    <dgm:fillClrLst meth="cycle">
      <a:schemeClr val="accent2">
        <a:alpha val="80000"/>
      </a:schemeClr>
    </dgm:fillClrLst>
    <dgm:linClrLst meth="repeat">
      <a:schemeClr val="lt1"/>
    </dgm:linClrLst>
    <dgm:effectClrLst/>
    <dgm:txLinClrLst/>
    <dgm:txFillClrLst/>
    <dgm:txEffectClrLst/>
  </dgm:styleLbl>
  <dgm:styleLbl name="node1">
    <dgm:fillClrLst>
      <a:schemeClr val="accent2">
        <a:alpha val="90000"/>
      </a:schemeClr>
      <a:schemeClr val="accent2">
        <a:alpha val="50000"/>
      </a:schemeClr>
    </dgm:fillClrLst>
    <dgm:linClrLst meth="repeat">
      <a:schemeClr val="lt1"/>
    </dgm:linClrLst>
    <dgm:effectClrLst/>
    <dgm:txLinClrLst/>
    <dgm:txFillClrLst/>
    <dgm:txEffectClrLst/>
  </dgm:styleLbl>
  <dgm:styleLbl name="alignNode1">
    <dgm:fillClrLst>
      <a:schemeClr val="accent2">
        <a:alpha val="90000"/>
      </a:schemeClr>
      <a:schemeClr val="accent2">
        <a:alpha val="50000"/>
      </a:schemeClr>
    </dgm:fillClrLst>
    <dgm:linClrLst>
      <a:schemeClr val="accent2">
        <a:alpha val="90000"/>
      </a:schemeClr>
      <a:schemeClr val="accent2">
        <a:alpha val="50000"/>
      </a:schemeClr>
    </dgm:linClrLst>
    <dgm:effectClrLst/>
    <dgm:txLinClrLst/>
    <dgm:txFillClrLst/>
    <dgm:txEffectClrLst/>
  </dgm:styleLbl>
  <dgm:styleLbl name="lnNode1">
    <dgm:fillClrLst>
      <a:schemeClr val="accent2">
        <a:shade val="90000"/>
      </a:schemeClr>
      <a:schemeClr val="accent2">
        <a:alpha val="50000"/>
        <a:tint val="50000"/>
      </a:schemeClr>
    </dgm:fillClrLst>
    <dgm:linClrLst meth="repeat">
      <a:schemeClr val="lt1"/>
    </dgm:linClrLst>
    <dgm:effectClrLst/>
    <dgm:txLinClrLst/>
    <dgm:txFillClrLst/>
    <dgm:txEffectClrLst/>
  </dgm:styleLbl>
  <dgm:styleLbl name="vennNode1">
    <dgm:fillClrLst>
      <a:schemeClr val="accent2">
        <a:shade val="80000"/>
        <a:alpha val="50000"/>
      </a:schemeClr>
      <a:schemeClr val="accent2">
        <a:alpha val="20000"/>
      </a:schemeClr>
    </dgm:fillClrLst>
    <dgm:linClrLst meth="repeat">
      <a:schemeClr val="lt1"/>
    </dgm:linClrLst>
    <dgm:effectClrLst/>
    <dgm:txLinClrLst/>
    <dgm:txFillClrLst/>
    <dgm:txEffectClrLst/>
  </dgm:styleLbl>
  <dgm:styleLbl name="node2">
    <dgm:fillClrLst>
      <a:schemeClr val="accent2">
        <a:alpha val="70000"/>
      </a:schemeClr>
    </dgm:fillClrLst>
    <dgm:linClrLst meth="repeat">
      <a:schemeClr val="lt1"/>
    </dgm:linClrLst>
    <dgm:effectClrLst/>
    <dgm:txLinClrLst/>
    <dgm:txFillClrLst/>
    <dgm:txEffectClrLst/>
  </dgm:styleLbl>
  <dgm:styleLbl name="node3">
    <dgm:fillClrLst>
      <a:schemeClr val="accent2">
        <a:alpha val="50000"/>
      </a:schemeClr>
    </dgm:fillClrLst>
    <dgm:linClrLst meth="repeat">
      <a:schemeClr val="lt1"/>
    </dgm:linClrLst>
    <dgm:effectClrLst/>
    <dgm:txLinClrLst/>
    <dgm:txFillClrLst/>
    <dgm:txEffectClrLst/>
  </dgm:styleLbl>
  <dgm:styleLbl name="node4">
    <dgm:fillClrLst>
      <a:schemeClr val="accent2">
        <a:alpha val="30000"/>
      </a:schemeClr>
    </dgm:fillClrLst>
    <dgm:linClrLst meth="repeat">
      <a:schemeClr val="lt1"/>
    </dgm:linClrLst>
    <dgm:effectClrLst/>
    <dgm:txLinClrLst/>
    <dgm:txFillClrLst/>
    <dgm:txEffectClrLst/>
  </dgm:styleLbl>
  <dgm:styleLbl name="fgImgPlace1">
    <dgm:fillClrLst>
      <a:schemeClr val="accent2">
        <a:tint val="50000"/>
        <a:alpha val="90000"/>
      </a:schemeClr>
      <a:schemeClr val="accent2">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f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bgSibTrans2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dgm:txEffectClrLst/>
  </dgm:styleLbl>
  <dgm:styleLbl name="sibTrans1D1">
    <dgm:fillClrLst>
      <a:schemeClr val="accent2">
        <a:shade val="90000"/>
      </a:schemeClr>
      <a:schemeClr val="accent2">
        <a:tint val="50000"/>
      </a:schemeClr>
    </dgm:fillClrLst>
    <dgm:linClrLst>
      <a:schemeClr val="accent2">
        <a:shade val="90000"/>
      </a:schemeClr>
      <a:schemeClr val="accent2">
        <a:tint val="50000"/>
      </a:schemeClr>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accent2">
        <a:alpha val="90000"/>
      </a:schemeClr>
    </dgm:fillClrLst>
    <dgm:linClrLst meth="repeat">
      <a:schemeClr val="lt1"/>
    </dgm:linClrLst>
    <dgm:effectClrLst/>
    <dgm:txLinClrLst/>
    <dgm:txFillClrLst/>
    <dgm:txEffectClrLst/>
  </dgm:styleLbl>
  <dgm:styleLbl name="asst1">
    <dgm:fillClrLst meth="repeat">
      <a:schemeClr val="accent2">
        <a:alpha val="90000"/>
      </a:schemeClr>
    </dgm:fillClrLst>
    <dgm:linClrLst meth="repeat">
      <a:schemeClr val="lt1"/>
    </dgm:linClrLst>
    <dgm:effectClrLst/>
    <dgm:txLinClrLst/>
    <dgm:txFillClrLst/>
    <dgm:txEffectClrLst/>
  </dgm:styleLbl>
  <dgm:styleLbl name="asst2">
    <dgm:fillClrLst>
      <a:schemeClr val="accent2">
        <a:alpha val="90000"/>
      </a:schemeClr>
    </dgm:fillClrLst>
    <dgm:linClrLst meth="repeat">
      <a:schemeClr val="lt1"/>
    </dgm:linClrLst>
    <dgm:effectClrLst/>
    <dgm:txLinClrLst/>
    <dgm:txFillClrLst/>
    <dgm:txEffectClrLst/>
  </dgm:styleLbl>
  <dgm:styleLbl name="asst3">
    <dgm:fillClrLst>
      <a:schemeClr val="accent2">
        <a:alpha val="70000"/>
      </a:schemeClr>
    </dgm:fillClrLst>
    <dgm:linClrLst meth="repeat">
      <a:schemeClr val="lt1"/>
    </dgm:linClrLst>
    <dgm:effectClrLst/>
    <dgm:txLinClrLst/>
    <dgm:txFillClrLst/>
    <dgm:txEffectClrLst/>
  </dgm:styleLbl>
  <dgm:styleLbl name="asst4">
    <dgm:fillClrLst>
      <a:schemeClr val="accent2">
        <a:alpha val="50000"/>
      </a:schemeClr>
    </dgm:fillClrLst>
    <dgm:linClrLst meth="repeat">
      <a:schemeClr val="lt1"/>
    </dgm:linClrLst>
    <dgm:effectClrLst/>
    <dgm:txLinClrLst/>
    <dgm:txFillClrLst/>
    <dgm:txEffectClrLst/>
  </dgm:styleLbl>
  <dgm:styleLbl name="parChTrans2D1">
    <dgm:fillClrLst meth="repeat">
      <a:schemeClr val="accent2">
        <a:shade val="80000"/>
      </a:schemeClr>
    </dgm:fillClrLst>
    <dgm:linClrLst meth="repeat">
      <a:schemeClr val="accent2">
        <a:shade val="80000"/>
      </a:schemeClr>
    </dgm:linClrLst>
    <dgm:effectClrLst/>
    <dgm:txLinClrLst/>
    <dgm:txFillClrLst/>
    <dgm:txEffectClrLst/>
  </dgm:styleLbl>
  <dgm:styleLbl name="parChTrans2D2">
    <dgm:fillClrLst meth="repeat">
      <a:schemeClr val="accent2">
        <a:tint val="90000"/>
      </a:schemeClr>
    </dgm:fillClrLst>
    <dgm:linClrLst meth="repeat">
      <a:schemeClr val="accent2">
        <a:tint val="90000"/>
      </a:schemeClr>
    </dgm:linClrLst>
    <dgm:effectClrLst/>
    <dgm:txLinClrLst/>
    <dgm:txFillClrLst/>
    <dgm:txEffectClrLst/>
  </dgm:styleLbl>
  <dgm:styleLbl name="parChTrans2D3">
    <dgm:fillClrLst meth="repeat">
      <a:schemeClr val="accent2">
        <a:tint val="70000"/>
      </a:schemeClr>
    </dgm:fillClrLst>
    <dgm:linClrLst meth="repeat">
      <a:schemeClr val="accent2">
        <a:tint val="70000"/>
      </a:schemeClr>
    </dgm:linClrLst>
    <dgm:effectClrLst/>
    <dgm:txLinClrLst/>
    <dgm:txFillClrLst/>
    <dgm:txEffectClrLst/>
  </dgm:styleLbl>
  <dgm:styleLbl name="parChTrans2D4">
    <dgm:fillClrLst meth="repeat">
      <a:schemeClr val="accent2">
        <a:tint val="50000"/>
      </a:schemeClr>
    </dgm:fillClrLst>
    <dgm:linClrLst meth="repeat">
      <a:schemeClr val="accent2">
        <a:tint val="50000"/>
      </a:schemeClr>
    </dgm:linClrLst>
    <dgm:effectClrLst/>
    <dgm:txLinClrLst/>
    <dgm:txFillClrLst meth="repeat">
      <a:schemeClr val="dk1"/>
    </dgm:txFillClrLst>
    <dgm:txEffectClrLst/>
  </dgm:styleLbl>
  <dgm:styleLbl name="parChTrans1D1">
    <dgm:fillClrLst meth="repeat">
      <a:schemeClr val="accent2">
        <a:shade val="80000"/>
      </a:schemeClr>
    </dgm:fillClrLst>
    <dgm:linClrLst meth="repeat">
      <a:schemeClr val="accent2">
        <a:shade val="80000"/>
      </a:schemeClr>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2">
        <a:tint val="90000"/>
      </a:schemeClr>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2">
        <a:tint val="70000"/>
      </a:schemeClr>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2">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2">
        <a:alpha val="90000"/>
      </a:schemeClr>
      <a:schemeClr val="accent2">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a:schemeClr val="accent2">
        <a:alpha val="90000"/>
        <a:tint val="40000"/>
      </a:schemeClr>
      <a:schemeClr val="accent2">
        <a:alpha val="5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a:tint val="50000"/>
      </a:schemeClr>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B764A01-DFA5-4927-9A5E-8CE4C0EC1E72}" type="doc">
      <dgm:prSet loTypeId="urn:microsoft.com/office/officeart/2005/8/layout/list1" loCatId="list" qsTypeId="urn:microsoft.com/office/officeart/2005/8/quickstyle/3d1" qsCatId="3D" csTypeId="urn:microsoft.com/office/officeart/2005/8/colors/accent1_2" csCatId="accent1" phldr="1"/>
      <dgm:spPr/>
      <dgm:t>
        <a:bodyPr/>
        <a:lstStyle/>
        <a:p>
          <a:endParaRPr lang="en-US"/>
        </a:p>
      </dgm:t>
    </dgm:pt>
    <dgm:pt modelId="{2D8C637F-A5B2-4049-A164-C19365E41DA5}">
      <dgm:prSet custT="1"/>
      <dgm:spPr/>
      <dgm:t>
        <a:bodyPr/>
        <a:lstStyle/>
        <a:p>
          <a:pPr rtl="0"/>
          <a:r>
            <a:rPr lang="en-US" sz="3200" dirty="0" smtClean="0">
              <a:effectLst>
                <a:outerShdw blurRad="38100" dist="38100" dir="2700000" algn="tl">
                  <a:srgbClr val="000000">
                    <a:alpha val="43137"/>
                  </a:srgbClr>
                </a:outerShdw>
              </a:effectLst>
              <a:latin typeface="+mj-lt"/>
            </a:rPr>
            <a:t>Not:</a:t>
          </a:r>
          <a:endParaRPr lang="en-US" sz="3200" dirty="0">
            <a:effectLst>
              <a:outerShdw blurRad="38100" dist="38100" dir="2700000" algn="tl">
                <a:srgbClr val="000000">
                  <a:alpha val="43137"/>
                </a:srgbClr>
              </a:outerShdw>
            </a:effectLst>
            <a:latin typeface="+mj-lt"/>
          </a:endParaRPr>
        </a:p>
      </dgm:t>
    </dgm:pt>
    <dgm:pt modelId="{CD9184F7-BEFB-4C5A-AC79-174CDDD7EDA7}" type="parTrans" cxnId="{97DF4C44-F514-4FDD-B5F1-A1DA33E41F51}">
      <dgm:prSet/>
      <dgm:spPr/>
      <dgm:t>
        <a:bodyPr/>
        <a:lstStyle/>
        <a:p>
          <a:endParaRPr lang="en-US"/>
        </a:p>
      </dgm:t>
    </dgm:pt>
    <dgm:pt modelId="{0D18C221-B2CA-4402-BE6C-D5003D085EF0}" type="sibTrans" cxnId="{97DF4C44-F514-4FDD-B5F1-A1DA33E41F51}">
      <dgm:prSet/>
      <dgm:spPr/>
      <dgm:t>
        <a:bodyPr/>
        <a:lstStyle/>
        <a:p>
          <a:endParaRPr lang="en-US"/>
        </a:p>
      </dgm:t>
    </dgm:pt>
    <dgm:pt modelId="{7B33501C-D064-45BF-B525-AD8A11CD5943}">
      <dgm:prSet custT="1"/>
      <dgm:spPr/>
      <dgm:t>
        <a:bodyPr/>
        <a:lstStyle/>
        <a:p>
          <a:pPr rtl="0"/>
          <a:r>
            <a:rPr lang="en-US" sz="2800" dirty="0" smtClean="0"/>
            <a:t>“How do I </a:t>
          </a:r>
          <a:r>
            <a:rPr lang="en-US" sz="2800" dirty="0" smtClean="0">
              <a:latin typeface="+mj-lt"/>
            </a:rPr>
            <a:t>feel</a:t>
          </a:r>
          <a:r>
            <a:rPr lang="en-US" sz="2800" dirty="0" smtClean="0"/>
            <a:t>?”</a:t>
          </a:r>
          <a:endParaRPr lang="en-US" sz="2800" dirty="0"/>
        </a:p>
      </dgm:t>
    </dgm:pt>
    <dgm:pt modelId="{EA28E52D-1612-4454-B737-BD0A37D38FC6}" type="parTrans" cxnId="{355A6A94-F590-434F-8D81-2245EA2FD955}">
      <dgm:prSet/>
      <dgm:spPr/>
      <dgm:t>
        <a:bodyPr/>
        <a:lstStyle/>
        <a:p>
          <a:endParaRPr lang="en-US"/>
        </a:p>
      </dgm:t>
    </dgm:pt>
    <dgm:pt modelId="{B77B07C3-DE63-42EC-9D6B-5C960C5245DF}" type="sibTrans" cxnId="{355A6A94-F590-434F-8D81-2245EA2FD955}">
      <dgm:prSet/>
      <dgm:spPr/>
      <dgm:t>
        <a:bodyPr/>
        <a:lstStyle/>
        <a:p>
          <a:endParaRPr lang="en-US"/>
        </a:p>
      </dgm:t>
    </dgm:pt>
    <dgm:pt modelId="{E1C2D059-3F0B-4A2E-BAD6-4BB382E7CF9B}">
      <dgm:prSet custT="1"/>
      <dgm:spPr/>
      <dgm:t>
        <a:bodyPr/>
        <a:lstStyle/>
        <a:p>
          <a:pPr rtl="0"/>
          <a:r>
            <a:rPr lang="en-US" sz="2800" dirty="0" smtClean="0"/>
            <a:t>“Did I </a:t>
          </a:r>
          <a:r>
            <a:rPr lang="en-US" sz="2800" dirty="0" smtClean="0">
              <a:latin typeface="+mj-lt"/>
            </a:rPr>
            <a:t>enjoy</a:t>
          </a:r>
          <a:r>
            <a:rPr lang="en-US" sz="2800" dirty="0" smtClean="0"/>
            <a:t> it?”</a:t>
          </a:r>
          <a:endParaRPr lang="en-US" sz="2800" dirty="0"/>
        </a:p>
      </dgm:t>
    </dgm:pt>
    <dgm:pt modelId="{699EFCA7-F8DF-4193-936A-A28B3453D615}" type="parTrans" cxnId="{5A59572B-4C54-44C8-8091-FE6D8625B858}">
      <dgm:prSet/>
      <dgm:spPr/>
      <dgm:t>
        <a:bodyPr/>
        <a:lstStyle/>
        <a:p>
          <a:endParaRPr lang="en-US"/>
        </a:p>
      </dgm:t>
    </dgm:pt>
    <dgm:pt modelId="{25B72EFA-5FC6-46B9-B932-282EBC4C5816}" type="sibTrans" cxnId="{5A59572B-4C54-44C8-8091-FE6D8625B858}">
      <dgm:prSet/>
      <dgm:spPr/>
      <dgm:t>
        <a:bodyPr/>
        <a:lstStyle/>
        <a:p>
          <a:endParaRPr lang="en-US"/>
        </a:p>
      </dgm:t>
    </dgm:pt>
    <dgm:pt modelId="{9AEC485F-1B4D-4107-A765-D561566CB578}">
      <dgm:prSet custT="1"/>
      <dgm:spPr/>
      <dgm:t>
        <a:bodyPr/>
        <a:lstStyle/>
        <a:p>
          <a:pPr rtl="0"/>
          <a:r>
            <a:rPr lang="en-US" sz="2800" dirty="0" smtClean="0"/>
            <a:t>“Did I </a:t>
          </a:r>
          <a:r>
            <a:rPr lang="en-US" sz="2800" dirty="0" smtClean="0">
              <a:latin typeface="+mj-lt"/>
            </a:rPr>
            <a:t>get anything </a:t>
          </a:r>
          <a:r>
            <a:rPr lang="en-US" sz="2800" dirty="0" smtClean="0"/>
            <a:t>out of it?”</a:t>
          </a:r>
          <a:endParaRPr lang="en-US" sz="2800" dirty="0"/>
        </a:p>
      </dgm:t>
    </dgm:pt>
    <dgm:pt modelId="{6CEB3316-BBBD-4FE0-8602-DFAFB60ED68D}" type="parTrans" cxnId="{2DE33286-2DF8-4D08-98E7-144276610552}">
      <dgm:prSet/>
      <dgm:spPr/>
      <dgm:t>
        <a:bodyPr/>
        <a:lstStyle/>
        <a:p>
          <a:endParaRPr lang="en-US"/>
        </a:p>
      </dgm:t>
    </dgm:pt>
    <dgm:pt modelId="{0EACACC8-215C-4740-BF71-98E7CDB0625C}" type="sibTrans" cxnId="{2DE33286-2DF8-4D08-98E7-144276610552}">
      <dgm:prSet/>
      <dgm:spPr/>
      <dgm:t>
        <a:bodyPr/>
        <a:lstStyle/>
        <a:p>
          <a:endParaRPr lang="en-US"/>
        </a:p>
      </dgm:t>
    </dgm:pt>
    <dgm:pt modelId="{0A207ACD-14C5-458A-A0F5-4212B9C89190}">
      <dgm:prSet custT="1"/>
      <dgm:spPr/>
      <dgm:t>
        <a:bodyPr/>
        <a:lstStyle/>
        <a:p>
          <a:pPr rtl="0"/>
          <a:r>
            <a:rPr lang="en-US" sz="3200" smtClean="0">
              <a:effectLst>
                <a:outerShdw blurRad="38100" dist="38100" dir="2700000" algn="tl">
                  <a:srgbClr val="000000">
                    <a:alpha val="43137"/>
                  </a:srgbClr>
                </a:outerShdw>
              </a:effectLst>
              <a:latin typeface="+mj-lt"/>
            </a:rPr>
            <a:t>But:</a:t>
          </a:r>
          <a:endParaRPr lang="en-US" sz="3200" dirty="0">
            <a:effectLst>
              <a:outerShdw blurRad="38100" dist="38100" dir="2700000" algn="tl">
                <a:srgbClr val="000000">
                  <a:alpha val="43137"/>
                </a:srgbClr>
              </a:outerShdw>
            </a:effectLst>
            <a:latin typeface="+mj-lt"/>
          </a:endParaRPr>
        </a:p>
      </dgm:t>
    </dgm:pt>
    <dgm:pt modelId="{453C0A7D-25D3-4B46-9823-9AE51159E162}" type="parTrans" cxnId="{9BE28905-6AF3-466D-AFAF-8D6A590A1FBD}">
      <dgm:prSet/>
      <dgm:spPr/>
      <dgm:t>
        <a:bodyPr/>
        <a:lstStyle/>
        <a:p>
          <a:endParaRPr lang="en-US"/>
        </a:p>
      </dgm:t>
    </dgm:pt>
    <dgm:pt modelId="{4BA8C4E8-7CE2-4034-9D2D-D72F399631C5}" type="sibTrans" cxnId="{9BE28905-6AF3-466D-AFAF-8D6A590A1FBD}">
      <dgm:prSet/>
      <dgm:spPr/>
      <dgm:t>
        <a:bodyPr/>
        <a:lstStyle/>
        <a:p>
          <a:endParaRPr lang="en-US"/>
        </a:p>
      </dgm:t>
    </dgm:pt>
    <dgm:pt modelId="{772F0882-B3DF-4E70-AB6A-D51C9C4F71C7}">
      <dgm:prSet custT="1"/>
      <dgm:spPr/>
      <dgm:t>
        <a:bodyPr/>
        <a:lstStyle/>
        <a:p>
          <a:pPr rtl="0"/>
          <a:r>
            <a:rPr lang="en-US" sz="2800" dirty="0" smtClean="0"/>
            <a:t>“Was God </a:t>
          </a:r>
          <a:r>
            <a:rPr lang="en-US" sz="2800" dirty="0" smtClean="0">
              <a:latin typeface="+mj-lt"/>
            </a:rPr>
            <a:t>pleased</a:t>
          </a:r>
          <a:r>
            <a:rPr lang="en-US" sz="2800" dirty="0" smtClean="0"/>
            <a:t>?”</a:t>
          </a:r>
          <a:endParaRPr lang="en-US" sz="2800" dirty="0"/>
        </a:p>
      </dgm:t>
    </dgm:pt>
    <dgm:pt modelId="{0BFF32E9-5B72-4874-A57F-92FC82F5391D}" type="parTrans" cxnId="{57EF69C1-E4C6-407C-856C-16EC72176B0B}">
      <dgm:prSet/>
      <dgm:spPr/>
      <dgm:t>
        <a:bodyPr/>
        <a:lstStyle/>
        <a:p>
          <a:endParaRPr lang="en-US"/>
        </a:p>
      </dgm:t>
    </dgm:pt>
    <dgm:pt modelId="{CDE10F0F-1314-467B-A1D8-A8EA2FAC64D7}" type="sibTrans" cxnId="{57EF69C1-E4C6-407C-856C-16EC72176B0B}">
      <dgm:prSet/>
      <dgm:spPr/>
      <dgm:t>
        <a:bodyPr/>
        <a:lstStyle/>
        <a:p>
          <a:endParaRPr lang="en-US"/>
        </a:p>
      </dgm:t>
    </dgm:pt>
    <dgm:pt modelId="{7CE8FEFE-284E-44DD-ADE4-C31CFC149E15}">
      <dgm:prSet custT="1"/>
      <dgm:spPr/>
      <dgm:t>
        <a:bodyPr/>
        <a:lstStyle/>
        <a:p>
          <a:pPr rtl="0"/>
          <a:r>
            <a:rPr lang="en-US" sz="2800" dirty="0" smtClean="0"/>
            <a:t>“How did I </a:t>
          </a:r>
          <a:r>
            <a:rPr lang="en-US" sz="2800" dirty="0" smtClean="0">
              <a:latin typeface="+mj-lt"/>
            </a:rPr>
            <a:t>do</a:t>
          </a:r>
          <a:r>
            <a:rPr lang="en-US" sz="2800" dirty="0" smtClean="0"/>
            <a:t>?”</a:t>
          </a:r>
          <a:endParaRPr lang="en-US" sz="2800" dirty="0"/>
        </a:p>
      </dgm:t>
    </dgm:pt>
    <dgm:pt modelId="{35A4B7EB-B1BE-44DD-9357-2C93AF67818E}" type="parTrans" cxnId="{B85AD9E1-E8C4-40DA-8A6D-668A0357267A}">
      <dgm:prSet/>
      <dgm:spPr/>
      <dgm:t>
        <a:bodyPr/>
        <a:lstStyle/>
        <a:p>
          <a:endParaRPr lang="en-US"/>
        </a:p>
      </dgm:t>
    </dgm:pt>
    <dgm:pt modelId="{D0CA6663-33D5-4DA9-8994-FAD5B9D49977}" type="sibTrans" cxnId="{B85AD9E1-E8C4-40DA-8A6D-668A0357267A}">
      <dgm:prSet/>
      <dgm:spPr/>
      <dgm:t>
        <a:bodyPr/>
        <a:lstStyle/>
        <a:p>
          <a:endParaRPr lang="en-US"/>
        </a:p>
      </dgm:t>
    </dgm:pt>
    <dgm:pt modelId="{6A04A111-0324-4B47-8703-DD6F6983F1D1}" type="pres">
      <dgm:prSet presAssocID="{EB764A01-DFA5-4927-9A5E-8CE4C0EC1E72}" presName="linear" presStyleCnt="0">
        <dgm:presLayoutVars>
          <dgm:dir/>
          <dgm:animLvl val="lvl"/>
          <dgm:resizeHandles val="exact"/>
        </dgm:presLayoutVars>
      </dgm:prSet>
      <dgm:spPr/>
      <dgm:t>
        <a:bodyPr/>
        <a:lstStyle/>
        <a:p>
          <a:endParaRPr lang="en-US"/>
        </a:p>
      </dgm:t>
    </dgm:pt>
    <dgm:pt modelId="{8BB8C952-7B8E-4828-9D0F-BBB0EF414C66}" type="pres">
      <dgm:prSet presAssocID="{2D8C637F-A5B2-4049-A164-C19365E41DA5}" presName="parentLin" presStyleCnt="0"/>
      <dgm:spPr/>
    </dgm:pt>
    <dgm:pt modelId="{0426F70E-1AB3-405F-B006-8F741FFAFEF1}" type="pres">
      <dgm:prSet presAssocID="{2D8C637F-A5B2-4049-A164-C19365E41DA5}" presName="parentLeftMargin" presStyleLbl="node1" presStyleIdx="0" presStyleCnt="2"/>
      <dgm:spPr/>
      <dgm:t>
        <a:bodyPr/>
        <a:lstStyle/>
        <a:p>
          <a:endParaRPr lang="en-US"/>
        </a:p>
      </dgm:t>
    </dgm:pt>
    <dgm:pt modelId="{E14537F7-8623-40BF-98DD-76DA46F20903}" type="pres">
      <dgm:prSet presAssocID="{2D8C637F-A5B2-4049-A164-C19365E41DA5}" presName="parentText" presStyleLbl="node1" presStyleIdx="0" presStyleCnt="2" custScaleX="28105">
        <dgm:presLayoutVars>
          <dgm:chMax val="0"/>
          <dgm:bulletEnabled val="1"/>
        </dgm:presLayoutVars>
      </dgm:prSet>
      <dgm:spPr/>
      <dgm:t>
        <a:bodyPr/>
        <a:lstStyle/>
        <a:p>
          <a:endParaRPr lang="en-US"/>
        </a:p>
      </dgm:t>
    </dgm:pt>
    <dgm:pt modelId="{F9B7DC2D-3A88-4F42-9FBE-A9B01B138242}" type="pres">
      <dgm:prSet presAssocID="{2D8C637F-A5B2-4049-A164-C19365E41DA5}" presName="negativeSpace" presStyleCnt="0"/>
      <dgm:spPr/>
    </dgm:pt>
    <dgm:pt modelId="{A863932F-A0E7-4DC0-9E2F-9FC8AD2BD91D}" type="pres">
      <dgm:prSet presAssocID="{2D8C637F-A5B2-4049-A164-C19365E41DA5}" presName="childText" presStyleLbl="conFgAcc1" presStyleIdx="0" presStyleCnt="2" custLinFactNeighborY="-46115">
        <dgm:presLayoutVars>
          <dgm:bulletEnabled val="1"/>
        </dgm:presLayoutVars>
      </dgm:prSet>
      <dgm:spPr/>
      <dgm:t>
        <a:bodyPr/>
        <a:lstStyle/>
        <a:p>
          <a:endParaRPr lang="en-US"/>
        </a:p>
      </dgm:t>
    </dgm:pt>
    <dgm:pt modelId="{8E493F63-FC62-4F88-AC3B-8C70B18AC023}" type="pres">
      <dgm:prSet presAssocID="{0D18C221-B2CA-4402-BE6C-D5003D085EF0}" presName="spaceBetweenRectangles" presStyleCnt="0"/>
      <dgm:spPr/>
    </dgm:pt>
    <dgm:pt modelId="{245D358E-4ABB-483E-9055-4ACAFFA478F9}" type="pres">
      <dgm:prSet presAssocID="{0A207ACD-14C5-458A-A0F5-4212B9C89190}" presName="parentLin" presStyleCnt="0"/>
      <dgm:spPr/>
    </dgm:pt>
    <dgm:pt modelId="{D71182BF-4E28-48DC-974A-B5E6248F5DB3}" type="pres">
      <dgm:prSet presAssocID="{0A207ACD-14C5-458A-A0F5-4212B9C89190}" presName="parentLeftMargin" presStyleLbl="node1" presStyleIdx="0" presStyleCnt="2"/>
      <dgm:spPr/>
      <dgm:t>
        <a:bodyPr/>
        <a:lstStyle/>
        <a:p>
          <a:endParaRPr lang="en-US"/>
        </a:p>
      </dgm:t>
    </dgm:pt>
    <dgm:pt modelId="{3CB51F5C-358D-4D2B-AE5C-3230E56B6ABF}" type="pres">
      <dgm:prSet presAssocID="{0A207ACD-14C5-458A-A0F5-4212B9C89190}" presName="parentText" presStyleLbl="node1" presStyleIdx="1" presStyleCnt="2" custScaleX="28105">
        <dgm:presLayoutVars>
          <dgm:chMax val="0"/>
          <dgm:bulletEnabled val="1"/>
        </dgm:presLayoutVars>
      </dgm:prSet>
      <dgm:spPr/>
      <dgm:t>
        <a:bodyPr/>
        <a:lstStyle/>
        <a:p>
          <a:endParaRPr lang="en-US"/>
        </a:p>
      </dgm:t>
    </dgm:pt>
    <dgm:pt modelId="{FE05384F-E1A1-4FD1-9F95-240AF8F5DD98}" type="pres">
      <dgm:prSet presAssocID="{0A207ACD-14C5-458A-A0F5-4212B9C89190}" presName="negativeSpace" presStyleCnt="0"/>
      <dgm:spPr/>
    </dgm:pt>
    <dgm:pt modelId="{25F8E536-6B8E-4986-A040-9D12297A83CD}" type="pres">
      <dgm:prSet presAssocID="{0A207ACD-14C5-458A-A0F5-4212B9C89190}" presName="childText" presStyleLbl="conFgAcc1" presStyleIdx="1" presStyleCnt="2" custLinFactNeighborY="-20246">
        <dgm:presLayoutVars>
          <dgm:bulletEnabled val="1"/>
        </dgm:presLayoutVars>
      </dgm:prSet>
      <dgm:spPr/>
      <dgm:t>
        <a:bodyPr/>
        <a:lstStyle/>
        <a:p>
          <a:endParaRPr lang="en-US"/>
        </a:p>
      </dgm:t>
    </dgm:pt>
  </dgm:ptLst>
  <dgm:cxnLst>
    <dgm:cxn modelId="{355A6A94-F590-434F-8D81-2245EA2FD955}" srcId="{2D8C637F-A5B2-4049-A164-C19365E41DA5}" destId="{7B33501C-D064-45BF-B525-AD8A11CD5943}" srcOrd="0" destOrd="0" parTransId="{EA28E52D-1612-4454-B737-BD0A37D38FC6}" sibTransId="{B77B07C3-DE63-42EC-9D6B-5C960C5245DF}"/>
    <dgm:cxn modelId="{56AD07E4-742C-4F25-B66C-9AF98E45AEE2}" type="presOf" srcId="{7B33501C-D064-45BF-B525-AD8A11CD5943}" destId="{A863932F-A0E7-4DC0-9E2F-9FC8AD2BD91D}" srcOrd="0" destOrd="0" presId="urn:microsoft.com/office/officeart/2005/8/layout/list1"/>
    <dgm:cxn modelId="{98844287-6D05-440B-A1AB-1E7F2B5C71B1}" type="presOf" srcId="{0A207ACD-14C5-458A-A0F5-4212B9C89190}" destId="{D71182BF-4E28-48DC-974A-B5E6248F5DB3}" srcOrd="0" destOrd="0" presId="urn:microsoft.com/office/officeart/2005/8/layout/list1"/>
    <dgm:cxn modelId="{85B43E2B-9673-4794-BA9A-EB410A63430F}" type="presOf" srcId="{7CE8FEFE-284E-44DD-ADE4-C31CFC149E15}" destId="{25F8E536-6B8E-4986-A040-9D12297A83CD}" srcOrd="0" destOrd="1" presId="urn:microsoft.com/office/officeart/2005/8/layout/list1"/>
    <dgm:cxn modelId="{E70B8C45-15BC-43A1-B71F-10435A8E5218}" type="presOf" srcId="{2D8C637F-A5B2-4049-A164-C19365E41DA5}" destId="{E14537F7-8623-40BF-98DD-76DA46F20903}" srcOrd="1" destOrd="0" presId="urn:microsoft.com/office/officeart/2005/8/layout/list1"/>
    <dgm:cxn modelId="{5524EE4A-7CCC-45B5-BEA4-74932E43355F}" type="presOf" srcId="{772F0882-B3DF-4E70-AB6A-D51C9C4F71C7}" destId="{25F8E536-6B8E-4986-A040-9D12297A83CD}" srcOrd="0" destOrd="0" presId="urn:microsoft.com/office/officeart/2005/8/layout/list1"/>
    <dgm:cxn modelId="{B85AD9E1-E8C4-40DA-8A6D-668A0357267A}" srcId="{0A207ACD-14C5-458A-A0F5-4212B9C89190}" destId="{7CE8FEFE-284E-44DD-ADE4-C31CFC149E15}" srcOrd="1" destOrd="0" parTransId="{35A4B7EB-B1BE-44DD-9357-2C93AF67818E}" sibTransId="{D0CA6663-33D5-4DA9-8994-FAD5B9D49977}"/>
    <dgm:cxn modelId="{E45BE5AE-C841-41D3-9C5D-3C85CA382623}" type="presOf" srcId="{E1C2D059-3F0B-4A2E-BAD6-4BB382E7CF9B}" destId="{A863932F-A0E7-4DC0-9E2F-9FC8AD2BD91D}" srcOrd="0" destOrd="1" presId="urn:microsoft.com/office/officeart/2005/8/layout/list1"/>
    <dgm:cxn modelId="{1DF35A68-26A3-4BAE-8DDD-7EA4023836F3}" type="presOf" srcId="{2D8C637F-A5B2-4049-A164-C19365E41DA5}" destId="{0426F70E-1AB3-405F-B006-8F741FFAFEF1}" srcOrd="0" destOrd="0" presId="urn:microsoft.com/office/officeart/2005/8/layout/list1"/>
    <dgm:cxn modelId="{5A59572B-4C54-44C8-8091-FE6D8625B858}" srcId="{2D8C637F-A5B2-4049-A164-C19365E41DA5}" destId="{E1C2D059-3F0B-4A2E-BAD6-4BB382E7CF9B}" srcOrd="1" destOrd="0" parTransId="{699EFCA7-F8DF-4193-936A-A28B3453D615}" sibTransId="{25B72EFA-5FC6-46B9-B932-282EBC4C5816}"/>
    <dgm:cxn modelId="{2DE33286-2DF8-4D08-98E7-144276610552}" srcId="{2D8C637F-A5B2-4049-A164-C19365E41DA5}" destId="{9AEC485F-1B4D-4107-A765-D561566CB578}" srcOrd="2" destOrd="0" parTransId="{6CEB3316-BBBD-4FE0-8602-DFAFB60ED68D}" sibTransId="{0EACACC8-215C-4740-BF71-98E7CDB0625C}"/>
    <dgm:cxn modelId="{8DD86E4E-9DAB-430D-8908-D171BB019E65}" type="presOf" srcId="{9AEC485F-1B4D-4107-A765-D561566CB578}" destId="{A863932F-A0E7-4DC0-9E2F-9FC8AD2BD91D}" srcOrd="0" destOrd="2" presId="urn:microsoft.com/office/officeart/2005/8/layout/list1"/>
    <dgm:cxn modelId="{57EF69C1-E4C6-407C-856C-16EC72176B0B}" srcId="{0A207ACD-14C5-458A-A0F5-4212B9C89190}" destId="{772F0882-B3DF-4E70-AB6A-D51C9C4F71C7}" srcOrd="0" destOrd="0" parTransId="{0BFF32E9-5B72-4874-A57F-92FC82F5391D}" sibTransId="{CDE10F0F-1314-467B-A1D8-A8EA2FAC64D7}"/>
    <dgm:cxn modelId="{97DF4C44-F514-4FDD-B5F1-A1DA33E41F51}" srcId="{EB764A01-DFA5-4927-9A5E-8CE4C0EC1E72}" destId="{2D8C637F-A5B2-4049-A164-C19365E41DA5}" srcOrd="0" destOrd="0" parTransId="{CD9184F7-BEFB-4C5A-AC79-174CDDD7EDA7}" sibTransId="{0D18C221-B2CA-4402-BE6C-D5003D085EF0}"/>
    <dgm:cxn modelId="{60DB9D41-56A3-4A7E-87A7-AA2158C13E03}" type="presOf" srcId="{0A207ACD-14C5-458A-A0F5-4212B9C89190}" destId="{3CB51F5C-358D-4D2B-AE5C-3230E56B6ABF}" srcOrd="1" destOrd="0" presId="urn:microsoft.com/office/officeart/2005/8/layout/list1"/>
    <dgm:cxn modelId="{AE73C448-CACA-49AE-BFF0-01B5CED42936}" type="presOf" srcId="{EB764A01-DFA5-4927-9A5E-8CE4C0EC1E72}" destId="{6A04A111-0324-4B47-8703-DD6F6983F1D1}" srcOrd="0" destOrd="0" presId="urn:microsoft.com/office/officeart/2005/8/layout/list1"/>
    <dgm:cxn modelId="{9BE28905-6AF3-466D-AFAF-8D6A590A1FBD}" srcId="{EB764A01-DFA5-4927-9A5E-8CE4C0EC1E72}" destId="{0A207ACD-14C5-458A-A0F5-4212B9C89190}" srcOrd="1" destOrd="0" parTransId="{453C0A7D-25D3-4B46-9823-9AE51159E162}" sibTransId="{4BA8C4E8-7CE2-4034-9D2D-D72F399631C5}"/>
    <dgm:cxn modelId="{500EDAC0-C5B5-467A-A742-7C6CB9CE81E2}" type="presParOf" srcId="{6A04A111-0324-4B47-8703-DD6F6983F1D1}" destId="{8BB8C952-7B8E-4828-9D0F-BBB0EF414C66}" srcOrd="0" destOrd="0" presId="urn:microsoft.com/office/officeart/2005/8/layout/list1"/>
    <dgm:cxn modelId="{018A0485-4078-4D6C-AA77-BBC0FC6EA27B}" type="presParOf" srcId="{8BB8C952-7B8E-4828-9D0F-BBB0EF414C66}" destId="{0426F70E-1AB3-405F-B006-8F741FFAFEF1}" srcOrd="0" destOrd="0" presId="urn:microsoft.com/office/officeart/2005/8/layout/list1"/>
    <dgm:cxn modelId="{22AE0627-CA97-4F3C-ADCC-3B0AAAE3C7E7}" type="presParOf" srcId="{8BB8C952-7B8E-4828-9D0F-BBB0EF414C66}" destId="{E14537F7-8623-40BF-98DD-76DA46F20903}" srcOrd="1" destOrd="0" presId="urn:microsoft.com/office/officeart/2005/8/layout/list1"/>
    <dgm:cxn modelId="{7ECE59B9-6D16-4776-B937-9BBFDE780530}" type="presParOf" srcId="{6A04A111-0324-4B47-8703-DD6F6983F1D1}" destId="{F9B7DC2D-3A88-4F42-9FBE-A9B01B138242}" srcOrd="1" destOrd="0" presId="urn:microsoft.com/office/officeart/2005/8/layout/list1"/>
    <dgm:cxn modelId="{ECD660E0-203D-4F05-BC83-FDC04CA0E522}" type="presParOf" srcId="{6A04A111-0324-4B47-8703-DD6F6983F1D1}" destId="{A863932F-A0E7-4DC0-9E2F-9FC8AD2BD91D}" srcOrd="2" destOrd="0" presId="urn:microsoft.com/office/officeart/2005/8/layout/list1"/>
    <dgm:cxn modelId="{9FF89F5A-C6A4-4EE8-8476-6C0287BD64D3}" type="presParOf" srcId="{6A04A111-0324-4B47-8703-DD6F6983F1D1}" destId="{8E493F63-FC62-4F88-AC3B-8C70B18AC023}" srcOrd="3" destOrd="0" presId="urn:microsoft.com/office/officeart/2005/8/layout/list1"/>
    <dgm:cxn modelId="{D4382BFE-B358-4B1E-B3B8-BA3E6318CD76}" type="presParOf" srcId="{6A04A111-0324-4B47-8703-DD6F6983F1D1}" destId="{245D358E-4ABB-483E-9055-4ACAFFA478F9}" srcOrd="4" destOrd="0" presId="urn:microsoft.com/office/officeart/2005/8/layout/list1"/>
    <dgm:cxn modelId="{E39D685B-115E-48A7-A34C-A354B0F1C6C2}" type="presParOf" srcId="{245D358E-4ABB-483E-9055-4ACAFFA478F9}" destId="{D71182BF-4E28-48DC-974A-B5E6248F5DB3}" srcOrd="0" destOrd="0" presId="urn:microsoft.com/office/officeart/2005/8/layout/list1"/>
    <dgm:cxn modelId="{AC74195F-8C5A-46D8-B828-45AA0F52E99B}" type="presParOf" srcId="{245D358E-4ABB-483E-9055-4ACAFFA478F9}" destId="{3CB51F5C-358D-4D2B-AE5C-3230E56B6ABF}" srcOrd="1" destOrd="0" presId="urn:microsoft.com/office/officeart/2005/8/layout/list1"/>
    <dgm:cxn modelId="{202A01CA-FDE0-4EDA-B992-19917958C235}" type="presParOf" srcId="{6A04A111-0324-4B47-8703-DD6F6983F1D1}" destId="{FE05384F-E1A1-4FD1-9F95-240AF8F5DD98}" srcOrd="5" destOrd="0" presId="urn:microsoft.com/office/officeart/2005/8/layout/list1"/>
    <dgm:cxn modelId="{7A32C85E-3D29-4CC6-AEF6-2DFB0486D192}" type="presParOf" srcId="{6A04A111-0324-4B47-8703-DD6F6983F1D1}" destId="{25F8E536-6B8E-4986-A040-9D12297A83CD}"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10E8E50-52F3-4D27-BAEB-8233A9F5C361}" type="doc">
      <dgm:prSet loTypeId="urn:microsoft.com/office/officeart/2005/8/layout/list1" loCatId="list" qsTypeId="urn:microsoft.com/office/officeart/2005/8/quickstyle/3d1" qsCatId="3D" csTypeId="urn:microsoft.com/office/officeart/2005/8/colors/accent1_2" csCatId="accent1" phldr="1"/>
      <dgm:spPr/>
      <dgm:t>
        <a:bodyPr/>
        <a:lstStyle/>
        <a:p>
          <a:endParaRPr lang="en-US"/>
        </a:p>
      </dgm:t>
    </dgm:pt>
    <dgm:pt modelId="{070228CA-6F20-4FFC-94E3-423462BF21D4}">
      <dgm:prSet custT="1"/>
      <dgm:spPr/>
      <dgm:t>
        <a:bodyPr/>
        <a:lstStyle/>
        <a:p>
          <a:pPr rtl="0"/>
          <a:r>
            <a:rPr lang="en-US" sz="3200" dirty="0" smtClean="0">
              <a:effectLst>
                <a:outerShdw blurRad="38100" dist="38100" dir="2700000" algn="tl">
                  <a:srgbClr val="000000">
                    <a:alpha val="43137"/>
                  </a:srgbClr>
                </a:outerShdw>
              </a:effectLst>
              <a:latin typeface="+mj-lt"/>
            </a:rPr>
            <a:t>Is our “reasonable service”</a:t>
          </a:r>
          <a:endParaRPr lang="en-US" sz="3200" dirty="0">
            <a:effectLst>
              <a:outerShdw blurRad="38100" dist="38100" dir="2700000" algn="tl">
                <a:srgbClr val="000000">
                  <a:alpha val="43137"/>
                </a:srgbClr>
              </a:outerShdw>
            </a:effectLst>
            <a:latin typeface="+mj-lt"/>
          </a:endParaRPr>
        </a:p>
      </dgm:t>
    </dgm:pt>
    <dgm:pt modelId="{448DB5CB-3FAF-4D56-84CB-077E60F1AB3D}" type="parTrans" cxnId="{F7224D7E-C4D7-46C4-9236-1D19FDB11618}">
      <dgm:prSet/>
      <dgm:spPr/>
      <dgm:t>
        <a:bodyPr/>
        <a:lstStyle/>
        <a:p>
          <a:endParaRPr lang="en-US"/>
        </a:p>
      </dgm:t>
    </dgm:pt>
    <dgm:pt modelId="{C85ED874-9798-446E-81CE-2E4046490C3D}" type="sibTrans" cxnId="{F7224D7E-C4D7-46C4-9236-1D19FDB11618}">
      <dgm:prSet/>
      <dgm:spPr/>
      <dgm:t>
        <a:bodyPr/>
        <a:lstStyle/>
        <a:p>
          <a:endParaRPr lang="en-US"/>
        </a:p>
      </dgm:t>
    </dgm:pt>
    <dgm:pt modelId="{C68F8163-0268-47F5-AC5A-DCD2CC559572}">
      <dgm:prSet custT="1"/>
      <dgm:spPr/>
      <dgm:t>
        <a:bodyPr/>
        <a:lstStyle/>
        <a:p>
          <a:pPr rtl="0">
            <a:lnSpc>
              <a:spcPct val="100000"/>
            </a:lnSpc>
            <a:spcAft>
              <a:spcPts val="2400"/>
            </a:spcAft>
          </a:pPr>
          <a:r>
            <a:rPr lang="en-US" sz="2800" b="1" dirty="0" smtClean="0">
              <a:latin typeface="+mj-lt"/>
            </a:rPr>
            <a:t>The act of presenting</a:t>
          </a:r>
          <a:r>
            <a:rPr lang="en-US" sz="2800" dirty="0" smtClean="0">
              <a:latin typeface="+mj-lt"/>
            </a:rPr>
            <a:t> </a:t>
          </a:r>
          <a:r>
            <a:rPr lang="en-US" sz="2800" dirty="0" smtClean="0"/>
            <a:t>our bodies?</a:t>
          </a:r>
          <a:endParaRPr lang="en-US" sz="2800" dirty="0"/>
        </a:p>
      </dgm:t>
    </dgm:pt>
    <dgm:pt modelId="{E89DA736-01BD-473A-9D3D-B0493410574D}" type="parTrans" cxnId="{00A415A1-58C0-40EB-800C-EE708C323447}">
      <dgm:prSet/>
      <dgm:spPr/>
      <dgm:t>
        <a:bodyPr/>
        <a:lstStyle/>
        <a:p>
          <a:endParaRPr lang="en-US"/>
        </a:p>
      </dgm:t>
    </dgm:pt>
    <dgm:pt modelId="{B98B60E4-C5CF-4F02-87A8-2543A38DD924}" type="sibTrans" cxnId="{00A415A1-58C0-40EB-800C-EE708C323447}">
      <dgm:prSet/>
      <dgm:spPr/>
      <dgm:t>
        <a:bodyPr/>
        <a:lstStyle/>
        <a:p>
          <a:endParaRPr lang="en-US"/>
        </a:p>
      </dgm:t>
    </dgm:pt>
    <dgm:pt modelId="{25BE53AA-659B-479A-B7B2-39AFDDC4BDA7}">
      <dgm:prSet custT="1"/>
      <dgm:spPr/>
      <dgm:t>
        <a:bodyPr/>
        <a:lstStyle/>
        <a:p>
          <a:pPr rtl="0">
            <a:lnSpc>
              <a:spcPct val="100000"/>
            </a:lnSpc>
            <a:spcAft>
              <a:spcPts val="2400"/>
            </a:spcAft>
          </a:pPr>
          <a:r>
            <a:rPr lang="en-US" sz="2800" dirty="0" smtClean="0"/>
            <a:t>Our bodies as </a:t>
          </a:r>
          <a:r>
            <a:rPr lang="en-US" sz="2800" b="1" dirty="0" smtClean="0">
              <a:latin typeface="+mj-lt"/>
            </a:rPr>
            <a:t>“living sacrifices”</a:t>
          </a:r>
          <a:r>
            <a:rPr lang="en-US" sz="2800" dirty="0" smtClean="0"/>
            <a:t>?</a:t>
          </a:r>
          <a:endParaRPr lang="en-US" sz="2800" dirty="0"/>
        </a:p>
      </dgm:t>
    </dgm:pt>
    <dgm:pt modelId="{23B460CC-21A1-4A1E-A4FF-1ACE7811F29F}" type="parTrans" cxnId="{1ACAB9B1-6749-48C7-8813-4A63E5342C36}">
      <dgm:prSet/>
      <dgm:spPr/>
      <dgm:t>
        <a:bodyPr/>
        <a:lstStyle/>
        <a:p>
          <a:endParaRPr lang="en-US"/>
        </a:p>
      </dgm:t>
    </dgm:pt>
    <dgm:pt modelId="{825EC710-AEA7-4E58-B30B-D521F63BDE76}" type="sibTrans" cxnId="{1ACAB9B1-6749-48C7-8813-4A63E5342C36}">
      <dgm:prSet/>
      <dgm:spPr/>
      <dgm:t>
        <a:bodyPr/>
        <a:lstStyle/>
        <a:p>
          <a:endParaRPr lang="en-US"/>
        </a:p>
      </dgm:t>
    </dgm:pt>
    <dgm:pt modelId="{2D1B3435-F446-4B7D-BCC0-9BFD0510FCE9}">
      <dgm:prSet custT="1"/>
      <dgm:spPr/>
      <dgm:t>
        <a:bodyPr/>
        <a:lstStyle/>
        <a:p>
          <a:pPr rtl="0">
            <a:lnSpc>
              <a:spcPct val="100000"/>
            </a:lnSpc>
            <a:spcAft>
              <a:spcPts val="2400"/>
            </a:spcAft>
          </a:pPr>
          <a:r>
            <a:rPr lang="en-US" sz="2800" b="1" dirty="0" smtClean="0">
              <a:latin typeface="+mj-lt"/>
            </a:rPr>
            <a:t>Both</a:t>
          </a:r>
          <a:r>
            <a:rPr lang="en-US" sz="2800" dirty="0" smtClean="0"/>
            <a:t>?</a:t>
          </a:r>
          <a:endParaRPr lang="en-US" sz="2800" dirty="0"/>
        </a:p>
      </dgm:t>
    </dgm:pt>
    <dgm:pt modelId="{6217571A-B6AF-47BC-8397-595E53784113}" type="parTrans" cxnId="{3F665762-9CBC-4030-9475-D9ECAE33802F}">
      <dgm:prSet/>
      <dgm:spPr/>
      <dgm:t>
        <a:bodyPr/>
        <a:lstStyle/>
        <a:p>
          <a:endParaRPr lang="en-US"/>
        </a:p>
      </dgm:t>
    </dgm:pt>
    <dgm:pt modelId="{42CFD1C5-F371-422C-A4CD-656651EE5EBA}" type="sibTrans" cxnId="{3F665762-9CBC-4030-9475-D9ECAE33802F}">
      <dgm:prSet/>
      <dgm:spPr/>
      <dgm:t>
        <a:bodyPr/>
        <a:lstStyle/>
        <a:p>
          <a:endParaRPr lang="en-US"/>
        </a:p>
      </dgm:t>
    </dgm:pt>
    <dgm:pt modelId="{A18CD72A-FB38-4B0D-B2CB-D74E92ACBCC2}" type="pres">
      <dgm:prSet presAssocID="{210E8E50-52F3-4D27-BAEB-8233A9F5C361}" presName="linear" presStyleCnt="0">
        <dgm:presLayoutVars>
          <dgm:dir/>
          <dgm:animLvl val="lvl"/>
          <dgm:resizeHandles val="exact"/>
        </dgm:presLayoutVars>
      </dgm:prSet>
      <dgm:spPr/>
      <dgm:t>
        <a:bodyPr/>
        <a:lstStyle/>
        <a:p>
          <a:endParaRPr lang="en-US"/>
        </a:p>
      </dgm:t>
    </dgm:pt>
    <dgm:pt modelId="{44E5E787-4A56-4A65-BE9E-BD24887FEE1B}" type="pres">
      <dgm:prSet presAssocID="{070228CA-6F20-4FFC-94E3-423462BF21D4}" presName="parentLin" presStyleCnt="0"/>
      <dgm:spPr/>
      <dgm:t>
        <a:bodyPr/>
        <a:lstStyle/>
        <a:p>
          <a:endParaRPr lang="en-US"/>
        </a:p>
      </dgm:t>
    </dgm:pt>
    <dgm:pt modelId="{22779732-948F-4E3B-BB12-46B508B676FA}" type="pres">
      <dgm:prSet presAssocID="{070228CA-6F20-4FFC-94E3-423462BF21D4}" presName="parentLeftMargin" presStyleLbl="node1" presStyleIdx="0" presStyleCnt="1"/>
      <dgm:spPr/>
      <dgm:t>
        <a:bodyPr/>
        <a:lstStyle/>
        <a:p>
          <a:endParaRPr lang="en-US"/>
        </a:p>
      </dgm:t>
    </dgm:pt>
    <dgm:pt modelId="{75BA6435-3121-47F2-BC80-73BEBB64651D}" type="pres">
      <dgm:prSet presAssocID="{070228CA-6F20-4FFC-94E3-423462BF21D4}" presName="parentText" presStyleLbl="node1" presStyleIdx="0" presStyleCnt="1" custScaleX="119608" custScaleY="47873" custLinFactNeighborX="-26144" custLinFactNeighborY="-39946">
        <dgm:presLayoutVars>
          <dgm:chMax val="0"/>
          <dgm:bulletEnabled val="1"/>
        </dgm:presLayoutVars>
      </dgm:prSet>
      <dgm:spPr/>
      <dgm:t>
        <a:bodyPr/>
        <a:lstStyle/>
        <a:p>
          <a:endParaRPr lang="en-US"/>
        </a:p>
      </dgm:t>
    </dgm:pt>
    <dgm:pt modelId="{F1287927-9D5A-4569-ABFA-933268B9E1D0}" type="pres">
      <dgm:prSet presAssocID="{070228CA-6F20-4FFC-94E3-423462BF21D4}" presName="negativeSpace" presStyleCnt="0"/>
      <dgm:spPr/>
      <dgm:t>
        <a:bodyPr/>
        <a:lstStyle/>
        <a:p>
          <a:endParaRPr lang="en-US"/>
        </a:p>
      </dgm:t>
    </dgm:pt>
    <dgm:pt modelId="{9E4A9DDA-A4F5-414E-9F4D-08CF288DEA7E}" type="pres">
      <dgm:prSet presAssocID="{070228CA-6F20-4FFC-94E3-423462BF21D4}" presName="childText" presStyleLbl="conFgAcc1" presStyleIdx="0" presStyleCnt="1" custScaleY="79201" custLinFactNeighborY="-24090">
        <dgm:presLayoutVars>
          <dgm:bulletEnabled val="1"/>
        </dgm:presLayoutVars>
      </dgm:prSet>
      <dgm:spPr/>
      <dgm:t>
        <a:bodyPr/>
        <a:lstStyle/>
        <a:p>
          <a:endParaRPr lang="en-US"/>
        </a:p>
      </dgm:t>
    </dgm:pt>
  </dgm:ptLst>
  <dgm:cxnLst>
    <dgm:cxn modelId="{D1C8AFDD-1994-412B-A444-DDDCE5DD73FE}" type="presOf" srcId="{25BE53AA-659B-479A-B7B2-39AFDDC4BDA7}" destId="{9E4A9DDA-A4F5-414E-9F4D-08CF288DEA7E}" srcOrd="0" destOrd="1" presId="urn:microsoft.com/office/officeart/2005/8/layout/list1"/>
    <dgm:cxn modelId="{B6129CC9-6330-4387-A4A9-78999A3023AF}" type="presOf" srcId="{C68F8163-0268-47F5-AC5A-DCD2CC559572}" destId="{9E4A9DDA-A4F5-414E-9F4D-08CF288DEA7E}" srcOrd="0" destOrd="0" presId="urn:microsoft.com/office/officeart/2005/8/layout/list1"/>
    <dgm:cxn modelId="{4E2565E5-A5A9-4B19-B4AF-16DD62EBF2B0}" type="presOf" srcId="{070228CA-6F20-4FFC-94E3-423462BF21D4}" destId="{75BA6435-3121-47F2-BC80-73BEBB64651D}" srcOrd="1" destOrd="0" presId="urn:microsoft.com/office/officeart/2005/8/layout/list1"/>
    <dgm:cxn modelId="{1ACAB9B1-6749-48C7-8813-4A63E5342C36}" srcId="{070228CA-6F20-4FFC-94E3-423462BF21D4}" destId="{25BE53AA-659B-479A-B7B2-39AFDDC4BDA7}" srcOrd="1" destOrd="0" parTransId="{23B460CC-21A1-4A1E-A4FF-1ACE7811F29F}" sibTransId="{825EC710-AEA7-4E58-B30B-D521F63BDE76}"/>
    <dgm:cxn modelId="{00A415A1-58C0-40EB-800C-EE708C323447}" srcId="{070228CA-6F20-4FFC-94E3-423462BF21D4}" destId="{C68F8163-0268-47F5-AC5A-DCD2CC559572}" srcOrd="0" destOrd="0" parTransId="{E89DA736-01BD-473A-9D3D-B0493410574D}" sibTransId="{B98B60E4-C5CF-4F02-87A8-2543A38DD924}"/>
    <dgm:cxn modelId="{B964BAC6-6158-43BB-8BDF-5D51417E54AD}" type="presOf" srcId="{210E8E50-52F3-4D27-BAEB-8233A9F5C361}" destId="{A18CD72A-FB38-4B0D-B2CB-D74E92ACBCC2}" srcOrd="0" destOrd="0" presId="urn:microsoft.com/office/officeart/2005/8/layout/list1"/>
    <dgm:cxn modelId="{F7224D7E-C4D7-46C4-9236-1D19FDB11618}" srcId="{210E8E50-52F3-4D27-BAEB-8233A9F5C361}" destId="{070228CA-6F20-4FFC-94E3-423462BF21D4}" srcOrd="0" destOrd="0" parTransId="{448DB5CB-3FAF-4D56-84CB-077E60F1AB3D}" sibTransId="{C85ED874-9798-446E-81CE-2E4046490C3D}"/>
    <dgm:cxn modelId="{3F665762-9CBC-4030-9475-D9ECAE33802F}" srcId="{070228CA-6F20-4FFC-94E3-423462BF21D4}" destId="{2D1B3435-F446-4B7D-BCC0-9BFD0510FCE9}" srcOrd="2" destOrd="0" parTransId="{6217571A-B6AF-47BC-8397-595E53784113}" sibTransId="{42CFD1C5-F371-422C-A4CD-656651EE5EBA}"/>
    <dgm:cxn modelId="{9549AB4C-1E55-468F-8BAA-11B3B019BE14}" type="presOf" srcId="{2D1B3435-F446-4B7D-BCC0-9BFD0510FCE9}" destId="{9E4A9DDA-A4F5-414E-9F4D-08CF288DEA7E}" srcOrd="0" destOrd="2" presId="urn:microsoft.com/office/officeart/2005/8/layout/list1"/>
    <dgm:cxn modelId="{452535A0-707C-475D-AB12-30FB97D43250}" type="presOf" srcId="{070228CA-6F20-4FFC-94E3-423462BF21D4}" destId="{22779732-948F-4E3B-BB12-46B508B676FA}" srcOrd="0" destOrd="0" presId="urn:microsoft.com/office/officeart/2005/8/layout/list1"/>
    <dgm:cxn modelId="{827C47C3-172C-452C-838C-372ABFF1C13C}" type="presParOf" srcId="{A18CD72A-FB38-4B0D-B2CB-D74E92ACBCC2}" destId="{44E5E787-4A56-4A65-BE9E-BD24887FEE1B}" srcOrd="0" destOrd="0" presId="urn:microsoft.com/office/officeart/2005/8/layout/list1"/>
    <dgm:cxn modelId="{560F7243-8E02-4E75-A3C5-90B5254FB51E}" type="presParOf" srcId="{44E5E787-4A56-4A65-BE9E-BD24887FEE1B}" destId="{22779732-948F-4E3B-BB12-46B508B676FA}" srcOrd="0" destOrd="0" presId="urn:microsoft.com/office/officeart/2005/8/layout/list1"/>
    <dgm:cxn modelId="{7788C150-1349-422E-8F2A-0A322F319F32}" type="presParOf" srcId="{44E5E787-4A56-4A65-BE9E-BD24887FEE1B}" destId="{75BA6435-3121-47F2-BC80-73BEBB64651D}" srcOrd="1" destOrd="0" presId="urn:microsoft.com/office/officeart/2005/8/layout/list1"/>
    <dgm:cxn modelId="{2A667DDD-EA21-41AC-9CAF-1F7C80D00E60}" type="presParOf" srcId="{A18CD72A-FB38-4B0D-B2CB-D74E92ACBCC2}" destId="{F1287927-9D5A-4569-ABFA-933268B9E1D0}" srcOrd="1" destOrd="0" presId="urn:microsoft.com/office/officeart/2005/8/layout/list1"/>
    <dgm:cxn modelId="{854A9456-42D7-4655-A90D-67AB34AFBF2A}" type="presParOf" srcId="{A18CD72A-FB38-4B0D-B2CB-D74E92ACBCC2}" destId="{9E4A9DDA-A4F5-414E-9F4D-08CF288DEA7E}" srcOrd="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CAAB740-E357-48B5-B67C-CEE76EA86480}" type="doc">
      <dgm:prSet loTypeId="urn:microsoft.com/office/officeart/2005/8/layout/list1" loCatId="list" qsTypeId="urn:microsoft.com/office/officeart/2005/8/quickstyle/3d3" qsCatId="3D" csTypeId="urn:microsoft.com/office/officeart/2005/8/colors/accent2_5" csCatId="accent2" phldr="1"/>
      <dgm:spPr/>
      <dgm:t>
        <a:bodyPr/>
        <a:lstStyle/>
        <a:p>
          <a:endParaRPr lang="en-US"/>
        </a:p>
      </dgm:t>
    </dgm:pt>
    <dgm:pt modelId="{A6FF3720-870C-4373-A3CA-65372D9C776A}">
      <dgm:prSet custT="1"/>
      <dgm:spPr>
        <a:solidFill>
          <a:schemeClr val="bg2">
            <a:lumMod val="60000"/>
            <a:lumOff val="40000"/>
            <a:alpha val="90000"/>
          </a:schemeClr>
        </a:solidFill>
      </dgm:spPr>
      <dgm:t>
        <a:bodyPr/>
        <a:lstStyle/>
        <a:p>
          <a:pPr rtl="0"/>
          <a:r>
            <a:rPr lang="en-US" sz="2500" b="1" dirty="0" smtClean="0">
              <a:solidFill>
                <a:srgbClr val="FFFF00"/>
              </a:solidFill>
            </a:rPr>
            <a:t>Elder</a:t>
          </a:r>
          <a:r>
            <a:rPr lang="en-US" sz="2500" dirty="0" smtClean="0"/>
            <a:t> (</a:t>
          </a:r>
          <a:r>
            <a:rPr lang="en-US" sz="2500" i="1" dirty="0" err="1" smtClean="0"/>
            <a:t>presbuteros</a:t>
          </a:r>
          <a:r>
            <a:rPr lang="en-US" sz="2500" dirty="0" smtClean="0"/>
            <a:t>)</a:t>
          </a:r>
          <a:endParaRPr lang="en-US" sz="2500" dirty="0"/>
        </a:p>
      </dgm:t>
    </dgm:pt>
    <dgm:pt modelId="{572B79E7-EB62-465C-8075-90224770FCA2}" type="parTrans" cxnId="{A8F346DE-EC38-4F68-94F6-C79A762653E8}">
      <dgm:prSet/>
      <dgm:spPr/>
      <dgm:t>
        <a:bodyPr/>
        <a:lstStyle/>
        <a:p>
          <a:endParaRPr lang="en-US"/>
        </a:p>
      </dgm:t>
    </dgm:pt>
    <dgm:pt modelId="{97CADA41-C2DF-4652-9187-0DE32306A511}" type="sibTrans" cxnId="{A8F346DE-EC38-4F68-94F6-C79A762653E8}">
      <dgm:prSet/>
      <dgm:spPr/>
      <dgm:t>
        <a:bodyPr/>
        <a:lstStyle/>
        <a:p>
          <a:endParaRPr lang="en-US"/>
        </a:p>
      </dgm:t>
    </dgm:pt>
    <dgm:pt modelId="{3E9E6CB0-EFB3-44C4-9803-CB28A4D498D7}">
      <dgm:prSet/>
      <dgm:spPr/>
      <dgm:t>
        <a:bodyPr/>
        <a:lstStyle/>
        <a:p>
          <a:pPr rtl="0"/>
          <a:r>
            <a:rPr lang="en-US" dirty="0" smtClean="0"/>
            <a:t>Older man  (Acts 2:17; 1 Tim. 5:1)</a:t>
          </a:r>
          <a:endParaRPr lang="en-US" dirty="0"/>
        </a:p>
      </dgm:t>
    </dgm:pt>
    <dgm:pt modelId="{992FF499-88A7-4518-82B5-DC8532AFBC9D}" type="parTrans" cxnId="{3D03F8A7-7C2E-45CD-BC54-166A6F2840CB}">
      <dgm:prSet/>
      <dgm:spPr/>
      <dgm:t>
        <a:bodyPr/>
        <a:lstStyle/>
        <a:p>
          <a:endParaRPr lang="en-US"/>
        </a:p>
      </dgm:t>
    </dgm:pt>
    <dgm:pt modelId="{E1C29810-B711-4131-BCDA-9D07A0F92ED7}" type="sibTrans" cxnId="{3D03F8A7-7C2E-45CD-BC54-166A6F2840CB}">
      <dgm:prSet/>
      <dgm:spPr/>
      <dgm:t>
        <a:bodyPr/>
        <a:lstStyle/>
        <a:p>
          <a:endParaRPr lang="en-US"/>
        </a:p>
      </dgm:t>
    </dgm:pt>
    <dgm:pt modelId="{243F74D8-9066-43A6-8197-007B990FDEE5}">
      <dgm:prSet/>
      <dgm:spPr/>
      <dgm:t>
        <a:bodyPr/>
        <a:lstStyle/>
        <a:p>
          <a:pPr rtl="0"/>
          <a:r>
            <a:rPr lang="en-US" dirty="0" smtClean="0"/>
            <a:t>Member of Sanhedrin  (Mt. 16:21; 26:41)</a:t>
          </a:r>
          <a:endParaRPr lang="en-US" dirty="0"/>
        </a:p>
      </dgm:t>
    </dgm:pt>
    <dgm:pt modelId="{CCA83DCD-B533-4778-BC1C-AB0EBC7202CB}" type="parTrans" cxnId="{29C3A25D-99BE-4089-A601-1E6978E019D6}">
      <dgm:prSet/>
      <dgm:spPr/>
      <dgm:t>
        <a:bodyPr/>
        <a:lstStyle/>
        <a:p>
          <a:endParaRPr lang="en-US"/>
        </a:p>
      </dgm:t>
    </dgm:pt>
    <dgm:pt modelId="{467FD10F-48CF-4F0B-8BDC-F8A068583AFE}" type="sibTrans" cxnId="{29C3A25D-99BE-4089-A601-1E6978E019D6}">
      <dgm:prSet/>
      <dgm:spPr/>
      <dgm:t>
        <a:bodyPr/>
        <a:lstStyle/>
        <a:p>
          <a:endParaRPr lang="en-US"/>
        </a:p>
      </dgm:t>
    </dgm:pt>
    <dgm:pt modelId="{054F775A-614F-4F6F-94AC-DA50600FA04B}">
      <dgm:prSet/>
      <dgm:spPr/>
      <dgm:t>
        <a:bodyPr/>
        <a:lstStyle/>
        <a:p>
          <a:pPr rtl="0"/>
          <a:r>
            <a:rPr lang="en-US" dirty="0" smtClean="0"/>
            <a:t>Bishop/Pastor  (Acts 20:17, 28; Tit. 1:5, 7)</a:t>
          </a:r>
          <a:endParaRPr lang="en-US" dirty="0"/>
        </a:p>
      </dgm:t>
    </dgm:pt>
    <dgm:pt modelId="{5DB47973-0AE9-4A17-9DBA-AED94FDC562C}" type="parTrans" cxnId="{AF18D93E-21BF-47AD-9015-951183498E93}">
      <dgm:prSet/>
      <dgm:spPr/>
      <dgm:t>
        <a:bodyPr/>
        <a:lstStyle/>
        <a:p>
          <a:endParaRPr lang="en-US"/>
        </a:p>
      </dgm:t>
    </dgm:pt>
    <dgm:pt modelId="{3FF114AB-0335-42A8-8788-33194CC7114C}" type="sibTrans" cxnId="{AF18D93E-21BF-47AD-9015-951183498E93}">
      <dgm:prSet/>
      <dgm:spPr/>
      <dgm:t>
        <a:bodyPr/>
        <a:lstStyle/>
        <a:p>
          <a:endParaRPr lang="en-US"/>
        </a:p>
      </dgm:t>
    </dgm:pt>
    <dgm:pt modelId="{2B620657-90E6-4D65-B2B8-AEDD4A973A99}">
      <dgm:prSet custT="1"/>
      <dgm:spPr>
        <a:solidFill>
          <a:schemeClr val="bg2">
            <a:lumMod val="60000"/>
            <a:lumOff val="40000"/>
            <a:alpha val="90000"/>
          </a:schemeClr>
        </a:solidFill>
      </dgm:spPr>
      <dgm:t>
        <a:bodyPr/>
        <a:lstStyle/>
        <a:p>
          <a:pPr rtl="0"/>
          <a:r>
            <a:rPr lang="en-US" sz="2500" b="1" dirty="0" smtClean="0">
              <a:solidFill>
                <a:srgbClr val="FFFF00"/>
              </a:solidFill>
            </a:rPr>
            <a:t>Deacon</a:t>
          </a:r>
          <a:r>
            <a:rPr lang="en-US" sz="2500" dirty="0" smtClean="0"/>
            <a:t>  (</a:t>
          </a:r>
          <a:r>
            <a:rPr lang="en-US" sz="2500" i="1" dirty="0" err="1" smtClean="0"/>
            <a:t>diakonos</a:t>
          </a:r>
          <a:r>
            <a:rPr lang="en-US" sz="2500" dirty="0" smtClean="0"/>
            <a:t>)</a:t>
          </a:r>
          <a:endParaRPr lang="en-US" sz="2500" dirty="0"/>
        </a:p>
      </dgm:t>
    </dgm:pt>
    <dgm:pt modelId="{C9DDD188-D346-4AB3-83F3-34826ED29A65}" type="parTrans" cxnId="{5C839AA2-7030-47E5-90D7-125D8936BAA4}">
      <dgm:prSet/>
      <dgm:spPr/>
      <dgm:t>
        <a:bodyPr/>
        <a:lstStyle/>
        <a:p>
          <a:endParaRPr lang="en-US"/>
        </a:p>
      </dgm:t>
    </dgm:pt>
    <dgm:pt modelId="{2C91F84C-4704-4D07-9F4D-3F8D2D30ADB7}" type="sibTrans" cxnId="{5C839AA2-7030-47E5-90D7-125D8936BAA4}">
      <dgm:prSet/>
      <dgm:spPr/>
      <dgm:t>
        <a:bodyPr/>
        <a:lstStyle/>
        <a:p>
          <a:endParaRPr lang="en-US"/>
        </a:p>
      </dgm:t>
    </dgm:pt>
    <dgm:pt modelId="{5E46E986-EC12-4C08-90B1-7999283DC897}">
      <dgm:prSet/>
      <dgm:spPr/>
      <dgm:t>
        <a:bodyPr/>
        <a:lstStyle/>
        <a:p>
          <a:pPr rtl="0"/>
          <a:r>
            <a:rPr lang="en-US" dirty="0" smtClean="0"/>
            <a:t>Domestic servant  (Jn. 2:5, 9) </a:t>
          </a:r>
          <a:endParaRPr lang="en-US" dirty="0"/>
        </a:p>
      </dgm:t>
    </dgm:pt>
    <dgm:pt modelId="{AC02E13F-A740-477F-9BD5-FCF036442769}" type="parTrans" cxnId="{914353F7-5898-4860-A2DD-B479FB512572}">
      <dgm:prSet/>
      <dgm:spPr/>
      <dgm:t>
        <a:bodyPr/>
        <a:lstStyle/>
        <a:p>
          <a:endParaRPr lang="en-US"/>
        </a:p>
      </dgm:t>
    </dgm:pt>
    <dgm:pt modelId="{13738418-2954-4ECD-AA4B-B44D6C7F6C8B}" type="sibTrans" cxnId="{914353F7-5898-4860-A2DD-B479FB512572}">
      <dgm:prSet/>
      <dgm:spPr/>
      <dgm:t>
        <a:bodyPr/>
        <a:lstStyle/>
        <a:p>
          <a:endParaRPr lang="en-US"/>
        </a:p>
      </dgm:t>
    </dgm:pt>
    <dgm:pt modelId="{AE45D1EE-1F1E-4E99-996A-81DEBED427C1}">
      <dgm:prSet/>
      <dgm:spPr/>
      <dgm:t>
        <a:bodyPr/>
        <a:lstStyle/>
        <a:p>
          <a:pPr rtl="0"/>
          <a:r>
            <a:rPr lang="en-US" dirty="0" smtClean="0"/>
            <a:t>Christians  (Jn. 12:26) </a:t>
          </a:r>
          <a:endParaRPr lang="en-US" dirty="0"/>
        </a:p>
      </dgm:t>
    </dgm:pt>
    <dgm:pt modelId="{DDABE49F-387D-4D05-A233-E7C0395D6778}" type="parTrans" cxnId="{A5EA2418-ACED-4ECE-B9E1-91F8F2482F48}">
      <dgm:prSet/>
      <dgm:spPr/>
      <dgm:t>
        <a:bodyPr/>
        <a:lstStyle/>
        <a:p>
          <a:endParaRPr lang="en-US"/>
        </a:p>
      </dgm:t>
    </dgm:pt>
    <dgm:pt modelId="{44F3E044-4DA0-407E-A57B-16E5D1F7E366}" type="sibTrans" cxnId="{A5EA2418-ACED-4ECE-B9E1-91F8F2482F48}">
      <dgm:prSet/>
      <dgm:spPr/>
      <dgm:t>
        <a:bodyPr/>
        <a:lstStyle/>
        <a:p>
          <a:endParaRPr lang="en-US"/>
        </a:p>
      </dgm:t>
    </dgm:pt>
    <dgm:pt modelId="{52608017-9C89-4130-A241-61BCAB734250}">
      <dgm:prSet/>
      <dgm:spPr/>
      <dgm:t>
        <a:bodyPr/>
        <a:lstStyle/>
        <a:p>
          <a:pPr rtl="0"/>
          <a:r>
            <a:rPr lang="en-US" dirty="0" smtClean="0"/>
            <a:t>Preachers  (1 Cor. 3:5; 1 Th. 3:2)</a:t>
          </a:r>
          <a:endParaRPr lang="en-US" dirty="0"/>
        </a:p>
      </dgm:t>
    </dgm:pt>
    <dgm:pt modelId="{74A9024B-9FC5-437F-A449-D638721C5AFF}" type="parTrans" cxnId="{64814BE0-2FF6-4D5C-B2F6-48C352F8D2CE}">
      <dgm:prSet/>
      <dgm:spPr/>
      <dgm:t>
        <a:bodyPr/>
        <a:lstStyle/>
        <a:p>
          <a:endParaRPr lang="en-US"/>
        </a:p>
      </dgm:t>
    </dgm:pt>
    <dgm:pt modelId="{71B9EA7F-1614-45F1-9653-952CE0CFE31E}" type="sibTrans" cxnId="{64814BE0-2FF6-4D5C-B2F6-48C352F8D2CE}">
      <dgm:prSet/>
      <dgm:spPr/>
      <dgm:t>
        <a:bodyPr/>
        <a:lstStyle/>
        <a:p>
          <a:endParaRPr lang="en-US"/>
        </a:p>
      </dgm:t>
    </dgm:pt>
    <dgm:pt modelId="{58899208-AA68-40DE-A054-7FF8B8D58EEB}">
      <dgm:prSet/>
      <dgm:spPr/>
      <dgm:t>
        <a:bodyPr/>
        <a:lstStyle/>
        <a:p>
          <a:pPr rtl="0"/>
          <a:r>
            <a:rPr lang="en-US" dirty="0" smtClean="0"/>
            <a:t>Deacons  (Phil. 1:1; 1 Tim. 3:8, 12) </a:t>
          </a:r>
          <a:endParaRPr lang="en-US" dirty="0"/>
        </a:p>
      </dgm:t>
    </dgm:pt>
    <dgm:pt modelId="{AB40DCFD-7C79-4425-A482-2B3D42CA94AA}" type="parTrans" cxnId="{65B1EC77-AD51-450D-A36D-2B333C19C800}">
      <dgm:prSet/>
      <dgm:spPr/>
      <dgm:t>
        <a:bodyPr/>
        <a:lstStyle/>
        <a:p>
          <a:endParaRPr lang="en-US"/>
        </a:p>
      </dgm:t>
    </dgm:pt>
    <dgm:pt modelId="{8EC03BF0-8575-4A44-AFFF-B1A1150DAAD2}" type="sibTrans" cxnId="{65B1EC77-AD51-450D-A36D-2B333C19C800}">
      <dgm:prSet/>
      <dgm:spPr/>
      <dgm:t>
        <a:bodyPr/>
        <a:lstStyle/>
        <a:p>
          <a:endParaRPr lang="en-US"/>
        </a:p>
      </dgm:t>
    </dgm:pt>
    <dgm:pt modelId="{A80A3DF7-55F5-435B-A2E4-51E9E7EFBDCB}" type="pres">
      <dgm:prSet presAssocID="{ACAAB740-E357-48B5-B67C-CEE76EA86480}" presName="linear" presStyleCnt="0">
        <dgm:presLayoutVars>
          <dgm:dir/>
          <dgm:animLvl val="lvl"/>
          <dgm:resizeHandles val="exact"/>
        </dgm:presLayoutVars>
      </dgm:prSet>
      <dgm:spPr/>
      <dgm:t>
        <a:bodyPr/>
        <a:lstStyle/>
        <a:p>
          <a:endParaRPr lang="en-US"/>
        </a:p>
      </dgm:t>
    </dgm:pt>
    <dgm:pt modelId="{5CCFBC45-DBAB-49F2-B23A-2EBDCDFF9709}" type="pres">
      <dgm:prSet presAssocID="{A6FF3720-870C-4373-A3CA-65372D9C776A}" presName="parentLin" presStyleCnt="0"/>
      <dgm:spPr/>
    </dgm:pt>
    <dgm:pt modelId="{46A669DA-274F-47DE-84C6-D7B993EAFDF3}" type="pres">
      <dgm:prSet presAssocID="{A6FF3720-870C-4373-A3CA-65372D9C776A}" presName="parentLeftMargin" presStyleLbl="node1" presStyleIdx="0" presStyleCnt="2"/>
      <dgm:spPr/>
      <dgm:t>
        <a:bodyPr/>
        <a:lstStyle/>
        <a:p>
          <a:endParaRPr lang="en-US"/>
        </a:p>
      </dgm:t>
    </dgm:pt>
    <dgm:pt modelId="{BAF7A209-3A16-4420-883A-63225E60BE5A}" type="pres">
      <dgm:prSet presAssocID="{A6FF3720-870C-4373-A3CA-65372D9C776A}" presName="parentText" presStyleLbl="node1" presStyleIdx="0" presStyleCnt="2">
        <dgm:presLayoutVars>
          <dgm:chMax val="0"/>
          <dgm:bulletEnabled val="1"/>
        </dgm:presLayoutVars>
      </dgm:prSet>
      <dgm:spPr/>
      <dgm:t>
        <a:bodyPr/>
        <a:lstStyle/>
        <a:p>
          <a:endParaRPr lang="en-US"/>
        </a:p>
      </dgm:t>
    </dgm:pt>
    <dgm:pt modelId="{E735F690-C684-4DF8-A645-C5D9C1267596}" type="pres">
      <dgm:prSet presAssocID="{A6FF3720-870C-4373-A3CA-65372D9C776A}" presName="negativeSpace" presStyleCnt="0"/>
      <dgm:spPr/>
    </dgm:pt>
    <dgm:pt modelId="{8ED0C200-D6C2-41ED-B49F-F31E966A2E16}" type="pres">
      <dgm:prSet presAssocID="{A6FF3720-870C-4373-A3CA-65372D9C776A}" presName="childText" presStyleLbl="conFgAcc1" presStyleIdx="0" presStyleCnt="2">
        <dgm:presLayoutVars>
          <dgm:bulletEnabled val="1"/>
        </dgm:presLayoutVars>
      </dgm:prSet>
      <dgm:spPr/>
      <dgm:t>
        <a:bodyPr/>
        <a:lstStyle/>
        <a:p>
          <a:endParaRPr lang="en-US"/>
        </a:p>
      </dgm:t>
    </dgm:pt>
    <dgm:pt modelId="{C0DC0663-71A3-45F0-956C-ACC5F85A40A0}" type="pres">
      <dgm:prSet presAssocID="{97CADA41-C2DF-4652-9187-0DE32306A511}" presName="spaceBetweenRectangles" presStyleCnt="0"/>
      <dgm:spPr/>
    </dgm:pt>
    <dgm:pt modelId="{81FA1D07-71A0-45F3-8BF4-711A216B51D3}" type="pres">
      <dgm:prSet presAssocID="{2B620657-90E6-4D65-B2B8-AEDD4A973A99}" presName="parentLin" presStyleCnt="0"/>
      <dgm:spPr/>
    </dgm:pt>
    <dgm:pt modelId="{7C221E3C-53E0-4C62-A841-AB407AFB7EB3}" type="pres">
      <dgm:prSet presAssocID="{2B620657-90E6-4D65-B2B8-AEDD4A973A99}" presName="parentLeftMargin" presStyleLbl="node1" presStyleIdx="0" presStyleCnt="2"/>
      <dgm:spPr/>
      <dgm:t>
        <a:bodyPr/>
        <a:lstStyle/>
        <a:p>
          <a:endParaRPr lang="en-US"/>
        </a:p>
      </dgm:t>
    </dgm:pt>
    <dgm:pt modelId="{A852FEEF-038C-478C-9A10-BFAB87008640}" type="pres">
      <dgm:prSet presAssocID="{2B620657-90E6-4D65-B2B8-AEDD4A973A99}" presName="parentText" presStyleLbl="node1" presStyleIdx="1" presStyleCnt="2">
        <dgm:presLayoutVars>
          <dgm:chMax val="0"/>
          <dgm:bulletEnabled val="1"/>
        </dgm:presLayoutVars>
      </dgm:prSet>
      <dgm:spPr/>
      <dgm:t>
        <a:bodyPr/>
        <a:lstStyle/>
        <a:p>
          <a:endParaRPr lang="en-US"/>
        </a:p>
      </dgm:t>
    </dgm:pt>
    <dgm:pt modelId="{B9FD670F-7776-484E-9F4D-83E3B63D9E94}" type="pres">
      <dgm:prSet presAssocID="{2B620657-90E6-4D65-B2B8-AEDD4A973A99}" presName="negativeSpace" presStyleCnt="0"/>
      <dgm:spPr/>
    </dgm:pt>
    <dgm:pt modelId="{C984CFA8-57F5-4845-A766-7F1B36705222}" type="pres">
      <dgm:prSet presAssocID="{2B620657-90E6-4D65-B2B8-AEDD4A973A99}" presName="childText" presStyleLbl="conFgAcc1" presStyleIdx="1" presStyleCnt="2">
        <dgm:presLayoutVars>
          <dgm:bulletEnabled val="1"/>
        </dgm:presLayoutVars>
      </dgm:prSet>
      <dgm:spPr/>
      <dgm:t>
        <a:bodyPr/>
        <a:lstStyle/>
        <a:p>
          <a:endParaRPr lang="en-US"/>
        </a:p>
      </dgm:t>
    </dgm:pt>
  </dgm:ptLst>
  <dgm:cxnLst>
    <dgm:cxn modelId="{DA7D74AA-D1D8-4944-B557-5B653D0C6EC2}" type="presOf" srcId="{52608017-9C89-4130-A241-61BCAB734250}" destId="{C984CFA8-57F5-4845-A766-7F1B36705222}" srcOrd="0" destOrd="2" presId="urn:microsoft.com/office/officeart/2005/8/layout/list1"/>
    <dgm:cxn modelId="{64814BE0-2FF6-4D5C-B2F6-48C352F8D2CE}" srcId="{2B620657-90E6-4D65-B2B8-AEDD4A973A99}" destId="{52608017-9C89-4130-A241-61BCAB734250}" srcOrd="2" destOrd="0" parTransId="{74A9024B-9FC5-437F-A449-D638721C5AFF}" sibTransId="{71B9EA7F-1614-45F1-9653-952CE0CFE31E}"/>
    <dgm:cxn modelId="{DE6DF7DE-D62C-4D5E-B256-76854A271107}" type="presOf" srcId="{A6FF3720-870C-4373-A3CA-65372D9C776A}" destId="{BAF7A209-3A16-4420-883A-63225E60BE5A}" srcOrd="1" destOrd="0" presId="urn:microsoft.com/office/officeart/2005/8/layout/list1"/>
    <dgm:cxn modelId="{29C3A25D-99BE-4089-A601-1E6978E019D6}" srcId="{A6FF3720-870C-4373-A3CA-65372D9C776A}" destId="{243F74D8-9066-43A6-8197-007B990FDEE5}" srcOrd="1" destOrd="0" parTransId="{CCA83DCD-B533-4778-BC1C-AB0EBC7202CB}" sibTransId="{467FD10F-48CF-4F0B-8BDC-F8A068583AFE}"/>
    <dgm:cxn modelId="{2B1E359C-E2FC-466A-BA03-B00E67D4A8FD}" type="presOf" srcId="{A6FF3720-870C-4373-A3CA-65372D9C776A}" destId="{46A669DA-274F-47DE-84C6-D7B993EAFDF3}" srcOrd="0" destOrd="0" presId="urn:microsoft.com/office/officeart/2005/8/layout/list1"/>
    <dgm:cxn modelId="{B3F4BDC3-08C6-4B47-920C-6E43C82D0465}" type="presOf" srcId="{2B620657-90E6-4D65-B2B8-AEDD4A973A99}" destId="{7C221E3C-53E0-4C62-A841-AB407AFB7EB3}" srcOrd="0" destOrd="0" presId="urn:microsoft.com/office/officeart/2005/8/layout/list1"/>
    <dgm:cxn modelId="{A5EA2418-ACED-4ECE-B9E1-91F8F2482F48}" srcId="{2B620657-90E6-4D65-B2B8-AEDD4A973A99}" destId="{AE45D1EE-1F1E-4E99-996A-81DEBED427C1}" srcOrd="1" destOrd="0" parTransId="{DDABE49F-387D-4D05-A233-E7C0395D6778}" sibTransId="{44F3E044-4DA0-407E-A57B-16E5D1F7E366}"/>
    <dgm:cxn modelId="{65B1EC77-AD51-450D-A36D-2B333C19C800}" srcId="{2B620657-90E6-4D65-B2B8-AEDD4A973A99}" destId="{58899208-AA68-40DE-A054-7FF8B8D58EEB}" srcOrd="3" destOrd="0" parTransId="{AB40DCFD-7C79-4425-A482-2B3D42CA94AA}" sibTransId="{8EC03BF0-8575-4A44-AFFF-B1A1150DAAD2}"/>
    <dgm:cxn modelId="{BA7F4371-B715-4F12-AE4F-F3886C2AF896}" type="presOf" srcId="{ACAAB740-E357-48B5-B67C-CEE76EA86480}" destId="{A80A3DF7-55F5-435B-A2E4-51E9E7EFBDCB}" srcOrd="0" destOrd="0" presId="urn:microsoft.com/office/officeart/2005/8/layout/list1"/>
    <dgm:cxn modelId="{84F8E569-5B74-4B45-84B2-234A827D28B5}" type="presOf" srcId="{5E46E986-EC12-4C08-90B1-7999283DC897}" destId="{C984CFA8-57F5-4845-A766-7F1B36705222}" srcOrd="0" destOrd="0" presId="urn:microsoft.com/office/officeart/2005/8/layout/list1"/>
    <dgm:cxn modelId="{914353F7-5898-4860-A2DD-B479FB512572}" srcId="{2B620657-90E6-4D65-B2B8-AEDD4A973A99}" destId="{5E46E986-EC12-4C08-90B1-7999283DC897}" srcOrd="0" destOrd="0" parTransId="{AC02E13F-A740-477F-9BD5-FCF036442769}" sibTransId="{13738418-2954-4ECD-AA4B-B44D6C7F6C8B}"/>
    <dgm:cxn modelId="{E10CF418-2F03-4611-A142-B3C62CD48644}" type="presOf" srcId="{58899208-AA68-40DE-A054-7FF8B8D58EEB}" destId="{C984CFA8-57F5-4845-A766-7F1B36705222}" srcOrd="0" destOrd="3" presId="urn:microsoft.com/office/officeart/2005/8/layout/list1"/>
    <dgm:cxn modelId="{F03E6328-8C61-478A-B18C-9D355829E996}" type="presOf" srcId="{054F775A-614F-4F6F-94AC-DA50600FA04B}" destId="{8ED0C200-D6C2-41ED-B49F-F31E966A2E16}" srcOrd="0" destOrd="2" presId="urn:microsoft.com/office/officeart/2005/8/layout/list1"/>
    <dgm:cxn modelId="{CEFDFB35-18E0-45AB-AA1B-8567CEBF9B2C}" type="presOf" srcId="{243F74D8-9066-43A6-8197-007B990FDEE5}" destId="{8ED0C200-D6C2-41ED-B49F-F31E966A2E16}" srcOrd="0" destOrd="1" presId="urn:microsoft.com/office/officeart/2005/8/layout/list1"/>
    <dgm:cxn modelId="{3D03F8A7-7C2E-45CD-BC54-166A6F2840CB}" srcId="{A6FF3720-870C-4373-A3CA-65372D9C776A}" destId="{3E9E6CB0-EFB3-44C4-9803-CB28A4D498D7}" srcOrd="0" destOrd="0" parTransId="{992FF499-88A7-4518-82B5-DC8532AFBC9D}" sibTransId="{E1C29810-B711-4131-BCDA-9D07A0F92ED7}"/>
    <dgm:cxn modelId="{5C839AA2-7030-47E5-90D7-125D8936BAA4}" srcId="{ACAAB740-E357-48B5-B67C-CEE76EA86480}" destId="{2B620657-90E6-4D65-B2B8-AEDD4A973A99}" srcOrd="1" destOrd="0" parTransId="{C9DDD188-D346-4AB3-83F3-34826ED29A65}" sibTransId="{2C91F84C-4704-4D07-9F4D-3F8D2D30ADB7}"/>
    <dgm:cxn modelId="{AF257DBE-2283-43AC-8675-47D47D6EB207}" type="presOf" srcId="{AE45D1EE-1F1E-4E99-996A-81DEBED427C1}" destId="{C984CFA8-57F5-4845-A766-7F1B36705222}" srcOrd="0" destOrd="1" presId="urn:microsoft.com/office/officeart/2005/8/layout/list1"/>
    <dgm:cxn modelId="{D883EB20-9619-4266-BEA2-0D3E10C77826}" type="presOf" srcId="{3E9E6CB0-EFB3-44C4-9803-CB28A4D498D7}" destId="{8ED0C200-D6C2-41ED-B49F-F31E966A2E16}" srcOrd="0" destOrd="0" presId="urn:microsoft.com/office/officeart/2005/8/layout/list1"/>
    <dgm:cxn modelId="{A8F346DE-EC38-4F68-94F6-C79A762653E8}" srcId="{ACAAB740-E357-48B5-B67C-CEE76EA86480}" destId="{A6FF3720-870C-4373-A3CA-65372D9C776A}" srcOrd="0" destOrd="0" parTransId="{572B79E7-EB62-465C-8075-90224770FCA2}" sibTransId="{97CADA41-C2DF-4652-9187-0DE32306A511}"/>
    <dgm:cxn modelId="{AF18D93E-21BF-47AD-9015-951183498E93}" srcId="{A6FF3720-870C-4373-A3CA-65372D9C776A}" destId="{054F775A-614F-4F6F-94AC-DA50600FA04B}" srcOrd="2" destOrd="0" parTransId="{5DB47973-0AE9-4A17-9DBA-AED94FDC562C}" sibTransId="{3FF114AB-0335-42A8-8788-33194CC7114C}"/>
    <dgm:cxn modelId="{83884FE7-7EF2-48BA-BFC7-4F80CF5E52A3}" type="presOf" srcId="{2B620657-90E6-4D65-B2B8-AEDD4A973A99}" destId="{A852FEEF-038C-478C-9A10-BFAB87008640}" srcOrd="1" destOrd="0" presId="urn:microsoft.com/office/officeart/2005/8/layout/list1"/>
    <dgm:cxn modelId="{5CD253F9-0402-4EE0-AA90-69602AE7F60B}" type="presParOf" srcId="{A80A3DF7-55F5-435B-A2E4-51E9E7EFBDCB}" destId="{5CCFBC45-DBAB-49F2-B23A-2EBDCDFF9709}" srcOrd="0" destOrd="0" presId="urn:microsoft.com/office/officeart/2005/8/layout/list1"/>
    <dgm:cxn modelId="{466AD9DA-9D94-4E78-8CE2-820DD084AD5A}" type="presParOf" srcId="{5CCFBC45-DBAB-49F2-B23A-2EBDCDFF9709}" destId="{46A669DA-274F-47DE-84C6-D7B993EAFDF3}" srcOrd="0" destOrd="0" presId="urn:microsoft.com/office/officeart/2005/8/layout/list1"/>
    <dgm:cxn modelId="{36555120-5778-44C4-8CC9-B11AD04343AA}" type="presParOf" srcId="{5CCFBC45-DBAB-49F2-B23A-2EBDCDFF9709}" destId="{BAF7A209-3A16-4420-883A-63225E60BE5A}" srcOrd="1" destOrd="0" presId="urn:microsoft.com/office/officeart/2005/8/layout/list1"/>
    <dgm:cxn modelId="{1465F6F2-907A-4879-93C0-5CA99121C7A6}" type="presParOf" srcId="{A80A3DF7-55F5-435B-A2E4-51E9E7EFBDCB}" destId="{E735F690-C684-4DF8-A645-C5D9C1267596}" srcOrd="1" destOrd="0" presId="urn:microsoft.com/office/officeart/2005/8/layout/list1"/>
    <dgm:cxn modelId="{E817EF77-199B-4AC6-AB3D-A8BB0381A284}" type="presParOf" srcId="{A80A3DF7-55F5-435B-A2E4-51E9E7EFBDCB}" destId="{8ED0C200-D6C2-41ED-B49F-F31E966A2E16}" srcOrd="2" destOrd="0" presId="urn:microsoft.com/office/officeart/2005/8/layout/list1"/>
    <dgm:cxn modelId="{92422554-9759-4098-87E2-B051A22F6696}" type="presParOf" srcId="{A80A3DF7-55F5-435B-A2E4-51E9E7EFBDCB}" destId="{C0DC0663-71A3-45F0-956C-ACC5F85A40A0}" srcOrd="3" destOrd="0" presId="urn:microsoft.com/office/officeart/2005/8/layout/list1"/>
    <dgm:cxn modelId="{5A358A22-DAE6-4FE4-BAFB-053701B2FBBA}" type="presParOf" srcId="{A80A3DF7-55F5-435B-A2E4-51E9E7EFBDCB}" destId="{81FA1D07-71A0-45F3-8BF4-711A216B51D3}" srcOrd="4" destOrd="0" presId="urn:microsoft.com/office/officeart/2005/8/layout/list1"/>
    <dgm:cxn modelId="{CA4D6FD4-39F8-4607-A8F6-249952B93317}" type="presParOf" srcId="{81FA1D07-71A0-45F3-8BF4-711A216B51D3}" destId="{7C221E3C-53E0-4C62-A841-AB407AFB7EB3}" srcOrd="0" destOrd="0" presId="urn:microsoft.com/office/officeart/2005/8/layout/list1"/>
    <dgm:cxn modelId="{60BAAF58-8293-48A2-A207-688333D3E0C2}" type="presParOf" srcId="{81FA1D07-71A0-45F3-8BF4-711A216B51D3}" destId="{A852FEEF-038C-478C-9A10-BFAB87008640}" srcOrd="1" destOrd="0" presId="urn:microsoft.com/office/officeart/2005/8/layout/list1"/>
    <dgm:cxn modelId="{7E8B2E34-5BE3-4A71-8A2D-CE7EAD32F76A}" type="presParOf" srcId="{A80A3DF7-55F5-435B-A2E4-51E9E7EFBDCB}" destId="{B9FD670F-7776-484E-9F4D-83E3B63D9E94}" srcOrd="5" destOrd="0" presId="urn:microsoft.com/office/officeart/2005/8/layout/list1"/>
    <dgm:cxn modelId="{5A4434EB-B884-4AC2-93C5-6B479F78A79A}" type="presParOf" srcId="{A80A3DF7-55F5-435B-A2E4-51E9E7EFBDCB}" destId="{C984CFA8-57F5-4845-A766-7F1B36705222}"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ACAAB740-E357-48B5-B67C-CEE76EA86480}" type="doc">
      <dgm:prSet loTypeId="urn:microsoft.com/office/officeart/2005/8/layout/list1" loCatId="list" qsTypeId="urn:microsoft.com/office/officeart/2005/8/quickstyle/3d3" qsCatId="3D" csTypeId="urn:microsoft.com/office/officeart/2005/8/colors/accent2_5" csCatId="accent2" phldr="1"/>
      <dgm:spPr/>
      <dgm:t>
        <a:bodyPr/>
        <a:lstStyle/>
        <a:p>
          <a:endParaRPr lang="en-US"/>
        </a:p>
      </dgm:t>
    </dgm:pt>
    <dgm:pt modelId="{A6FF3720-870C-4373-A3CA-65372D9C776A}">
      <dgm:prSet custT="1"/>
      <dgm:spPr>
        <a:solidFill>
          <a:schemeClr val="bg2">
            <a:lumMod val="60000"/>
            <a:lumOff val="40000"/>
            <a:alpha val="90000"/>
          </a:schemeClr>
        </a:solidFill>
      </dgm:spPr>
      <dgm:t>
        <a:bodyPr/>
        <a:lstStyle/>
        <a:p>
          <a:pPr rtl="0"/>
          <a:r>
            <a:rPr lang="en-US" sz="2500" b="1" dirty="0" smtClean="0">
              <a:solidFill>
                <a:srgbClr val="FFFF00"/>
              </a:solidFill>
            </a:rPr>
            <a:t>Apostle  </a:t>
          </a:r>
          <a:r>
            <a:rPr lang="en-US" sz="2500" dirty="0" smtClean="0"/>
            <a:t>(</a:t>
          </a:r>
          <a:r>
            <a:rPr lang="en-US" sz="2500" i="1" dirty="0" err="1" smtClean="0"/>
            <a:t>apostolos</a:t>
          </a:r>
          <a:r>
            <a:rPr lang="en-US" sz="2500" dirty="0" smtClean="0"/>
            <a:t>)</a:t>
          </a:r>
          <a:endParaRPr lang="en-US" sz="2500" dirty="0"/>
        </a:p>
      </dgm:t>
    </dgm:pt>
    <dgm:pt modelId="{572B79E7-EB62-465C-8075-90224770FCA2}" type="parTrans" cxnId="{A8F346DE-EC38-4F68-94F6-C79A762653E8}">
      <dgm:prSet/>
      <dgm:spPr/>
      <dgm:t>
        <a:bodyPr/>
        <a:lstStyle/>
        <a:p>
          <a:endParaRPr lang="en-US"/>
        </a:p>
      </dgm:t>
    </dgm:pt>
    <dgm:pt modelId="{97CADA41-C2DF-4652-9187-0DE32306A511}" type="sibTrans" cxnId="{A8F346DE-EC38-4F68-94F6-C79A762653E8}">
      <dgm:prSet/>
      <dgm:spPr/>
      <dgm:t>
        <a:bodyPr/>
        <a:lstStyle/>
        <a:p>
          <a:endParaRPr lang="en-US"/>
        </a:p>
      </dgm:t>
    </dgm:pt>
    <dgm:pt modelId="{3E9E6CB0-EFB3-44C4-9803-CB28A4D498D7}">
      <dgm:prSet custT="1"/>
      <dgm:spPr/>
      <dgm:t>
        <a:bodyPr/>
        <a:lstStyle/>
        <a:p>
          <a:pPr rtl="0"/>
          <a:r>
            <a:rPr lang="en-US" sz="2000" dirty="0" smtClean="0"/>
            <a:t>One sent out  (Jn. 13:16) </a:t>
          </a:r>
          <a:endParaRPr lang="en-US" sz="2000" dirty="0"/>
        </a:p>
      </dgm:t>
    </dgm:pt>
    <dgm:pt modelId="{992FF499-88A7-4518-82B5-DC8532AFBC9D}" type="parTrans" cxnId="{3D03F8A7-7C2E-45CD-BC54-166A6F2840CB}">
      <dgm:prSet/>
      <dgm:spPr/>
      <dgm:t>
        <a:bodyPr/>
        <a:lstStyle/>
        <a:p>
          <a:endParaRPr lang="en-US"/>
        </a:p>
      </dgm:t>
    </dgm:pt>
    <dgm:pt modelId="{E1C29810-B711-4131-BCDA-9D07A0F92ED7}" type="sibTrans" cxnId="{3D03F8A7-7C2E-45CD-BC54-166A6F2840CB}">
      <dgm:prSet/>
      <dgm:spPr/>
      <dgm:t>
        <a:bodyPr/>
        <a:lstStyle/>
        <a:p>
          <a:endParaRPr lang="en-US"/>
        </a:p>
      </dgm:t>
    </dgm:pt>
    <dgm:pt modelId="{30D6D229-5E3A-49B7-A685-F0A070A321EC}">
      <dgm:prSet custT="1"/>
      <dgm:spPr/>
      <dgm:t>
        <a:bodyPr/>
        <a:lstStyle/>
        <a:p>
          <a:pPr rtl="0"/>
          <a:r>
            <a:rPr lang="en-US" sz="2000" dirty="0" smtClean="0"/>
            <a:t>The twelve  (Mt. 10:2; Lk. 6:13) </a:t>
          </a:r>
          <a:endParaRPr lang="en-US" sz="2000" dirty="0"/>
        </a:p>
      </dgm:t>
    </dgm:pt>
    <dgm:pt modelId="{53234C95-DECB-4F98-94BB-FD3F4645B608}" type="parTrans" cxnId="{7E38B975-1BAB-4058-A962-1E744CB5629C}">
      <dgm:prSet/>
      <dgm:spPr/>
      <dgm:t>
        <a:bodyPr/>
        <a:lstStyle/>
        <a:p>
          <a:endParaRPr lang="en-US"/>
        </a:p>
      </dgm:t>
    </dgm:pt>
    <dgm:pt modelId="{C6B986D5-5D0B-4D12-9067-F6DF55E2DEB8}" type="sibTrans" cxnId="{7E38B975-1BAB-4058-A962-1E744CB5629C}">
      <dgm:prSet/>
      <dgm:spPr/>
      <dgm:t>
        <a:bodyPr/>
        <a:lstStyle/>
        <a:p>
          <a:endParaRPr lang="en-US"/>
        </a:p>
      </dgm:t>
    </dgm:pt>
    <dgm:pt modelId="{BC09B5D7-4197-43A4-8BFD-478A96DFE2C2}">
      <dgm:prSet custT="1"/>
      <dgm:spPr/>
      <dgm:t>
        <a:bodyPr/>
        <a:lstStyle/>
        <a:p>
          <a:pPr rtl="0"/>
          <a:r>
            <a:rPr lang="en-US" sz="2000" dirty="0" smtClean="0"/>
            <a:t>Messengers of churches  (2 Cor. 8:23; Phil. 2:25) </a:t>
          </a:r>
          <a:endParaRPr lang="en-US" sz="2000" dirty="0"/>
        </a:p>
      </dgm:t>
    </dgm:pt>
    <dgm:pt modelId="{4898C059-BDA4-4499-A148-5EE313450CE2}" type="parTrans" cxnId="{467585C0-40AF-4015-AB8D-1CF8D76E6AE0}">
      <dgm:prSet/>
      <dgm:spPr/>
      <dgm:t>
        <a:bodyPr/>
        <a:lstStyle/>
        <a:p>
          <a:endParaRPr lang="en-US"/>
        </a:p>
      </dgm:t>
    </dgm:pt>
    <dgm:pt modelId="{55BC8FFF-517A-40F9-801D-D4C8C3366D81}" type="sibTrans" cxnId="{467585C0-40AF-4015-AB8D-1CF8D76E6AE0}">
      <dgm:prSet/>
      <dgm:spPr/>
      <dgm:t>
        <a:bodyPr/>
        <a:lstStyle/>
        <a:p>
          <a:endParaRPr lang="en-US"/>
        </a:p>
      </dgm:t>
    </dgm:pt>
    <dgm:pt modelId="{A80A3DF7-55F5-435B-A2E4-51E9E7EFBDCB}" type="pres">
      <dgm:prSet presAssocID="{ACAAB740-E357-48B5-B67C-CEE76EA86480}" presName="linear" presStyleCnt="0">
        <dgm:presLayoutVars>
          <dgm:dir/>
          <dgm:animLvl val="lvl"/>
          <dgm:resizeHandles val="exact"/>
        </dgm:presLayoutVars>
      </dgm:prSet>
      <dgm:spPr/>
      <dgm:t>
        <a:bodyPr/>
        <a:lstStyle/>
        <a:p>
          <a:endParaRPr lang="en-US"/>
        </a:p>
      </dgm:t>
    </dgm:pt>
    <dgm:pt modelId="{5CCFBC45-DBAB-49F2-B23A-2EBDCDFF9709}" type="pres">
      <dgm:prSet presAssocID="{A6FF3720-870C-4373-A3CA-65372D9C776A}" presName="parentLin" presStyleCnt="0"/>
      <dgm:spPr/>
    </dgm:pt>
    <dgm:pt modelId="{46A669DA-274F-47DE-84C6-D7B993EAFDF3}" type="pres">
      <dgm:prSet presAssocID="{A6FF3720-870C-4373-A3CA-65372D9C776A}" presName="parentLeftMargin" presStyleLbl="node1" presStyleIdx="0" presStyleCnt="1"/>
      <dgm:spPr/>
      <dgm:t>
        <a:bodyPr/>
        <a:lstStyle/>
        <a:p>
          <a:endParaRPr lang="en-US"/>
        </a:p>
      </dgm:t>
    </dgm:pt>
    <dgm:pt modelId="{BAF7A209-3A16-4420-883A-63225E60BE5A}" type="pres">
      <dgm:prSet presAssocID="{A6FF3720-870C-4373-A3CA-65372D9C776A}" presName="parentText" presStyleLbl="node1" presStyleIdx="0" presStyleCnt="1" custScaleY="41088" custLinFactNeighborX="-19192" custLinFactNeighborY="-82554">
        <dgm:presLayoutVars>
          <dgm:chMax val="0"/>
          <dgm:bulletEnabled val="1"/>
        </dgm:presLayoutVars>
      </dgm:prSet>
      <dgm:spPr/>
      <dgm:t>
        <a:bodyPr/>
        <a:lstStyle/>
        <a:p>
          <a:endParaRPr lang="en-US"/>
        </a:p>
      </dgm:t>
    </dgm:pt>
    <dgm:pt modelId="{E735F690-C684-4DF8-A645-C5D9C1267596}" type="pres">
      <dgm:prSet presAssocID="{A6FF3720-870C-4373-A3CA-65372D9C776A}" presName="negativeSpace" presStyleCnt="0"/>
      <dgm:spPr/>
    </dgm:pt>
    <dgm:pt modelId="{8ED0C200-D6C2-41ED-B49F-F31E966A2E16}" type="pres">
      <dgm:prSet presAssocID="{A6FF3720-870C-4373-A3CA-65372D9C776A}" presName="childText" presStyleLbl="conFgAcc1" presStyleIdx="0" presStyleCnt="1" custScaleY="70925" custLinFactNeighborY="-82752">
        <dgm:presLayoutVars>
          <dgm:bulletEnabled val="1"/>
        </dgm:presLayoutVars>
      </dgm:prSet>
      <dgm:spPr/>
      <dgm:t>
        <a:bodyPr/>
        <a:lstStyle/>
        <a:p>
          <a:endParaRPr lang="en-US"/>
        </a:p>
      </dgm:t>
    </dgm:pt>
  </dgm:ptLst>
  <dgm:cxnLst>
    <dgm:cxn modelId="{3ABFB1E4-11A3-4B4D-9430-269BCF2AE662}" type="presOf" srcId="{A6FF3720-870C-4373-A3CA-65372D9C776A}" destId="{46A669DA-274F-47DE-84C6-D7B993EAFDF3}" srcOrd="0" destOrd="0" presId="urn:microsoft.com/office/officeart/2005/8/layout/list1"/>
    <dgm:cxn modelId="{4F048950-DE3C-4974-90B6-79EB9C7EF17B}" type="presOf" srcId="{30D6D229-5E3A-49B7-A685-F0A070A321EC}" destId="{8ED0C200-D6C2-41ED-B49F-F31E966A2E16}" srcOrd="0" destOrd="1" presId="urn:microsoft.com/office/officeart/2005/8/layout/list1"/>
    <dgm:cxn modelId="{7E38B975-1BAB-4058-A962-1E744CB5629C}" srcId="{A6FF3720-870C-4373-A3CA-65372D9C776A}" destId="{30D6D229-5E3A-49B7-A685-F0A070A321EC}" srcOrd="1" destOrd="0" parTransId="{53234C95-DECB-4F98-94BB-FD3F4645B608}" sibTransId="{C6B986D5-5D0B-4D12-9067-F6DF55E2DEB8}"/>
    <dgm:cxn modelId="{A47873A5-3DF1-4B1A-8A9A-3A59B8E831BD}" type="presOf" srcId="{A6FF3720-870C-4373-A3CA-65372D9C776A}" destId="{BAF7A209-3A16-4420-883A-63225E60BE5A}" srcOrd="1" destOrd="0" presId="urn:microsoft.com/office/officeart/2005/8/layout/list1"/>
    <dgm:cxn modelId="{440C01F3-14CE-4F02-A144-3F22DEF303BA}" type="presOf" srcId="{ACAAB740-E357-48B5-B67C-CEE76EA86480}" destId="{A80A3DF7-55F5-435B-A2E4-51E9E7EFBDCB}" srcOrd="0" destOrd="0" presId="urn:microsoft.com/office/officeart/2005/8/layout/list1"/>
    <dgm:cxn modelId="{F7DA9F86-A691-4459-B085-759E99EEB4CD}" type="presOf" srcId="{BC09B5D7-4197-43A4-8BFD-478A96DFE2C2}" destId="{8ED0C200-D6C2-41ED-B49F-F31E966A2E16}" srcOrd="0" destOrd="2" presId="urn:microsoft.com/office/officeart/2005/8/layout/list1"/>
    <dgm:cxn modelId="{3D03F8A7-7C2E-45CD-BC54-166A6F2840CB}" srcId="{A6FF3720-870C-4373-A3CA-65372D9C776A}" destId="{3E9E6CB0-EFB3-44C4-9803-CB28A4D498D7}" srcOrd="0" destOrd="0" parTransId="{992FF499-88A7-4518-82B5-DC8532AFBC9D}" sibTransId="{E1C29810-B711-4131-BCDA-9D07A0F92ED7}"/>
    <dgm:cxn modelId="{529EBC0B-5143-429F-9E56-A0335AC20D4E}" type="presOf" srcId="{3E9E6CB0-EFB3-44C4-9803-CB28A4D498D7}" destId="{8ED0C200-D6C2-41ED-B49F-F31E966A2E16}" srcOrd="0" destOrd="0" presId="urn:microsoft.com/office/officeart/2005/8/layout/list1"/>
    <dgm:cxn modelId="{467585C0-40AF-4015-AB8D-1CF8D76E6AE0}" srcId="{A6FF3720-870C-4373-A3CA-65372D9C776A}" destId="{BC09B5D7-4197-43A4-8BFD-478A96DFE2C2}" srcOrd="2" destOrd="0" parTransId="{4898C059-BDA4-4499-A148-5EE313450CE2}" sibTransId="{55BC8FFF-517A-40F9-801D-D4C8C3366D81}"/>
    <dgm:cxn modelId="{A8F346DE-EC38-4F68-94F6-C79A762653E8}" srcId="{ACAAB740-E357-48B5-B67C-CEE76EA86480}" destId="{A6FF3720-870C-4373-A3CA-65372D9C776A}" srcOrd="0" destOrd="0" parTransId="{572B79E7-EB62-465C-8075-90224770FCA2}" sibTransId="{97CADA41-C2DF-4652-9187-0DE32306A511}"/>
    <dgm:cxn modelId="{380347A6-19B0-45BE-967D-6ECB2C4E44C5}" type="presParOf" srcId="{A80A3DF7-55F5-435B-A2E4-51E9E7EFBDCB}" destId="{5CCFBC45-DBAB-49F2-B23A-2EBDCDFF9709}" srcOrd="0" destOrd="0" presId="urn:microsoft.com/office/officeart/2005/8/layout/list1"/>
    <dgm:cxn modelId="{3EA84034-9187-4DE7-976B-FF0D7077E8AF}" type="presParOf" srcId="{5CCFBC45-DBAB-49F2-B23A-2EBDCDFF9709}" destId="{46A669DA-274F-47DE-84C6-D7B993EAFDF3}" srcOrd="0" destOrd="0" presId="urn:microsoft.com/office/officeart/2005/8/layout/list1"/>
    <dgm:cxn modelId="{A19FC2A3-AFB3-4652-A5A8-4DE1AD75D110}" type="presParOf" srcId="{5CCFBC45-DBAB-49F2-B23A-2EBDCDFF9709}" destId="{BAF7A209-3A16-4420-883A-63225E60BE5A}" srcOrd="1" destOrd="0" presId="urn:microsoft.com/office/officeart/2005/8/layout/list1"/>
    <dgm:cxn modelId="{683A9CF2-D3E7-4BE9-842E-655B5F0E6A90}" type="presParOf" srcId="{A80A3DF7-55F5-435B-A2E4-51E9E7EFBDCB}" destId="{E735F690-C684-4DF8-A645-C5D9C1267596}" srcOrd="1" destOrd="0" presId="urn:microsoft.com/office/officeart/2005/8/layout/list1"/>
    <dgm:cxn modelId="{832EAF0D-6A4F-4C21-9F8E-26F8BE5164B5}" type="presParOf" srcId="{A80A3DF7-55F5-435B-A2E4-51E9E7EFBDCB}" destId="{8ED0C200-D6C2-41ED-B49F-F31E966A2E16}" srcOrd="2"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63932F-A0E7-4DC0-9E2F-9FC8AD2BD91D}">
      <dsp:nvSpPr>
        <dsp:cNvPr id="0" name=""/>
        <dsp:cNvSpPr/>
      </dsp:nvSpPr>
      <dsp:spPr>
        <a:xfrm>
          <a:off x="0" y="297644"/>
          <a:ext cx="8229600" cy="2209725"/>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638708" tIns="479044" rIns="638708" bIns="199136" numCol="1" spcCol="1270" anchor="t" anchorCtr="0">
          <a:noAutofit/>
        </a:bodyPr>
        <a:lstStyle/>
        <a:p>
          <a:pPr marL="285750" lvl="1" indent="-285750" algn="l" defTabSz="1244600" rtl="0">
            <a:lnSpc>
              <a:spcPct val="90000"/>
            </a:lnSpc>
            <a:spcBef>
              <a:spcPct val="0"/>
            </a:spcBef>
            <a:spcAft>
              <a:spcPct val="15000"/>
            </a:spcAft>
            <a:buChar char="••"/>
          </a:pPr>
          <a:r>
            <a:rPr lang="en-US" sz="2800" kern="1200" dirty="0" smtClean="0"/>
            <a:t>“How do I </a:t>
          </a:r>
          <a:r>
            <a:rPr lang="en-US" sz="2800" kern="1200" dirty="0" smtClean="0">
              <a:latin typeface="+mj-lt"/>
            </a:rPr>
            <a:t>feel</a:t>
          </a:r>
          <a:r>
            <a:rPr lang="en-US" sz="2800" kern="1200" dirty="0" smtClean="0"/>
            <a:t>?”</a:t>
          </a:r>
          <a:endParaRPr lang="en-US" sz="2800" kern="1200" dirty="0"/>
        </a:p>
        <a:p>
          <a:pPr marL="285750" lvl="1" indent="-285750" algn="l" defTabSz="1244600" rtl="0">
            <a:lnSpc>
              <a:spcPct val="90000"/>
            </a:lnSpc>
            <a:spcBef>
              <a:spcPct val="0"/>
            </a:spcBef>
            <a:spcAft>
              <a:spcPct val="15000"/>
            </a:spcAft>
            <a:buChar char="••"/>
          </a:pPr>
          <a:r>
            <a:rPr lang="en-US" sz="2800" kern="1200" dirty="0" smtClean="0"/>
            <a:t>“Did I </a:t>
          </a:r>
          <a:r>
            <a:rPr lang="en-US" sz="2800" kern="1200" dirty="0" smtClean="0">
              <a:latin typeface="+mj-lt"/>
            </a:rPr>
            <a:t>enjoy</a:t>
          </a:r>
          <a:r>
            <a:rPr lang="en-US" sz="2800" kern="1200" dirty="0" smtClean="0"/>
            <a:t> it?”</a:t>
          </a:r>
          <a:endParaRPr lang="en-US" sz="2800" kern="1200" dirty="0"/>
        </a:p>
        <a:p>
          <a:pPr marL="285750" lvl="1" indent="-285750" algn="l" defTabSz="1244600" rtl="0">
            <a:lnSpc>
              <a:spcPct val="90000"/>
            </a:lnSpc>
            <a:spcBef>
              <a:spcPct val="0"/>
            </a:spcBef>
            <a:spcAft>
              <a:spcPct val="15000"/>
            </a:spcAft>
            <a:buChar char="••"/>
          </a:pPr>
          <a:r>
            <a:rPr lang="en-US" sz="2800" kern="1200" dirty="0" smtClean="0"/>
            <a:t>“Did I </a:t>
          </a:r>
          <a:r>
            <a:rPr lang="en-US" sz="2800" kern="1200" dirty="0" smtClean="0">
              <a:latin typeface="+mj-lt"/>
            </a:rPr>
            <a:t>get anything </a:t>
          </a:r>
          <a:r>
            <a:rPr lang="en-US" sz="2800" kern="1200" dirty="0" smtClean="0"/>
            <a:t>out of it?”</a:t>
          </a:r>
          <a:endParaRPr lang="en-US" sz="2800" kern="1200" dirty="0"/>
        </a:p>
      </dsp:txBody>
      <dsp:txXfrm>
        <a:off x="0" y="297644"/>
        <a:ext cx="8229600" cy="2209725"/>
      </dsp:txXfrm>
    </dsp:sp>
    <dsp:sp modelId="{E14537F7-8623-40BF-98DD-76DA46F20903}">
      <dsp:nvSpPr>
        <dsp:cNvPr id="0" name=""/>
        <dsp:cNvSpPr/>
      </dsp:nvSpPr>
      <dsp:spPr>
        <a:xfrm>
          <a:off x="411480" y="15439"/>
          <a:ext cx="1619050" cy="678960"/>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lvl="0" algn="l" defTabSz="1422400" rtl="0">
            <a:lnSpc>
              <a:spcPct val="90000"/>
            </a:lnSpc>
            <a:spcBef>
              <a:spcPct val="0"/>
            </a:spcBef>
            <a:spcAft>
              <a:spcPct val="35000"/>
            </a:spcAft>
          </a:pPr>
          <a:r>
            <a:rPr lang="en-US" sz="3200" kern="1200" dirty="0" smtClean="0">
              <a:effectLst>
                <a:outerShdw blurRad="38100" dist="38100" dir="2700000" algn="tl">
                  <a:srgbClr val="000000">
                    <a:alpha val="43137"/>
                  </a:srgbClr>
                </a:outerShdw>
              </a:effectLst>
              <a:latin typeface="+mj-lt"/>
            </a:rPr>
            <a:t>Not:</a:t>
          </a:r>
          <a:endParaRPr lang="en-US" sz="3200" kern="1200" dirty="0">
            <a:effectLst>
              <a:outerShdw blurRad="38100" dist="38100" dir="2700000" algn="tl">
                <a:srgbClr val="000000">
                  <a:alpha val="43137"/>
                </a:srgbClr>
              </a:outerShdw>
            </a:effectLst>
            <a:latin typeface="+mj-lt"/>
          </a:endParaRPr>
        </a:p>
      </dsp:txBody>
      <dsp:txXfrm>
        <a:off x="444624" y="48583"/>
        <a:ext cx="1552762" cy="612672"/>
      </dsp:txXfrm>
    </dsp:sp>
    <dsp:sp modelId="{25F8E536-6B8E-4986-A040-9D12297A83CD}">
      <dsp:nvSpPr>
        <dsp:cNvPr id="0" name=""/>
        <dsp:cNvSpPr/>
      </dsp:nvSpPr>
      <dsp:spPr>
        <a:xfrm>
          <a:off x="0" y="2959593"/>
          <a:ext cx="8229600" cy="166635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638708" tIns="479044" rIns="638708" bIns="199136" numCol="1" spcCol="1270" anchor="t" anchorCtr="0">
          <a:noAutofit/>
        </a:bodyPr>
        <a:lstStyle/>
        <a:p>
          <a:pPr marL="285750" lvl="1" indent="-285750" algn="l" defTabSz="1244600" rtl="0">
            <a:lnSpc>
              <a:spcPct val="90000"/>
            </a:lnSpc>
            <a:spcBef>
              <a:spcPct val="0"/>
            </a:spcBef>
            <a:spcAft>
              <a:spcPct val="15000"/>
            </a:spcAft>
            <a:buChar char="••"/>
          </a:pPr>
          <a:r>
            <a:rPr lang="en-US" sz="2800" kern="1200" dirty="0" smtClean="0"/>
            <a:t>“Was God </a:t>
          </a:r>
          <a:r>
            <a:rPr lang="en-US" sz="2800" kern="1200" dirty="0" smtClean="0">
              <a:latin typeface="+mj-lt"/>
            </a:rPr>
            <a:t>pleased</a:t>
          </a:r>
          <a:r>
            <a:rPr lang="en-US" sz="2800" kern="1200" dirty="0" smtClean="0"/>
            <a:t>?”</a:t>
          </a:r>
          <a:endParaRPr lang="en-US" sz="2800" kern="1200" dirty="0"/>
        </a:p>
        <a:p>
          <a:pPr marL="285750" lvl="1" indent="-285750" algn="l" defTabSz="1244600" rtl="0">
            <a:lnSpc>
              <a:spcPct val="90000"/>
            </a:lnSpc>
            <a:spcBef>
              <a:spcPct val="0"/>
            </a:spcBef>
            <a:spcAft>
              <a:spcPct val="15000"/>
            </a:spcAft>
            <a:buChar char="••"/>
          </a:pPr>
          <a:r>
            <a:rPr lang="en-US" sz="2800" kern="1200" dirty="0" smtClean="0"/>
            <a:t>“How did I </a:t>
          </a:r>
          <a:r>
            <a:rPr lang="en-US" sz="2800" kern="1200" dirty="0" smtClean="0">
              <a:latin typeface="+mj-lt"/>
            </a:rPr>
            <a:t>do</a:t>
          </a:r>
          <a:r>
            <a:rPr lang="en-US" sz="2800" kern="1200" dirty="0" smtClean="0"/>
            <a:t>?”</a:t>
          </a:r>
          <a:endParaRPr lang="en-US" sz="2800" kern="1200" dirty="0"/>
        </a:p>
      </dsp:txBody>
      <dsp:txXfrm>
        <a:off x="0" y="2959593"/>
        <a:ext cx="8229600" cy="1666350"/>
      </dsp:txXfrm>
    </dsp:sp>
    <dsp:sp modelId="{3CB51F5C-358D-4D2B-AE5C-3230E56B6ABF}">
      <dsp:nvSpPr>
        <dsp:cNvPr id="0" name=""/>
        <dsp:cNvSpPr/>
      </dsp:nvSpPr>
      <dsp:spPr>
        <a:xfrm>
          <a:off x="411480" y="2688844"/>
          <a:ext cx="1619050" cy="678960"/>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lvl="0" algn="l" defTabSz="1422400" rtl="0">
            <a:lnSpc>
              <a:spcPct val="90000"/>
            </a:lnSpc>
            <a:spcBef>
              <a:spcPct val="0"/>
            </a:spcBef>
            <a:spcAft>
              <a:spcPct val="35000"/>
            </a:spcAft>
          </a:pPr>
          <a:r>
            <a:rPr lang="en-US" sz="3200" kern="1200" smtClean="0">
              <a:effectLst>
                <a:outerShdw blurRad="38100" dist="38100" dir="2700000" algn="tl">
                  <a:srgbClr val="000000">
                    <a:alpha val="43137"/>
                  </a:srgbClr>
                </a:outerShdw>
              </a:effectLst>
              <a:latin typeface="+mj-lt"/>
            </a:rPr>
            <a:t>But:</a:t>
          </a:r>
          <a:endParaRPr lang="en-US" sz="3200" kern="1200" dirty="0">
            <a:effectLst>
              <a:outerShdw blurRad="38100" dist="38100" dir="2700000" algn="tl">
                <a:srgbClr val="000000">
                  <a:alpha val="43137"/>
                </a:srgbClr>
              </a:outerShdw>
            </a:effectLst>
            <a:latin typeface="+mj-lt"/>
          </a:endParaRPr>
        </a:p>
      </dsp:txBody>
      <dsp:txXfrm>
        <a:off x="444624" y="2721988"/>
        <a:ext cx="1552762" cy="61267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4A9DDA-A4F5-414E-9F4D-08CF288DEA7E}">
      <dsp:nvSpPr>
        <dsp:cNvPr id="0" name=""/>
        <dsp:cNvSpPr/>
      </dsp:nvSpPr>
      <dsp:spPr>
        <a:xfrm>
          <a:off x="0" y="560858"/>
          <a:ext cx="8229600" cy="2953880"/>
        </a:xfrm>
        <a:prstGeom prst="rect">
          <a:avLst/>
        </a:prstGeom>
        <a:solidFill>
          <a:schemeClr val="lt1">
            <a:alpha val="90000"/>
            <a:hueOff val="0"/>
            <a:satOff val="0"/>
            <a:lumOff val="0"/>
            <a:alphaOff val="0"/>
          </a:schemeClr>
        </a:solidFill>
        <a:ln w="9525" cap="flat" cmpd="sng" algn="ctr">
          <a:solidFill>
            <a:schemeClr val="accent1">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638708" tIns="624840" rIns="638708" bIns="199136" numCol="1" spcCol="1270" anchor="t" anchorCtr="0">
          <a:noAutofit/>
        </a:bodyPr>
        <a:lstStyle/>
        <a:p>
          <a:pPr marL="285750" lvl="1" indent="-285750" algn="l" defTabSz="1244600" rtl="0">
            <a:lnSpc>
              <a:spcPct val="100000"/>
            </a:lnSpc>
            <a:spcBef>
              <a:spcPct val="0"/>
            </a:spcBef>
            <a:spcAft>
              <a:spcPts val="2400"/>
            </a:spcAft>
            <a:buChar char="••"/>
          </a:pPr>
          <a:r>
            <a:rPr lang="en-US" sz="2800" b="1" kern="1200" dirty="0" smtClean="0">
              <a:latin typeface="+mj-lt"/>
            </a:rPr>
            <a:t>The act of presenting</a:t>
          </a:r>
          <a:r>
            <a:rPr lang="en-US" sz="2800" kern="1200" dirty="0" smtClean="0">
              <a:latin typeface="+mj-lt"/>
            </a:rPr>
            <a:t> </a:t>
          </a:r>
          <a:r>
            <a:rPr lang="en-US" sz="2800" kern="1200" dirty="0" smtClean="0"/>
            <a:t>our bodies?</a:t>
          </a:r>
          <a:endParaRPr lang="en-US" sz="2800" kern="1200" dirty="0"/>
        </a:p>
        <a:p>
          <a:pPr marL="285750" lvl="1" indent="-285750" algn="l" defTabSz="1244600" rtl="0">
            <a:lnSpc>
              <a:spcPct val="100000"/>
            </a:lnSpc>
            <a:spcBef>
              <a:spcPct val="0"/>
            </a:spcBef>
            <a:spcAft>
              <a:spcPts val="2400"/>
            </a:spcAft>
            <a:buChar char="••"/>
          </a:pPr>
          <a:r>
            <a:rPr lang="en-US" sz="2800" kern="1200" dirty="0" smtClean="0"/>
            <a:t>Our bodies as </a:t>
          </a:r>
          <a:r>
            <a:rPr lang="en-US" sz="2800" b="1" kern="1200" dirty="0" smtClean="0">
              <a:latin typeface="+mj-lt"/>
            </a:rPr>
            <a:t>“living sacrifices”</a:t>
          </a:r>
          <a:r>
            <a:rPr lang="en-US" sz="2800" kern="1200" dirty="0" smtClean="0"/>
            <a:t>?</a:t>
          </a:r>
          <a:endParaRPr lang="en-US" sz="2800" kern="1200" dirty="0"/>
        </a:p>
        <a:p>
          <a:pPr marL="285750" lvl="1" indent="-285750" algn="l" defTabSz="1244600" rtl="0">
            <a:lnSpc>
              <a:spcPct val="100000"/>
            </a:lnSpc>
            <a:spcBef>
              <a:spcPct val="0"/>
            </a:spcBef>
            <a:spcAft>
              <a:spcPts val="2400"/>
            </a:spcAft>
            <a:buChar char="••"/>
          </a:pPr>
          <a:r>
            <a:rPr lang="en-US" sz="2800" b="1" kern="1200" dirty="0" smtClean="0">
              <a:latin typeface="+mj-lt"/>
            </a:rPr>
            <a:t>Both</a:t>
          </a:r>
          <a:r>
            <a:rPr lang="en-US" sz="2800" kern="1200" dirty="0" smtClean="0"/>
            <a:t>?</a:t>
          </a:r>
          <a:endParaRPr lang="en-US" sz="2800" kern="1200" dirty="0"/>
        </a:p>
      </dsp:txBody>
      <dsp:txXfrm>
        <a:off x="0" y="560858"/>
        <a:ext cx="8229600" cy="2953880"/>
      </dsp:txXfrm>
    </dsp:sp>
    <dsp:sp modelId="{75BA6435-3121-47F2-BC80-73BEBB64651D}">
      <dsp:nvSpPr>
        <dsp:cNvPr id="0" name=""/>
        <dsp:cNvSpPr/>
      </dsp:nvSpPr>
      <dsp:spPr>
        <a:xfrm>
          <a:off x="303902" y="73915"/>
          <a:ext cx="6890281" cy="904455"/>
        </a:xfrm>
        <a:prstGeom prst="roundRect">
          <a:avLst/>
        </a:prstGeom>
        <a:gradFill rotWithShape="0">
          <a:gsLst>
            <a:gs pos="0">
              <a:schemeClr val="accent1">
                <a:hueOff val="0"/>
                <a:satOff val="0"/>
                <a:lumOff val="0"/>
                <a:alphaOff val="0"/>
                <a:shade val="51000"/>
                <a:satMod val="130000"/>
              </a:schemeClr>
            </a:gs>
            <a:gs pos="80000">
              <a:schemeClr val="accent1">
                <a:hueOff val="0"/>
                <a:satOff val="0"/>
                <a:lumOff val="0"/>
                <a:alphaOff val="0"/>
                <a:shade val="93000"/>
                <a:satMod val="130000"/>
              </a:schemeClr>
            </a:gs>
            <a:gs pos="100000">
              <a:schemeClr val="accent1">
                <a:hueOff val="0"/>
                <a:satOff val="0"/>
                <a:lumOff val="0"/>
                <a:alphaOff val="0"/>
                <a:shade val="94000"/>
                <a:satMod val="135000"/>
              </a:schemeClr>
            </a:gs>
          </a:gsLst>
          <a:lin ang="16200000" scaled="0"/>
        </a:gradFill>
        <a:ln>
          <a:noFill/>
        </a:ln>
        <a:effectLst>
          <a:outerShdw blurRad="40000" dist="230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217742" tIns="0" rIns="217742" bIns="0" numCol="1" spcCol="1270" anchor="ctr" anchorCtr="0">
          <a:noAutofit/>
        </a:bodyPr>
        <a:lstStyle/>
        <a:p>
          <a:pPr lvl="0" algn="l" defTabSz="1422400" rtl="0">
            <a:lnSpc>
              <a:spcPct val="90000"/>
            </a:lnSpc>
            <a:spcBef>
              <a:spcPct val="0"/>
            </a:spcBef>
            <a:spcAft>
              <a:spcPct val="35000"/>
            </a:spcAft>
          </a:pPr>
          <a:r>
            <a:rPr lang="en-US" sz="3200" kern="1200" dirty="0" smtClean="0">
              <a:effectLst>
                <a:outerShdw blurRad="38100" dist="38100" dir="2700000" algn="tl">
                  <a:srgbClr val="000000">
                    <a:alpha val="43137"/>
                  </a:srgbClr>
                </a:outerShdw>
              </a:effectLst>
              <a:latin typeface="+mj-lt"/>
            </a:rPr>
            <a:t>Is our “reasonable service”</a:t>
          </a:r>
          <a:endParaRPr lang="en-US" sz="3200" kern="1200" dirty="0">
            <a:effectLst>
              <a:outerShdw blurRad="38100" dist="38100" dir="2700000" algn="tl">
                <a:srgbClr val="000000">
                  <a:alpha val="43137"/>
                </a:srgbClr>
              </a:outerShdw>
            </a:effectLst>
            <a:latin typeface="+mj-lt"/>
          </a:endParaRPr>
        </a:p>
      </dsp:txBody>
      <dsp:txXfrm>
        <a:off x="348054" y="118067"/>
        <a:ext cx="6801977" cy="81615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D0C200-D6C2-41ED-B49F-F31E966A2E16}">
      <dsp:nvSpPr>
        <dsp:cNvPr id="0" name=""/>
        <dsp:cNvSpPr/>
      </dsp:nvSpPr>
      <dsp:spPr>
        <a:xfrm>
          <a:off x="0" y="313875"/>
          <a:ext cx="7543800" cy="1521449"/>
        </a:xfrm>
        <a:prstGeom prst="rect">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585483" tIns="437388" rIns="585483" bIns="149352" numCol="1" spcCol="1270" anchor="t" anchorCtr="0">
          <a:noAutofit/>
        </a:bodyPr>
        <a:lstStyle/>
        <a:p>
          <a:pPr marL="228600" lvl="1" indent="-228600" algn="l" defTabSz="933450" rtl="0">
            <a:lnSpc>
              <a:spcPct val="90000"/>
            </a:lnSpc>
            <a:spcBef>
              <a:spcPct val="0"/>
            </a:spcBef>
            <a:spcAft>
              <a:spcPct val="15000"/>
            </a:spcAft>
            <a:buChar char="••"/>
          </a:pPr>
          <a:r>
            <a:rPr lang="en-US" sz="2100" kern="1200" dirty="0" smtClean="0"/>
            <a:t>Older man  (Acts 2:17; 1 Tim. 5:1)</a:t>
          </a:r>
          <a:endParaRPr lang="en-US" sz="2100" kern="1200" dirty="0"/>
        </a:p>
        <a:p>
          <a:pPr marL="228600" lvl="1" indent="-228600" algn="l" defTabSz="933450" rtl="0">
            <a:lnSpc>
              <a:spcPct val="90000"/>
            </a:lnSpc>
            <a:spcBef>
              <a:spcPct val="0"/>
            </a:spcBef>
            <a:spcAft>
              <a:spcPct val="15000"/>
            </a:spcAft>
            <a:buChar char="••"/>
          </a:pPr>
          <a:r>
            <a:rPr lang="en-US" sz="2100" kern="1200" dirty="0" smtClean="0"/>
            <a:t>Member of Sanhedrin  (Mt. 16:21; 26:41)</a:t>
          </a:r>
          <a:endParaRPr lang="en-US" sz="2100" kern="1200" dirty="0"/>
        </a:p>
        <a:p>
          <a:pPr marL="228600" lvl="1" indent="-228600" algn="l" defTabSz="933450" rtl="0">
            <a:lnSpc>
              <a:spcPct val="90000"/>
            </a:lnSpc>
            <a:spcBef>
              <a:spcPct val="0"/>
            </a:spcBef>
            <a:spcAft>
              <a:spcPct val="15000"/>
            </a:spcAft>
            <a:buChar char="••"/>
          </a:pPr>
          <a:r>
            <a:rPr lang="en-US" sz="2100" kern="1200" dirty="0" smtClean="0"/>
            <a:t>Bishop/Pastor  (Acts 20:17, 28; Tit. 1:5, 7)</a:t>
          </a:r>
          <a:endParaRPr lang="en-US" sz="2100" kern="1200" dirty="0"/>
        </a:p>
      </dsp:txBody>
      <dsp:txXfrm>
        <a:off x="0" y="313875"/>
        <a:ext cx="7543800" cy="1521449"/>
      </dsp:txXfrm>
    </dsp:sp>
    <dsp:sp modelId="{BAF7A209-3A16-4420-883A-63225E60BE5A}">
      <dsp:nvSpPr>
        <dsp:cNvPr id="0" name=""/>
        <dsp:cNvSpPr/>
      </dsp:nvSpPr>
      <dsp:spPr>
        <a:xfrm>
          <a:off x="377190" y="3915"/>
          <a:ext cx="5280660" cy="619920"/>
        </a:xfrm>
        <a:prstGeom prst="roundRect">
          <a:avLst/>
        </a:prstGeom>
        <a:solidFill>
          <a:schemeClr val="bg2">
            <a:lumMod val="60000"/>
            <a:lumOff val="40000"/>
            <a:alpha val="90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99596" tIns="0" rIns="199596" bIns="0" numCol="1" spcCol="1270" anchor="ctr" anchorCtr="0">
          <a:noAutofit/>
        </a:bodyPr>
        <a:lstStyle/>
        <a:p>
          <a:pPr lvl="0" algn="l" defTabSz="1111250" rtl="0">
            <a:lnSpc>
              <a:spcPct val="90000"/>
            </a:lnSpc>
            <a:spcBef>
              <a:spcPct val="0"/>
            </a:spcBef>
            <a:spcAft>
              <a:spcPct val="35000"/>
            </a:spcAft>
          </a:pPr>
          <a:r>
            <a:rPr lang="en-US" sz="2500" b="1" kern="1200" dirty="0" smtClean="0">
              <a:solidFill>
                <a:srgbClr val="FFFF00"/>
              </a:solidFill>
            </a:rPr>
            <a:t>Elder</a:t>
          </a:r>
          <a:r>
            <a:rPr lang="en-US" sz="2500" kern="1200" dirty="0" smtClean="0"/>
            <a:t> (</a:t>
          </a:r>
          <a:r>
            <a:rPr lang="en-US" sz="2500" i="1" kern="1200" dirty="0" err="1" smtClean="0"/>
            <a:t>presbuteros</a:t>
          </a:r>
          <a:r>
            <a:rPr lang="en-US" sz="2500" kern="1200" dirty="0" smtClean="0"/>
            <a:t>)</a:t>
          </a:r>
          <a:endParaRPr lang="en-US" sz="2500" kern="1200" dirty="0"/>
        </a:p>
      </dsp:txBody>
      <dsp:txXfrm>
        <a:off x="407452" y="34177"/>
        <a:ext cx="5220136" cy="559396"/>
      </dsp:txXfrm>
    </dsp:sp>
    <dsp:sp modelId="{C984CFA8-57F5-4845-A766-7F1B36705222}">
      <dsp:nvSpPr>
        <dsp:cNvPr id="0" name=""/>
        <dsp:cNvSpPr/>
      </dsp:nvSpPr>
      <dsp:spPr>
        <a:xfrm>
          <a:off x="0" y="2258684"/>
          <a:ext cx="7543800" cy="1852200"/>
        </a:xfrm>
        <a:prstGeom prst="rect">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585483" tIns="437388" rIns="585483" bIns="149352" numCol="1" spcCol="1270" anchor="t" anchorCtr="0">
          <a:noAutofit/>
        </a:bodyPr>
        <a:lstStyle/>
        <a:p>
          <a:pPr marL="228600" lvl="1" indent="-228600" algn="l" defTabSz="933450" rtl="0">
            <a:lnSpc>
              <a:spcPct val="90000"/>
            </a:lnSpc>
            <a:spcBef>
              <a:spcPct val="0"/>
            </a:spcBef>
            <a:spcAft>
              <a:spcPct val="15000"/>
            </a:spcAft>
            <a:buChar char="••"/>
          </a:pPr>
          <a:r>
            <a:rPr lang="en-US" sz="2100" kern="1200" dirty="0" smtClean="0"/>
            <a:t>Domestic servant  (Jn. 2:5, 9) </a:t>
          </a:r>
          <a:endParaRPr lang="en-US" sz="2100" kern="1200" dirty="0"/>
        </a:p>
        <a:p>
          <a:pPr marL="228600" lvl="1" indent="-228600" algn="l" defTabSz="933450" rtl="0">
            <a:lnSpc>
              <a:spcPct val="90000"/>
            </a:lnSpc>
            <a:spcBef>
              <a:spcPct val="0"/>
            </a:spcBef>
            <a:spcAft>
              <a:spcPct val="15000"/>
            </a:spcAft>
            <a:buChar char="••"/>
          </a:pPr>
          <a:r>
            <a:rPr lang="en-US" sz="2100" kern="1200" dirty="0" smtClean="0"/>
            <a:t>Christians  (Jn. 12:26) </a:t>
          </a:r>
          <a:endParaRPr lang="en-US" sz="2100" kern="1200" dirty="0"/>
        </a:p>
        <a:p>
          <a:pPr marL="228600" lvl="1" indent="-228600" algn="l" defTabSz="933450" rtl="0">
            <a:lnSpc>
              <a:spcPct val="90000"/>
            </a:lnSpc>
            <a:spcBef>
              <a:spcPct val="0"/>
            </a:spcBef>
            <a:spcAft>
              <a:spcPct val="15000"/>
            </a:spcAft>
            <a:buChar char="••"/>
          </a:pPr>
          <a:r>
            <a:rPr lang="en-US" sz="2100" kern="1200" dirty="0" smtClean="0"/>
            <a:t>Preachers  (1 Cor. 3:5; 1 Th. 3:2)</a:t>
          </a:r>
          <a:endParaRPr lang="en-US" sz="2100" kern="1200" dirty="0"/>
        </a:p>
        <a:p>
          <a:pPr marL="228600" lvl="1" indent="-228600" algn="l" defTabSz="933450" rtl="0">
            <a:lnSpc>
              <a:spcPct val="90000"/>
            </a:lnSpc>
            <a:spcBef>
              <a:spcPct val="0"/>
            </a:spcBef>
            <a:spcAft>
              <a:spcPct val="15000"/>
            </a:spcAft>
            <a:buChar char="••"/>
          </a:pPr>
          <a:r>
            <a:rPr lang="en-US" sz="2100" kern="1200" dirty="0" smtClean="0"/>
            <a:t>Deacons  (Phil. 1:1; 1 Tim. 3:8, 12) </a:t>
          </a:r>
          <a:endParaRPr lang="en-US" sz="2100" kern="1200" dirty="0"/>
        </a:p>
      </dsp:txBody>
      <dsp:txXfrm>
        <a:off x="0" y="2258684"/>
        <a:ext cx="7543800" cy="1852200"/>
      </dsp:txXfrm>
    </dsp:sp>
    <dsp:sp modelId="{A852FEEF-038C-478C-9A10-BFAB87008640}">
      <dsp:nvSpPr>
        <dsp:cNvPr id="0" name=""/>
        <dsp:cNvSpPr/>
      </dsp:nvSpPr>
      <dsp:spPr>
        <a:xfrm>
          <a:off x="377190" y="1948724"/>
          <a:ext cx="5280660" cy="619920"/>
        </a:xfrm>
        <a:prstGeom prst="roundRect">
          <a:avLst/>
        </a:prstGeom>
        <a:solidFill>
          <a:schemeClr val="bg2">
            <a:lumMod val="60000"/>
            <a:lumOff val="40000"/>
            <a:alpha val="90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99596" tIns="0" rIns="199596" bIns="0" numCol="1" spcCol="1270" anchor="ctr" anchorCtr="0">
          <a:noAutofit/>
        </a:bodyPr>
        <a:lstStyle/>
        <a:p>
          <a:pPr lvl="0" algn="l" defTabSz="1111250" rtl="0">
            <a:lnSpc>
              <a:spcPct val="90000"/>
            </a:lnSpc>
            <a:spcBef>
              <a:spcPct val="0"/>
            </a:spcBef>
            <a:spcAft>
              <a:spcPct val="35000"/>
            </a:spcAft>
          </a:pPr>
          <a:r>
            <a:rPr lang="en-US" sz="2500" b="1" kern="1200" dirty="0" smtClean="0">
              <a:solidFill>
                <a:srgbClr val="FFFF00"/>
              </a:solidFill>
            </a:rPr>
            <a:t>Deacon</a:t>
          </a:r>
          <a:r>
            <a:rPr lang="en-US" sz="2500" kern="1200" dirty="0" smtClean="0"/>
            <a:t>  (</a:t>
          </a:r>
          <a:r>
            <a:rPr lang="en-US" sz="2500" i="1" kern="1200" dirty="0" err="1" smtClean="0"/>
            <a:t>diakonos</a:t>
          </a:r>
          <a:r>
            <a:rPr lang="en-US" sz="2500" kern="1200" dirty="0" smtClean="0"/>
            <a:t>)</a:t>
          </a:r>
          <a:endParaRPr lang="en-US" sz="2500" kern="1200" dirty="0"/>
        </a:p>
      </dsp:txBody>
      <dsp:txXfrm>
        <a:off x="407452" y="1978986"/>
        <a:ext cx="5220136" cy="55939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ED0C200-D6C2-41ED-B49F-F31E966A2E16}">
      <dsp:nvSpPr>
        <dsp:cNvPr id="0" name=""/>
        <dsp:cNvSpPr/>
      </dsp:nvSpPr>
      <dsp:spPr>
        <a:xfrm>
          <a:off x="0" y="435655"/>
          <a:ext cx="7543800" cy="1680071"/>
        </a:xfrm>
        <a:prstGeom prst="rect">
          <a:avLst/>
        </a:prstGeom>
        <a:solidFill>
          <a:schemeClr val="lt1">
            <a:alpha val="90000"/>
            <a:hueOff val="0"/>
            <a:satOff val="0"/>
            <a:lumOff val="0"/>
            <a:alphaOff val="0"/>
          </a:schemeClr>
        </a:solidFill>
        <a:ln>
          <a:noFill/>
        </a:ln>
        <a:effectLst/>
        <a:scene3d>
          <a:camera prst="orthographicFront">
            <a:rot lat="0" lon="0" rev="0"/>
          </a:camera>
          <a:lightRig rig="contrasting" dir="t">
            <a:rot lat="0" lon="0" rev="1200000"/>
          </a:lightRig>
        </a:scene3d>
        <a:sp3d z="300000" contourW="19050" prstMaterial="metal">
          <a:bevelT w="88900" h="203200"/>
          <a:bevelB w="165100" h="254000"/>
        </a:sp3d>
      </dsp:spPr>
      <dsp:style>
        <a:lnRef idx="0">
          <a:scrgbClr r="0" g="0" b="0"/>
        </a:lnRef>
        <a:fillRef idx="1">
          <a:scrgbClr r="0" g="0" b="0"/>
        </a:fillRef>
        <a:effectRef idx="0">
          <a:scrgbClr r="0" g="0" b="0"/>
        </a:effectRef>
        <a:fontRef idx="minor"/>
      </dsp:style>
      <dsp:txBody>
        <a:bodyPr spcFirstLastPara="0" vert="horz" wrap="square" lIns="585483" tIns="645668" rIns="585483" bIns="142240" numCol="1" spcCol="1270" anchor="t" anchorCtr="0">
          <a:noAutofit/>
        </a:bodyPr>
        <a:lstStyle/>
        <a:p>
          <a:pPr marL="228600" lvl="1" indent="-228600" algn="l" defTabSz="889000" rtl="0">
            <a:lnSpc>
              <a:spcPct val="90000"/>
            </a:lnSpc>
            <a:spcBef>
              <a:spcPct val="0"/>
            </a:spcBef>
            <a:spcAft>
              <a:spcPct val="15000"/>
            </a:spcAft>
            <a:buChar char="••"/>
          </a:pPr>
          <a:r>
            <a:rPr lang="en-US" sz="2000" kern="1200" dirty="0" smtClean="0"/>
            <a:t>One sent out  (Jn. 13:16) </a:t>
          </a:r>
          <a:endParaRPr lang="en-US" sz="2000" kern="1200" dirty="0"/>
        </a:p>
        <a:p>
          <a:pPr marL="228600" lvl="1" indent="-228600" algn="l" defTabSz="889000" rtl="0">
            <a:lnSpc>
              <a:spcPct val="90000"/>
            </a:lnSpc>
            <a:spcBef>
              <a:spcPct val="0"/>
            </a:spcBef>
            <a:spcAft>
              <a:spcPct val="15000"/>
            </a:spcAft>
            <a:buChar char="••"/>
          </a:pPr>
          <a:r>
            <a:rPr lang="en-US" sz="2000" kern="1200" dirty="0" smtClean="0"/>
            <a:t>The twelve  (Mt. 10:2; Lk. 6:13) </a:t>
          </a:r>
          <a:endParaRPr lang="en-US" sz="2000" kern="1200" dirty="0"/>
        </a:p>
        <a:p>
          <a:pPr marL="228600" lvl="1" indent="-228600" algn="l" defTabSz="889000" rtl="0">
            <a:lnSpc>
              <a:spcPct val="90000"/>
            </a:lnSpc>
            <a:spcBef>
              <a:spcPct val="0"/>
            </a:spcBef>
            <a:spcAft>
              <a:spcPct val="15000"/>
            </a:spcAft>
            <a:buChar char="••"/>
          </a:pPr>
          <a:r>
            <a:rPr lang="en-US" sz="2000" kern="1200" dirty="0" smtClean="0"/>
            <a:t>Messengers of churches  (2 Cor. 8:23; Phil. 2:25) </a:t>
          </a:r>
          <a:endParaRPr lang="en-US" sz="2000" kern="1200" dirty="0"/>
        </a:p>
      </dsp:txBody>
      <dsp:txXfrm>
        <a:off x="0" y="435655"/>
        <a:ext cx="7543800" cy="1680071"/>
      </dsp:txXfrm>
    </dsp:sp>
    <dsp:sp modelId="{BAF7A209-3A16-4420-883A-63225E60BE5A}">
      <dsp:nvSpPr>
        <dsp:cNvPr id="0" name=""/>
        <dsp:cNvSpPr/>
      </dsp:nvSpPr>
      <dsp:spPr>
        <a:xfrm>
          <a:off x="304799" y="0"/>
          <a:ext cx="5280660" cy="776267"/>
        </a:xfrm>
        <a:prstGeom prst="roundRect">
          <a:avLst/>
        </a:prstGeom>
        <a:solidFill>
          <a:schemeClr val="bg2">
            <a:lumMod val="60000"/>
            <a:lumOff val="40000"/>
            <a:alpha val="90000"/>
          </a:schemeClr>
        </a:solidFill>
        <a:ln>
          <a:noFill/>
        </a:ln>
        <a:effectLst>
          <a:outerShdw blurRad="40000" dist="23000" dir="5400000" rotWithShape="0">
            <a:srgbClr val="000000">
              <a:alpha val="35000"/>
            </a:srgb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99596" tIns="0" rIns="199596" bIns="0" numCol="1" spcCol="1270" anchor="ctr" anchorCtr="0">
          <a:noAutofit/>
        </a:bodyPr>
        <a:lstStyle/>
        <a:p>
          <a:pPr lvl="0" algn="l" defTabSz="1111250" rtl="0">
            <a:lnSpc>
              <a:spcPct val="90000"/>
            </a:lnSpc>
            <a:spcBef>
              <a:spcPct val="0"/>
            </a:spcBef>
            <a:spcAft>
              <a:spcPct val="35000"/>
            </a:spcAft>
          </a:pPr>
          <a:r>
            <a:rPr lang="en-US" sz="2500" b="1" kern="1200" dirty="0" smtClean="0">
              <a:solidFill>
                <a:srgbClr val="FFFF00"/>
              </a:solidFill>
            </a:rPr>
            <a:t>Apostle  </a:t>
          </a:r>
          <a:r>
            <a:rPr lang="en-US" sz="2500" kern="1200" dirty="0" smtClean="0"/>
            <a:t>(</a:t>
          </a:r>
          <a:r>
            <a:rPr lang="en-US" sz="2500" i="1" kern="1200" dirty="0" err="1" smtClean="0"/>
            <a:t>apostolos</a:t>
          </a:r>
          <a:r>
            <a:rPr lang="en-US" sz="2500" kern="1200" dirty="0" smtClean="0"/>
            <a:t>)</a:t>
          </a:r>
          <a:endParaRPr lang="en-US" sz="2500" kern="1200" dirty="0"/>
        </a:p>
      </dsp:txBody>
      <dsp:txXfrm>
        <a:off x="342693" y="37894"/>
        <a:ext cx="5204872" cy="700479"/>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B5BB81B-000B-466F-89F8-55E269F61FEC}" type="datetimeFigureOut">
              <a:rPr lang="en-US" smtClean="0"/>
              <a:t>10/7/2013</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C4CE728-D855-43AD-ADB7-5F67E1337215}" type="slidenum">
              <a:rPr lang="en-US" smtClean="0"/>
              <a:t>‹#›</a:t>
            </a:fld>
            <a:endParaRPr lang="en-US"/>
          </a:p>
        </p:txBody>
      </p:sp>
    </p:spTree>
    <p:extLst>
      <p:ext uri="{BB962C8B-B14F-4D97-AF65-F5344CB8AC3E}">
        <p14:creationId xmlns:p14="http://schemas.microsoft.com/office/powerpoint/2010/main" val="139281845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FA75EF0-6FF6-4E49-8905-858A5AA04C2E}" type="datetimeFigureOut">
              <a:rPr lang="en-US" smtClean="0"/>
              <a:t>10/7/2013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73A21F8-22C5-4293-B28F-F0D106A73AA9}" type="slidenum">
              <a:rPr lang="en-US" smtClean="0"/>
              <a:t>‹#›</a:t>
            </a:fld>
            <a:endParaRPr lang="en-US"/>
          </a:p>
        </p:txBody>
      </p:sp>
    </p:spTree>
    <p:extLst>
      <p:ext uri="{BB962C8B-B14F-4D97-AF65-F5344CB8AC3E}">
        <p14:creationId xmlns:p14="http://schemas.microsoft.com/office/powerpoint/2010/main" val="1446278318"/>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3A21F8-22C5-4293-B28F-F0D106A73AA9}" type="slidenum">
              <a:rPr lang="en-US" smtClean="0"/>
              <a:t>1</a:t>
            </a:fld>
            <a:endParaRPr lang="en-US"/>
          </a:p>
        </p:txBody>
      </p:sp>
    </p:spTree>
    <p:extLst>
      <p:ext uri="{BB962C8B-B14F-4D97-AF65-F5344CB8AC3E}">
        <p14:creationId xmlns:p14="http://schemas.microsoft.com/office/powerpoint/2010/main" val="83110884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1450893-37A8-4AD0-B009-1664460232B9}" type="slidenum">
              <a:rPr lang="en-US" smtClean="0">
                <a:solidFill>
                  <a:srgbClr val="000000"/>
                </a:solidFill>
              </a:rPr>
              <a:pPr/>
              <a:t>122</a:t>
            </a:fld>
            <a:endParaRPr lang="en-US">
              <a:solidFill>
                <a:srgbClr val="000000"/>
              </a:solidFill>
            </a:endParaRPr>
          </a:p>
        </p:txBody>
      </p:sp>
    </p:spTree>
    <p:extLst>
      <p:ext uri="{BB962C8B-B14F-4D97-AF65-F5344CB8AC3E}">
        <p14:creationId xmlns:p14="http://schemas.microsoft.com/office/powerpoint/2010/main" val="26027458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C7D89FD-3DC9-4265-8B28-0FFFA4B67817}" type="slidenum">
              <a:rPr lang="en-US">
                <a:solidFill>
                  <a:srgbClr val="000000"/>
                </a:solidFill>
              </a:rPr>
              <a:pPr/>
              <a:t>126</a:t>
            </a:fld>
            <a:endParaRPr lang="en-US">
              <a:solidFill>
                <a:srgbClr val="000000"/>
              </a:solidFill>
            </a:endParaRPr>
          </a:p>
        </p:txBody>
      </p:sp>
      <p:sp>
        <p:nvSpPr>
          <p:cNvPr id="225282" name="Rectangle 2"/>
          <p:cNvSpPr>
            <a:spLocks noGrp="1" noRot="1" noChangeAspect="1" noChangeArrowheads="1" noTextEdit="1"/>
          </p:cNvSpPr>
          <p:nvPr>
            <p:ph type="sldImg"/>
          </p:nvPr>
        </p:nvSpPr>
        <p:spPr>
          <a:ln/>
        </p:spPr>
      </p:sp>
      <p:sp>
        <p:nvSpPr>
          <p:cNvPr id="22528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174844013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p:spPr>
      </p:sp>
      <p:sp>
        <p:nvSpPr>
          <p:cNvPr id="1741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74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D1F075E-2ABD-4116-9AB7-D802F8024577}" type="slidenum">
              <a:rPr lang="en-US" smtClean="0"/>
              <a:pPr/>
              <a:t>9</a:t>
            </a:fld>
            <a:endParaRPr lang="en-US" smtClean="0"/>
          </a:p>
        </p:txBody>
      </p:sp>
    </p:spTree>
    <p:extLst>
      <p:ext uri="{BB962C8B-B14F-4D97-AF65-F5344CB8AC3E}">
        <p14:creationId xmlns:p14="http://schemas.microsoft.com/office/powerpoint/2010/main" val="5234845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p:spPr>
      </p:sp>
      <p:sp>
        <p:nvSpPr>
          <p:cNvPr id="1843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843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A46CFB2-B731-4A1C-8103-CF1318B60BD5}" type="slidenum">
              <a:rPr lang="en-US" smtClean="0"/>
              <a:pPr/>
              <a:t>10</a:t>
            </a:fld>
            <a:endParaRPr lang="en-US" smtClean="0"/>
          </a:p>
        </p:txBody>
      </p:sp>
    </p:spTree>
    <p:extLst>
      <p:ext uri="{BB962C8B-B14F-4D97-AF65-F5344CB8AC3E}">
        <p14:creationId xmlns:p14="http://schemas.microsoft.com/office/powerpoint/2010/main" val="88448007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p:spPr>
      </p:sp>
      <p:sp>
        <p:nvSpPr>
          <p:cNvPr id="1843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843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A46CFB2-B731-4A1C-8103-CF1318B60BD5}" type="slidenum">
              <a:rPr lang="en-US" smtClean="0"/>
              <a:pPr/>
              <a:t>11</a:t>
            </a:fld>
            <a:endParaRPr lang="en-US" smtClean="0"/>
          </a:p>
        </p:txBody>
      </p:sp>
    </p:spTree>
    <p:extLst>
      <p:ext uri="{BB962C8B-B14F-4D97-AF65-F5344CB8AC3E}">
        <p14:creationId xmlns:p14="http://schemas.microsoft.com/office/powerpoint/2010/main" val="13812274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bwMode="auto">
          <a:noFill/>
          <a:ln>
            <a:solidFill>
              <a:srgbClr val="000000"/>
            </a:solidFill>
            <a:miter lim="800000"/>
            <a:headEnd/>
            <a:tailEnd/>
          </a:ln>
        </p:spPr>
      </p:sp>
      <p:sp>
        <p:nvSpPr>
          <p:cNvPr id="1638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638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75AF75C-ACF7-4CF4-9AF2-7C9AA0FBDB03}" type="slidenum">
              <a:rPr lang="en-US" smtClean="0"/>
              <a:pPr/>
              <a:t>13</a:t>
            </a:fld>
            <a:endParaRPr lang="en-US" smtClean="0"/>
          </a:p>
        </p:txBody>
      </p:sp>
    </p:spTree>
    <p:extLst>
      <p:ext uri="{BB962C8B-B14F-4D97-AF65-F5344CB8AC3E}">
        <p14:creationId xmlns:p14="http://schemas.microsoft.com/office/powerpoint/2010/main" val="36714155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3A21F8-22C5-4293-B28F-F0D106A73AA9}" type="slidenum">
              <a:rPr lang="en-US" smtClean="0"/>
              <a:t>24</a:t>
            </a:fld>
            <a:endParaRPr lang="en-US"/>
          </a:p>
        </p:txBody>
      </p:sp>
    </p:spTree>
    <p:extLst>
      <p:ext uri="{BB962C8B-B14F-4D97-AF65-F5344CB8AC3E}">
        <p14:creationId xmlns:p14="http://schemas.microsoft.com/office/powerpoint/2010/main" val="107235350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3A21F8-22C5-4293-B28F-F0D106A73AA9}" type="slidenum">
              <a:rPr lang="en-US" smtClean="0"/>
              <a:t>37</a:t>
            </a:fld>
            <a:endParaRPr lang="en-US"/>
          </a:p>
        </p:txBody>
      </p:sp>
    </p:spTree>
    <p:extLst>
      <p:ext uri="{BB962C8B-B14F-4D97-AF65-F5344CB8AC3E}">
        <p14:creationId xmlns:p14="http://schemas.microsoft.com/office/powerpoint/2010/main" val="231638413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3A21F8-22C5-4293-B28F-F0D106A73AA9}" type="slidenum">
              <a:rPr lang="en-US" smtClean="0"/>
              <a:t>100</a:t>
            </a:fld>
            <a:endParaRPr lang="en-US"/>
          </a:p>
        </p:txBody>
      </p:sp>
    </p:spTree>
    <p:extLst>
      <p:ext uri="{BB962C8B-B14F-4D97-AF65-F5344CB8AC3E}">
        <p14:creationId xmlns:p14="http://schemas.microsoft.com/office/powerpoint/2010/main" val="27243468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2272720-9373-4E49-B300-9EC71E1AB68A}" type="slidenum">
              <a:rPr lang="en-US">
                <a:solidFill>
                  <a:srgbClr val="000000"/>
                </a:solidFill>
              </a:rPr>
              <a:pPr/>
              <a:t>121</a:t>
            </a:fld>
            <a:endParaRPr lang="en-US">
              <a:solidFill>
                <a:srgbClr val="000000"/>
              </a:solidFill>
            </a:endParaRPr>
          </a:p>
        </p:txBody>
      </p:sp>
      <p:sp>
        <p:nvSpPr>
          <p:cNvPr id="460802" name="Rectangle 2"/>
          <p:cNvSpPr>
            <a:spLocks noGrp="1" noRot="1" noChangeAspect="1" noChangeArrowheads="1" noTextEdit="1"/>
          </p:cNvSpPr>
          <p:nvPr>
            <p:ph type="sldImg"/>
          </p:nvPr>
        </p:nvSpPr>
        <p:spPr>
          <a:ln/>
        </p:spPr>
      </p:sp>
      <p:sp>
        <p:nvSpPr>
          <p:cNvPr id="460803" name="Rectangle 3"/>
          <p:cNvSpPr>
            <a:spLocks noGrp="1" noChangeArrowheads="1"/>
          </p:cNvSpPr>
          <p:nvPr>
            <p:ph type="body" idx="1"/>
          </p:nvPr>
        </p:nvSpPr>
        <p:spPr/>
        <p:txBody>
          <a:bodyPr/>
          <a:lstStyle/>
          <a:p>
            <a:endParaRPr lang="en-US"/>
          </a:p>
        </p:txBody>
      </p:sp>
    </p:spTree>
    <p:extLst>
      <p:ext uri="{BB962C8B-B14F-4D97-AF65-F5344CB8AC3E}">
        <p14:creationId xmlns:p14="http://schemas.microsoft.com/office/powerpoint/2010/main" val="27709073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
            <a:ext cx="9144000" cy="6856413"/>
            <a:chOff x="0" y="0"/>
            <a:chExt cx="5760" cy="4319"/>
          </a:xfrm>
        </p:grpSpPr>
        <p:sp>
          <p:nvSpPr>
            <p:cNvPr id="5"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a:defRPr/>
              </a:pPr>
              <a:endParaRPr lang="en-US" sz="1800">
                <a:latin typeface="Arial" charset="0"/>
              </a:endParaRPr>
            </a:p>
          </p:txBody>
        </p:sp>
        <p:sp>
          <p:nvSpPr>
            <p:cNvPr id="6"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n-US" sz="1800">
                <a:latin typeface="Arial" charset="0"/>
              </a:endParaRPr>
            </a:p>
          </p:txBody>
        </p:sp>
        <p:sp>
          <p:nvSpPr>
            <p:cNvPr id="7"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a:defRPr/>
              </a:pPr>
              <a:endParaRPr lang="en-US" sz="1800">
                <a:latin typeface="Arial" charset="0"/>
              </a:endParaRPr>
            </a:p>
          </p:txBody>
        </p:sp>
        <p:sp>
          <p:nvSpPr>
            <p:cNvPr id="8"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sz="1800">
                <a:latin typeface="Arial" charset="0"/>
              </a:endParaRPr>
            </a:p>
          </p:txBody>
        </p:sp>
        <p:sp>
          <p:nvSpPr>
            <p:cNvPr id="9"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a:defRPr/>
              </a:pPr>
              <a:endParaRPr lang="en-US" sz="1800">
                <a:latin typeface="Arial" charset="0"/>
              </a:endParaRPr>
            </a:p>
          </p:txBody>
        </p:sp>
        <p:sp>
          <p:nvSpPr>
            <p:cNvPr id="10" name="Freeform 8"/>
            <p:cNvSpPr>
              <a:spLocks/>
            </p:cNvSpPr>
            <p:nvPr/>
          </p:nvSpPr>
          <p:spPr bwMode="hidden">
            <a:xfrm>
              <a:off x="4784" y="3702"/>
              <a:ext cx="974" cy="101"/>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pPr>
                <a:defRPr/>
              </a:pPr>
              <a:endParaRPr lang="en-US" sz="1800">
                <a:latin typeface="Arial" charset="0"/>
              </a:endParaRPr>
            </a:p>
          </p:txBody>
        </p:sp>
        <p:sp>
          <p:nvSpPr>
            <p:cNvPr id="11"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pPr>
                <a:defRPr/>
              </a:pPr>
              <a:endParaRPr lang="en-US" sz="1800">
                <a:latin typeface="Arial" charset="0"/>
              </a:endParaRPr>
            </a:p>
          </p:txBody>
        </p:sp>
        <p:sp>
          <p:nvSpPr>
            <p:cNvPr id="12"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n-US" sz="1800">
                <a:latin typeface="Arial" charset="0"/>
              </a:endParaRPr>
            </a:p>
          </p:txBody>
        </p:sp>
        <p:sp>
          <p:nvSpPr>
            <p:cNvPr id="13"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pPr>
                <a:defRPr/>
              </a:pPr>
              <a:endParaRPr lang="en-US" sz="1800">
                <a:latin typeface="Arial" charset="0"/>
              </a:endParaRPr>
            </a:p>
          </p:txBody>
        </p:sp>
        <p:sp>
          <p:nvSpPr>
            <p:cNvPr id="14"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a:defRPr/>
              </a:pPr>
              <a:endParaRPr lang="en-US" sz="1800">
                <a:latin typeface="Arial" charset="0"/>
              </a:endParaRPr>
            </a:p>
          </p:txBody>
        </p:sp>
        <p:sp>
          <p:nvSpPr>
            <p:cNvPr id="15"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pPr>
                <a:defRPr/>
              </a:pPr>
              <a:endParaRPr lang="en-US" sz="1800">
                <a:latin typeface="Arial" charset="0"/>
              </a:endParaRPr>
            </a:p>
          </p:txBody>
        </p:sp>
        <p:sp>
          <p:nvSpPr>
            <p:cNvPr id="16"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a:defRPr/>
              </a:pPr>
              <a:endParaRPr lang="en-US" sz="1800">
                <a:latin typeface="Arial" charset="0"/>
              </a:endParaRPr>
            </a:p>
          </p:txBody>
        </p:sp>
        <p:sp>
          <p:nvSpPr>
            <p:cNvPr id="17" name="Freeform 15"/>
            <p:cNvSpPr>
              <a:spLocks/>
            </p:cNvSpPr>
            <p:nvPr/>
          </p:nvSpPr>
          <p:spPr bwMode="hidden">
            <a:xfrm>
              <a:off x="5030" y="3049"/>
              <a:ext cx="728" cy="318"/>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sz="1800">
                <a:latin typeface="Arial" charset="0"/>
              </a:endParaRPr>
            </a:p>
          </p:txBody>
        </p:sp>
        <p:sp>
          <p:nvSpPr>
            <p:cNvPr id="18"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a:defRPr/>
              </a:pPr>
              <a:endParaRPr lang="en-US" sz="1800">
                <a:latin typeface="Arial" charset="0"/>
              </a:endParaRPr>
            </a:p>
          </p:txBody>
        </p:sp>
        <p:sp>
          <p:nvSpPr>
            <p:cNvPr id="19"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a:defRPr/>
              </a:pPr>
              <a:endParaRPr lang="en-US" sz="1800">
                <a:latin typeface="Arial" charset="0"/>
              </a:endParaRPr>
            </a:p>
          </p:txBody>
        </p:sp>
        <p:sp>
          <p:nvSpPr>
            <p:cNvPr id="20"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a:defRPr/>
              </a:pPr>
              <a:endParaRPr lang="en-US" sz="1800">
                <a:latin typeface="Arial" charset="0"/>
              </a:endParaRPr>
            </a:p>
          </p:txBody>
        </p:sp>
        <p:sp>
          <p:nvSpPr>
            <p:cNvPr id="21"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pPr>
                <a:defRPr/>
              </a:pPr>
              <a:endParaRPr lang="en-US" sz="1800">
                <a:latin typeface="Arial" charset="0"/>
              </a:endParaRPr>
            </a:p>
          </p:txBody>
        </p:sp>
        <p:sp>
          <p:nvSpPr>
            <p:cNvPr id="22"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a:defRPr/>
              </a:pPr>
              <a:endParaRPr lang="en-US" sz="1800">
                <a:latin typeface="Arial" charset="0"/>
              </a:endParaRPr>
            </a:p>
          </p:txBody>
        </p:sp>
        <p:sp>
          <p:nvSpPr>
            <p:cNvPr id="23" name="Freeform 21"/>
            <p:cNvSpPr>
              <a:spLocks/>
            </p:cNvSpPr>
            <p:nvPr/>
          </p:nvSpPr>
          <p:spPr bwMode="hidden">
            <a:xfrm>
              <a:off x="5626" y="2534"/>
              <a:ext cx="132" cy="132"/>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pPr>
                <a:defRPr/>
              </a:pPr>
              <a:endParaRPr lang="en-US" sz="1800">
                <a:latin typeface="Arial" charset="0"/>
              </a:endParaRPr>
            </a:p>
          </p:txBody>
        </p:sp>
        <p:sp>
          <p:nvSpPr>
            <p:cNvPr id="24"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a:defRPr/>
              </a:pPr>
              <a:endParaRPr lang="en-US" sz="1800">
                <a:latin typeface="Arial" charset="0"/>
              </a:endParaRPr>
            </a:p>
          </p:txBody>
        </p:sp>
        <p:sp>
          <p:nvSpPr>
            <p:cNvPr id="25"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a:defRPr/>
              </a:pPr>
              <a:endParaRPr lang="en-US" sz="1800">
                <a:latin typeface="Arial" charset="0"/>
              </a:endParaRPr>
            </a:p>
          </p:txBody>
        </p:sp>
        <p:sp>
          <p:nvSpPr>
            <p:cNvPr id="26"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a:defRPr/>
              </a:pPr>
              <a:endParaRPr lang="en-US" sz="1800">
                <a:latin typeface="Arial" charset="0"/>
              </a:endParaRPr>
            </a:p>
          </p:txBody>
        </p:sp>
        <p:sp>
          <p:nvSpPr>
            <p:cNvPr id="27" name="Freeform 25"/>
            <p:cNvSpPr>
              <a:spLocks/>
            </p:cNvSpPr>
            <p:nvPr/>
          </p:nvSpPr>
          <p:spPr bwMode="hidden">
            <a:xfrm>
              <a:off x="5603" y="850"/>
              <a:ext cx="155" cy="516"/>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pPr>
                <a:defRPr/>
              </a:pPr>
              <a:endParaRPr lang="en-US" sz="1800">
                <a:latin typeface="Arial" charset="0"/>
              </a:endParaRPr>
            </a:p>
          </p:txBody>
        </p:sp>
        <p:sp>
          <p:nvSpPr>
            <p:cNvPr id="28"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a:defRPr/>
              </a:pPr>
              <a:endParaRPr lang="en-US" sz="1800">
                <a:latin typeface="Arial" charset="0"/>
              </a:endParaRPr>
            </a:p>
          </p:txBody>
        </p:sp>
        <p:sp>
          <p:nvSpPr>
            <p:cNvPr id="29"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en-US" sz="1800">
                <a:latin typeface="Arial" charset="0"/>
              </a:endParaRPr>
            </a:p>
          </p:txBody>
        </p:sp>
        <p:sp>
          <p:nvSpPr>
            <p:cNvPr id="30"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pPr>
                <a:defRPr/>
              </a:pPr>
              <a:endParaRPr lang="en-US" sz="1800">
                <a:latin typeface="Arial" charset="0"/>
              </a:endParaRPr>
            </a:p>
          </p:txBody>
        </p:sp>
        <p:sp>
          <p:nvSpPr>
            <p:cNvPr id="31"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a:defRPr/>
              </a:pPr>
              <a:endParaRPr lang="en-US" sz="1800">
                <a:latin typeface="Arial" charset="0"/>
              </a:endParaRPr>
            </a:p>
          </p:txBody>
        </p:sp>
        <p:sp>
          <p:nvSpPr>
            <p:cNvPr id="32"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pPr>
                <a:defRPr/>
              </a:pPr>
              <a:endParaRPr lang="en-US" sz="1800">
                <a:latin typeface="Arial" charset="0"/>
              </a:endParaRPr>
            </a:p>
          </p:txBody>
        </p:sp>
        <p:sp>
          <p:nvSpPr>
            <p:cNvPr id="33"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n-US" sz="1800">
                <a:latin typeface="Arial" charset="0"/>
              </a:endParaRPr>
            </a:p>
          </p:txBody>
        </p:sp>
        <p:sp>
          <p:nvSpPr>
            <p:cNvPr id="34"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a:defRPr/>
              </a:pPr>
              <a:endParaRPr lang="en-US" sz="1800">
                <a:latin typeface="Arial" charset="0"/>
              </a:endParaRPr>
            </a:p>
          </p:txBody>
        </p:sp>
        <p:sp>
          <p:nvSpPr>
            <p:cNvPr id="35"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a:defRPr/>
              </a:pPr>
              <a:endParaRPr lang="en-US" sz="1800">
                <a:latin typeface="Arial" charset="0"/>
              </a:endParaRPr>
            </a:p>
          </p:txBody>
        </p:sp>
        <p:sp>
          <p:nvSpPr>
            <p:cNvPr id="36"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sz="1800">
                <a:latin typeface="Arial" charset="0"/>
              </a:endParaRPr>
            </a:p>
          </p:txBody>
        </p:sp>
        <p:sp>
          <p:nvSpPr>
            <p:cNvPr id="37"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en-US" sz="1800">
                <a:latin typeface="Arial" charset="0"/>
              </a:endParaRPr>
            </a:p>
          </p:txBody>
        </p:sp>
        <p:sp>
          <p:nvSpPr>
            <p:cNvPr id="38"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a:defRPr/>
              </a:pPr>
              <a:endParaRPr lang="en-US" sz="1800">
                <a:latin typeface="Arial" charset="0"/>
              </a:endParaRPr>
            </a:p>
          </p:txBody>
        </p:sp>
        <p:sp>
          <p:nvSpPr>
            <p:cNvPr id="39"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a:defRPr/>
              </a:pPr>
              <a:endParaRPr lang="en-US" sz="1800">
                <a:latin typeface="Arial" charset="0"/>
              </a:endParaRPr>
            </a:p>
          </p:txBody>
        </p:sp>
        <p:sp>
          <p:nvSpPr>
            <p:cNvPr id="40"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a:defRPr/>
              </a:pPr>
              <a:endParaRPr lang="en-US" sz="1800">
                <a:latin typeface="Arial" charset="0"/>
              </a:endParaRPr>
            </a:p>
          </p:txBody>
        </p:sp>
        <p:grpSp>
          <p:nvGrpSpPr>
            <p:cNvPr id="41" name="Group 39"/>
            <p:cNvGrpSpPr>
              <a:grpSpLocks/>
            </p:cNvGrpSpPr>
            <p:nvPr/>
          </p:nvGrpSpPr>
          <p:grpSpPr bwMode="auto">
            <a:xfrm>
              <a:off x="0" y="1632"/>
              <a:ext cx="5758" cy="1858"/>
              <a:chOff x="0" y="1632"/>
              <a:chExt cx="5758" cy="1858"/>
            </a:xfrm>
          </p:grpSpPr>
          <p:sp>
            <p:nvSpPr>
              <p:cNvPr id="42"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n-US" sz="1800">
                  <a:latin typeface="Arial" charset="0"/>
                </a:endParaRPr>
              </a:p>
            </p:txBody>
          </p:sp>
          <p:sp>
            <p:nvSpPr>
              <p:cNvPr id="43"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a:defRPr/>
                </a:pPr>
                <a:endParaRPr lang="en-US" sz="1800">
                  <a:latin typeface="Arial" charset="0"/>
                </a:endParaRPr>
              </a:p>
            </p:txBody>
          </p:sp>
        </p:grpSp>
      </p:grpSp>
      <p:sp>
        <p:nvSpPr>
          <p:cNvPr id="787498" name="Rectangle 42"/>
          <p:cNvSpPr>
            <a:spLocks noGrp="1" noChangeArrowheads="1"/>
          </p:cNvSpPr>
          <p:nvPr>
            <p:ph type="ctrTitle" sz="quarter"/>
          </p:nvPr>
        </p:nvSpPr>
        <p:spPr>
          <a:xfrm>
            <a:off x="457200" y="1600200"/>
            <a:ext cx="8229600" cy="1828800"/>
          </a:xfrm>
        </p:spPr>
        <p:txBody>
          <a:bodyPr/>
          <a:lstStyle>
            <a:lvl1pPr>
              <a:defRPr sz="4800"/>
            </a:lvl1pPr>
          </a:lstStyle>
          <a:p>
            <a:r>
              <a:rPr lang="en-US" smtClean="0"/>
              <a:t>Click to edit Master title style</a:t>
            </a:r>
            <a:endParaRPr lang="en-US"/>
          </a:p>
        </p:txBody>
      </p:sp>
      <p:sp>
        <p:nvSpPr>
          <p:cNvPr id="787499" name="Rectangle 4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sz="3600"/>
            </a:lvl1pPr>
          </a:lstStyle>
          <a:p>
            <a:r>
              <a:rPr lang="en-US" smtClean="0"/>
              <a:t>Click to edit Master subtitle style</a:t>
            </a:r>
            <a:endParaRPr lang="en-US"/>
          </a:p>
        </p:txBody>
      </p:sp>
      <p:sp>
        <p:nvSpPr>
          <p:cNvPr id="44" name="Rectangle 44"/>
          <p:cNvSpPr>
            <a:spLocks noGrp="1" noChangeArrowheads="1"/>
          </p:cNvSpPr>
          <p:nvPr>
            <p:ph type="dt" sz="quarter" idx="10"/>
          </p:nvPr>
        </p:nvSpPr>
        <p:spPr/>
        <p:txBody>
          <a:bodyPr/>
          <a:lstStyle>
            <a:lvl1pPr>
              <a:defRPr/>
            </a:lvl1pPr>
          </a:lstStyle>
          <a:p>
            <a:fld id="{A866D33F-89AF-48C0-8070-9B5AC2B8138D}" type="datetime1">
              <a:rPr lang="en-US" smtClean="0"/>
              <a:t>10/7/2013</a:t>
            </a:fld>
            <a:endParaRPr lang="en-US"/>
          </a:p>
        </p:txBody>
      </p:sp>
      <p:sp>
        <p:nvSpPr>
          <p:cNvPr id="45" name="Rectangle 45"/>
          <p:cNvSpPr>
            <a:spLocks noGrp="1" noChangeArrowheads="1"/>
          </p:cNvSpPr>
          <p:nvPr>
            <p:ph type="ftr" sz="quarter" idx="11"/>
          </p:nvPr>
        </p:nvSpPr>
        <p:spPr/>
        <p:txBody>
          <a:bodyPr/>
          <a:lstStyle>
            <a:lvl1pPr>
              <a:defRPr/>
            </a:lvl1pPr>
          </a:lstStyle>
          <a:p>
            <a:r>
              <a:rPr lang="en-US" smtClean="0"/>
              <a:t>Kevin Kay</a:t>
            </a:r>
            <a:endParaRPr lang="en-US"/>
          </a:p>
        </p:txBody>
      </p:sp>
      <p:sp>
        <p:nvSpPr>
          <p:cNvPr id="46" name="Rectangle 46"/>
          <p:cNvSpPr>
            <a:spLocks noGrp="1" noChangeArrowheads="1"/>
          </p:cNvSpPr>
          <p:nvPr>
            <p:ph type="sldNum" sz="quarter" idx="12"/>
          </p:nvPr>
        </p:nvSpPr>
        <p:spPr/>
        <p:txBody>
          <a:bodyPr/>
          <a:lstStyle>
            <a:lvl1pPr>
              <a:defRPr/>
            </a:lvl1pPr>
          </a:lstStyle>
          <a:p>
            <a:fld id="{156EC2FA-43DB-4F1E-808B-3DA229752D5A}" type="slidenum">
              <a:rPr lang="en-US" smtClean="0"/>
              <a:t>‹#›</a:t>
            </a:fld>
            <a:endParaRPr lang="en-US"/>
          </a:p>
        </p:txBody>
      </p:sp>
    </p:spTree>
    <p:extLst>
      <p:ext uri="{BB962C8B-B14F-4D97-AF65-F5344CB8AC3E}">
        <p14:creationId xmlns:p14="http://schemas.microsoft.com/office/powerpoint/2010/main" val="21535706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4"/>
          <p:cNvSpPr>
            <a:spLocks noGrp="1" noChangeArrowheads="1"/>
          </p:cNvSpPr>
          <p:nvPr>
            <p:ph type="dt" sz="half" idx="10"/>
          </p:nvPr>
        </p:nvSpPr>
        <p:spPr>
          <a:ln/>
        </p:spPr>
        <p:txBody>
          <a:bodyPr/>
          <a:lstStyle>
            <a:lvl1pPr>
              <a:defRPr/>
            </a:lvl1pPr>
          </a:lstStyle>
          <a:p>
            <a:fld id="{EF0AA958-903B-40D7-B391-C7D85621D6E1}" type="datetime1">
              <a:rPr lang="en-US" smtClean="0"/>
              <a:t>10/7/2013</a:t>
            </a:fld>
            <a:endParaRPr lang="en-US"/>
          </a:p>
        </p:txBody>
      </p:sp>
      <p:sp>
        <p:nvSpPr>
          <p:cNvPr id="5" name="Rectangle 45"/>
          <p:cNvSpPr>
            <a:spLocks noGrp="1" noChangeArrowheads="1"/>
          </p:cNvSpPr>
          <p:nvPr>
            <p:ph type="ftr" sz="quarter" idx="11"/>
          </p:nvPr>
        </p:nvSpPr>
        <p:spPr>
          <a:ln/>
        </p:spPr>
        <p:txBody>
          <a:bodyPr/>
          <a:lstStyle>
            <a:lvl1pPr>
              <a:defRPr/>
            </a:lvl1pPr>
          </a:lstStyle>
          <a:p>
            <a:r>
              <a:rPr lang="en-US" smtClean="0"/>
              <a:t>Kevin Kay</a:t>
            </a:r>
            <a:endParaRPr lang="en-US"/>
          </a:p>
        </p:txBody>
      </p:sp>
      <p:sp>
        <p:nvSpPr>
          <p:cNvPr id="6" name="Rectangle 46"/>
          <p:cNvSpPr>
            <a:spLocks noGrp="1" noChangeArrowheads="1"/>
          </p:cNvSpPr>
          <p:nvPr>
            <p:ph type="sldNum" sz="quarter" idx="12"/>
          </p:nvPr>
        </p:nvSpPr>
        <p:spPr>
          <a:ln/>
        </p:spPr>
        <p:txBody>
          <a:bodyPr/>
          <a:lstStyle>
            <a:lvl1pPr>
              <a:defRPr/>
            </a:lvl1pPr>
          </a:lstStyle>
          <a:p>
            <a:fld id="{156EC2FA-43DB-4F1E-808B-3DA229752D5A}" type="slidenum">
              <a:rPr lang="en-US" smtClean="0"/>
              <a:t>‹#›</a:t>
            </a:fld>
            <a:endParaRPr lang="en-US"/>
          </a:p>
        </p:txBody>
      </p:sp>
    </p:spTree>
    <p:extLst>
      <p:ext uri="{BB962C8B-B14F-4D97-AF65-F5344CB8AC3E}">
        <p14:creationId xmlns:p14="http://schemas.microsoft.com/office/powerpoint/2010/main" val="6017817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4"/>
          <p:cNvSpPr>
            <a:spLocks noGrp="1" noChangeArrowheads="1"/>
          </p:cNvSpPr>
          <p:nvPr>
            <p:ph type="dt" sz="half" idx="10"/>
          </p:nvPr>
        </p:nvSpPr>
        <p:spPr>
          <a:ln/>
        </p:spPr>
        <p:txBody>
          <a:bodyPr/>
          <a:lstStyle>
            <a:lvl1pPr>
              <a:defRPr/>
            </a:lvl1pPr>
          </a:lstStyle>
          <a:p>
            <a:fld id="{E6C26E51-DFEB-4A77-A14A-AF043524861A}" type="datetime1">
              <a:rPr lang="en-US" smtClean="0"/>
              <a:t>10/7/2013</a:t>
            </a:fld>
            <a:endParaRPr lang="en-US"/>
          </a:p>
        </p:txBody>
      </p:sp>
      <p:sp>
        <p:nvSpPr>
          <p:cNvPr id="5" name="Rectangle 45"/>
          <p:cNvSpPr>
            <a:spLocks noGrp="1" noChangeArrowheads="1"/>
          </p:cNvSpPr>
          <p:nvPr>
            <p:ph type="ftr" sz="quarter" idx="11"/>
          </p:nvPr>
        </p:nvSpPr>
        <p:spPr>
          <a:ln/>
        </p:spPr>
        <p:txBody>
          <a:bodyPr/>
          <a:lstStyle>
            <a:lvl1pPr>
              <a:defRPr/>
            </a:lvl1pPr>
          </a:lstStyle>
          <a:p>
            <a:r>
              <a:rPr lang="en-US" smtClean="0"/>
              <a:t>Kevin Kay</a:t>
            </a:r>
            <a:endParaRPr lang="en-US"/>
          </a:p>
        </p:txBody>
      </p:sp>
      <p:sp>
        <p:nvSpPr>
          <p:cNvPr id="6" name="Rectangle 46"/>
          <p:cNvSpPr>
            <a:spLocks noGrp="1" noChangeArrowheads="1"/>
          </p:cNvSpPr>
          <p:nvPr>
            <p:ph type="sldNum" sz="quarter" idx="12"/>
          </p:nvPr>
        </p:nvSpPr>
        <p:spPr>
          <a:ln/>
        </p:spPr>
        <p:txBody>
          <a:bodyPr/>
          <a:lstStyle>
            <a:lvl1pPr>
              <a:defRPr/>
            </a:lvl1pPr>
          </a:lstStyle>
          <a:p>
            <a:fld id="{156EC2FA-43DB-4F1E-808B-3DA229752D5A}" type="slidenum">
              <a:rPr lang="en-US" smtClean="0"/>
              <a:t>‹#›</a:t>
            </a:fld>
            <a:endParaRPr lang="en-US"/>
          </a:p>
        </p:txBody>
      </p:sp>
    </p:spTree>
    <p:extLst>
      <p:ext uri="{BB962C8B-B14F-4D97-AF65-F5344CB8AC3E}">
        <p14:creationId xmlns:p14="http://schemas.microsoft.com/office/powerpoint/2010/main" val="3223122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x">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2"/>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648200" y="1600202"/>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3638"/>
            <a:ext cx="2133600" cy="457200"/>
          </a:xfrm>
        </p:spPr>
        <p:txBody>
          <a:bodyPr/>
          <a:lstStyle>
            <a:lvl1pPr>
              <a:defRPr/>
            </a:lvl1pPr>
          </a:lstStyle>
          <a:p>
            <a:fld id="{94E93164-A50E-4597-AD36-EA1BF5591C64}" type="datetime1">
              <a:rPr lang="en-US" smtClean="0"/>
              <a:t>10/7/2013</a:t>
            </a:fld>
            <a:endParaRPr lang="en-US"/>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r>
              <a:rPr lang="en-US" smtClean="0"/>
              <a:t>Kevin Kay</a:t>
            </a:r>
            <a:endParaRPr lang="en-US"/>
          </a:p>
        </p:txBody>
      </p:sp>
      <p:sp>
        <p:nvSpPr>
          <p:cNvPr id="7" name="Slide Number Placeholder 6"/>
          <p:cNvSpPr>
            <a:spLocks noGrp="1"/>
          </p:cNvSpPr>
          <p:nvPr>
            <p:ph type="sldNum" sz="quarter" idx="12"/>
          </p:nvPr>
        </p:nvSpPr>
        <p:spPr>
          <a:xfrm>
            <a:off x="6553200" y="6243638"/>
            <a:ext cx="2133600" cy="457200"/>
          </a:xfrm>
        </p:spPr>
        <p:txBody>
          <a:bodyPr/>
          <a:lstStyle>
            <a:lvl1pPr>
              <a:defRPr/>
            </a:lvl1pPr>
          </a:lstStyle>
          <a:p>
            <a:fld id="{156EC2FA-43DB-4F1E-808B-3DA229752D5A}" type="slidenum">
              <a:rPr lang="en-US" smtClean="0"/>
              <a:t>‹#›</a:t>
            </a:fld>
            <a:endParaRPr lang="en-US"/>
          </a:p>
        </p:txBody>
      </p:sp>
    </p:spTree>
    <p:extLst>
      <p:ext uri="{BB962C8B-B14F-4D97-AF65-F5344CB8AC3E}">
        <p14:creationId xmlns:p14="http://schemas.microsoft.com/office/powerpoint/2010/main" val="131469996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685800" y="1981200"/>
            <a:ext cx="7772400" cy="4114800"/>
          </a:xfrm>
        </p:spPr>
        <p:txBody>
          <a:bodyPr/>
          <a:lstStyle/>
          <a:p>
            <a:r>
              <a:rPr lang="en-US" smtClean="0"/>
              <a:t>Click icon to add table</a:t>
            </a:r>
            <a:endParaRPr lang="en-US"/>
          </a:p>
        </p:txBody>
      </p:sp>
      <p:sp>
        <p:nvSpPr>
          <p:cNvPr id="4" name="Date Placeholder 3"/>
          <p:cNvSpPr>
            <a:spLocks noGrp="1"/>
          </p:cNvSpPr>
          <p:nvPr>
            <p:ph type="dt" sz="half" idx="10"/>
          </p:nvPr>
        </p:nvSpPr>
        <p:spPr>
          <a:xfrm>
            <a:off x="685800" y="6248400"/>
            <a:ext cx="1905000" cy="457200"/>
          </a:xfrm>
        </p:spPr>
        <p:txBody>
          <a:bodyPr/>
          <a:lstStyle>
            <a:lvl1pPr>
              <a:defRPr/>
            </a:lvl1pPr>
          </a:lstStyle>
          <a:p>
            <a:fld id="{480349EA-9CC2-42FA-8D3D-FC4EE87EBA39}" type="datetime1">
              <a:rPr lang="en-US" smtClean="0"/>
              <a:t>10/7/2013</a:t>
            </a:fld>
            <a:endParaRPr lang="en-US"/>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r>
              <a:rPr lang="en-US" smtClean="0"/>
              <a:t>Kevin Kay</a:t>
            </a:r>
            <a:endParaRPr lang="en-US"/>
          </a:p>
        </p:txBody>
      </p:sp>
      <p:sp>
        <p:nvSpPr>
          <p:cNvPr id="6" name="Slide Number Placeholder 5"/>
          <p:cNvSpPr>
            <a:spLocks noGrp="1"/>
          </p:cNvSpPr>
          <p:nvPr>
            <p:ph type="sldNum" sz="quarter" idx="12"/>
          </p:nvPr>
        </p:nvSpPr>
        <p:spPr>
          <a:xfrm>
            <a:off x="6553200" y="6248400"/>
            <a:ext cx="1905000" cy="457200"/>
          </a:xfrm>
        </p:spPr>
        <p:txBody>
          <a:bodyPr/>
          <a:lstStyle>
            <a:lvl1pPr>
              <a:defRPr/>
            </a:lvl1pPr>
          </a:lstStyle>
          <a:p>
            <a:fld id="{156EC2FA-43DB-4F1E-808B-3DA229752D5A}" type="slidenum">
              <a:rPr lang="en-US" smtClean="0"/>
              <a:t>‹#›</a:t>
            </a:fld>
            <a:endParaRPr lang="en-US"/>
          </a:p>
        </p:txBody>
      </p:sp>
    </p:spTree>
    <p:extLst>
      <p:ext uri="{BB962C8B-B14F-4D97-AF65-F5344CB8AC3E}">
        <p14:creationId xmlns:p14="http://schemas.microsoft.com/office/powerpoint/2010/main" val="267665543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9144000" cy="6856413"/>
            <a:chOff x="0" y="0"/>
            <a:chExt cx="5760" cy="4319"/>
          </a:xfrm>
        </p:grpSpPr>
        <p:sp>
          <p:nvSpPr>
            <p:cNvPr id="5"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a:defRPr/>
              </a:pPr>
              <a:endParaRPr lang="en-US">
                <a:solidFill>
                  <a:srgbClr val="FFFFFF"/>
                </a:solidFill>
              </a:endParaRPr>
            </a:p>
          </p:txBody>
        </p:sp>
        <p:sp>
          <p:nvSpPr>
            <p:cNvPr id="6"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n-US">
                <a:solidFill>
                  <a:srgbClr val="FFFFFF"/>
                </a:solidFill>
              </a:endParaRPr>
            </a:p>
          </p:txBody>
        </p:sp>
        <p:sp>
          <p:nvSpPr>
            <p:cNvPr id="7"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a:defRPr/>
              </a:pPr>
              <a:endParaRPr lang="en-US">
                <a:solidFill>
                  <a:srgbClr val="FFFFFF"/>
                </a:solidFill>
              </a:endParaRPr>
            </a:p>
          </p:txBody>
        </p:sp>
        <p:sp>
          <p:nvSpPr>
            <p:cNvPr id="8"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solidFill>
                  <a:srgbClr val="FFFFFF"/>
                </a:solidFill>
              </a:endParaRPr>
            </a:p>
          </p:txBody>
        </p:sp>
        <p:sp>
          <p:nvSpPr>
            <p:cNvPr id="9"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a:defRPr/>
              </a:pPr>
              <a:endParaRPr lang="en-US">
                <a:solidFill>
                  <a:srgbClr val="FFFFFF"/>
                </a:solidFill>
              </a:endParaRPr>
            </a:p>
          </p:txBody>
        </p:sp>
        <p:sp>
          <p:nvSpPr>
            <p:cNvPr id="10" name="Freeform 8"/>
            <p:cNvSpPr>
              <a:spLocks/>
            </p:cNvSpPr>
            <p:nvPr/>
          </p:nvSpPr>
          <p:spPr bwMode="hidden">
            <a:xfrm>
              <a:off x="4784" y="3702"/>
              <a:ext cx="974" cy="101"/>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pPr>
                <a:defRPr/>
              </a:pPr>
              <a:endParaRPr lang="en-US">
                <a:solidFill>
                  <a:srgbClr val="FFFFFF"/>
                </a:solidFill>
              </a:endParaRPr>
            </a:p>
          </p:txBody>
        </p:sp>
        <p:sp>
          <p:nvSpPr>
            <p:cNvPr id="11"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pPr>
                <a:defRPr/>
              </a:pPr>
              <a:endParaRPr lang="en-US">
                <a:solidFill>
                  <a:srgbClr val="FFFFFF"/>
                </a:solidFill>
              </a:endParaRPr>
            </a:p>
          </p:txBody>
        </p:sp>
        <p:sp>
          <p:nvSpPr>
            <p:cNvPr id="12"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n-US">
                <a:solidFill>
                  <a:srgbClr val="FFFFFF"/>
                </a:solidFill>
              </a:endParaRPr>
            </a:p>
          </p:txBody>
        </p:sp>
        <p:sp>
          <p:nvSpPr>
            <p:cNvPr id="13"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pPr>
                <a:defRPr/>
              </a:pPr>
              <a:endParaRPr lang="en-US">
                <a:solidFill>
                  <a:srgbClr val="FFFFFF"/>
                </a:solidFill>
              </a:endParaRPr>
            </a:p>
          </p:txBody>
        </p:sp>
        <p:sp>
          <p:nvSpPr>
            <p:cNvPr id="14"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a:defRPr/>
              </a:pPr>
              <a:endParaRPr lang="en-US">
                <a:solidFill>
                  <a:srgbClr val="FFFFFF"/>
                </a:solidFill>
              </a:endParaRPr>
            </a:p>
          </p:txBody>
        </p:sp>
        <p:sp>
          <p:nvSpPr>
            <p:cNvPr id="15"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pPr>
                <a:defRPr/>
              </a:pPr>
              <a:endParaRPr lang="en-US">
                <a:solidFill>
                  <a:srgbClr val="FFFFFF"/>
                </a:solidFill>
              </a:endParaRPr>
            </a:p>
          </p:txBody>
        </p:sp>
        <p:sp>
          <p:nvSpPr>
            <p:cNvPr id="16"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a:defRPr/>
              </a:pPr>
              <a:endParaRPr lang="en-US">
                <a:solidFill>
                  <a:srgbClr val="FFFFFF"/>
                </a:solidFill>
              </a:endParaRPr>
            </a:p>
          </p:txBody>
        </p:sp>
        <p:sp>
          <p:nvSpPr>
            <p:cNvPr id="17" name="Freeform 15"/>
            <p:cNvSpPr>
              <a:spLocks/>
            </p:cNvSpPr>
            <p:nvPr/>
          </p:nvSpPr>
          <p:spPr bwMode="hidden">
            <a:xfrm>
              <a:off x="5030" y="3049"/>
              <a:ext cx="728" cy="318"/>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solidFill>
                  <a:srgbClr val="FFFFFF"/>
                </a:solidFill>
              </a:endParaRPr>
            </a:p>
          </p:txBody>
        </p:sp>
        <p:sp>
          <p:nvSpPr>
            <p:cNvPr id="18"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a:defRPr/>
              </a:pPr>
              <a:endParaRPr lang="en-US">
                <a:solidFill>
                  <a:srgbClr val="FFFFFF"/>
                </a:solidFill>
              </a:endParaRPr>
            </a:p>
          </p:txBody>
        </p:sp>
        <p:sp>
          <p:nvSpPr>
            <p:cNvPr id="19"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a:defRPr/>
              </a:pPr>
              <a:endParaRPr lang="en-US">
                <a:solidFill>
                  <a:srgbClr val="FFFFFF"/>
                </a:solidFill>
              </a:endParaRPr>
            </a:p>
          </p:txBody>
        </p:sp>
        <p:sp>
          <p:nvSpPr>
            <p:cNvPr id="20"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a:defRPr/>
              </a:pPr>
              <a:endParaRPr lang="en-US">
                <a:solidFill>
                  <a:srgbClr val="FFFFFF"/>
                </a:solidFill>
              </a:endParaRPr>
            </a:p>
          </p:txBody>
        </p:sp>
        <p:sp>
          <p:nvSpPr>
            <p:cNvPr id="21"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pPr>
                <a:defRPr/>
              </a:pPr>
              <a:endParaRPr lang="en-US">
                <a:solidFill>
                  <a:srgbClr val="FFFFFF"/>
                </a:solidFill>
              </a:endParaRPr>
            </a:p>
          </p:txBody>
        </p:sp>
        <p:sp>
          <p:nvSpPr>
            <p:cNvPr id="22"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a:defRPr/>
              </a:pPr>
              <a:endParaRPr lang="en-US">
                <a:solidFill>
                  <a:srgbClr val="FFFFFF"/>
                </a:solidFill>
              </a:endParaRPr>
            </a:p>
          </p:txBody>
        </p:sp>
        <p:sp>
          <p:nvSpPr>
            <p:cNvPr id="23" name="Freeform 21"/>
            <p:cNvSpPr>
              <a:spLocks/>
            </p:cNvSpPr>
            <p:nvPr/>
          </p:nvSpPr>
          <p:spPr bwMode="hidden">
            <a:xfrm>
              <a:off x="5626" y="2534"/>
              <a:ext cx="132" cy="132"/>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pPr>
                <a:defRPr/>
              </a:pPr>
              <a:endParaRPr lang="en-US">
                <a:solidFill>
                  <a:srgbClr val="FFFFFF"/>
                </a:solidFill>
              </a:endParaRPr>
            </a:p>
          </p:txBody>
        </p:sp>
        <p:sp>
          <p:nvSpPr>
            <p:cNvPr id="24"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a:defRPr/>
              </a:pPr>
              <a:endParaRPr lang="en-US">
                <a:solidFill>
                  <a:srgbClr val="FFFFFF"/>
                </a:solidFill>
              </a:endParaRPr>
            </a:p>
          </p:txBody>
        </p:sp>
        <p:sp>
          <p:nvSpPr>
            <p:cNvPr id="25"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a:defRPr/>
              </a:pPr>
              <a:endParaRPr lang="en-US">
                <a:solidFill>
                  <a:srgbClr val="FFFFFF"/>
                </a:solidFill>
              </a:endParaRPr>
            </a:p>
          </p:txBody>
        </p:sp>
        <p:sp>
          <p:nvSpPr>
            <p:cNvPr id="26"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a:defRPr/>
              </a:pPr>
              <a:endParaRPr lang="en-US">
                <a:solidFill>
                  <a:srgbClr val="FFFFFF"/>
                </a:solidFill>
              </a:endParaRPr>
            </a:p>
          </p:txBody>
        </p:sp>
        <p:sp>
          <p:nvSpPr>
            <p:cNvPr id="27" name="Freeform 25"/>
            <p:cNvSpPr>
              <a:spLocks/>
            </p:cNvSpPr>
            <p:nvPr/>
          </p:nvSpPr>
          <p:spPr bwMode="hidden">
            <a:xfrm>
              <a:off x="5603" y="850"/>
              <a:ext cx="155" cy="516"/>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pPr>
                <a:defRPr/>
              </a:pPr>
              <a:endParaRPr lang="en-US">
                <a:solidFill>
                  <a:srgbClr val="FFFFFF"/>
                </a:solidFill>
              </a:endParaRPr>
            </a:p>
          </p:txBody>
        </p:sp>
        <p:sp>
          <p:nvSpPr>
            <p:cNvPr id="28"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a:defRPr/>
              </a:pPr>
              <a:endParaRPr lang="en-US">
                <a:solidFill>
                  <a:srgbClr val="FFFFFF"/>
                </a:solidFill>
              </a:endParaRPr>
            </a:p>
          </p:txBody>
        </p:sp>
        <p:sp>
          <p:nvSpPr>
            <p:cNvPr id="29"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en-US">
                <a:solidFill>
                  <a:srgbClr val="FFFFFF"/>
                </a:solidFill>
              </a:endParaRPr>
            </a:p>
          </p:txBody>
        </p:sp>
        <p:sp>
          <p:nvSpPr>
            <p:cNvPr id="30"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pPr>
                <a:defRPr/>
              </a:pPr>
              <a:endParaRPr lang="en-US">
                <a:solidFill>
                  <a:srgbClr val="FFFFFF"/>
                </a:solidFill>
              </a:endParaRPr>
            </a:p>
          </p:txBody>
        </p:sp>
        <p:sp>
          <p:nvSpPr>
            <p:cNvPr id="31"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a:defRPr/>
              </a:pPr>
              <a:endParaRPr lang="en-US">
                <a:solidFill>
                  <a:srgbClr val="FFFFFF"/>
                </a:solidFill>
              </a:endParaRPr>
            </a:p>
          </p:txBody>
        </p:sp>
        <p:sp>
          <p:nvSpPr>
            <p:cNvPr id="32"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pPr>
                <a:defRPr/>
              </a:pPr>
              <a:endParaRPr lang="en-US">
                <a:solidFill>
                  <a:srgbClr val="FFFFFF"/>
                </a:solidFill>
              </a:endParaRPr>
            </a:p>
          </p:txBody>
        </p:sp>
        <p:sp>
          <p:nvSpPr>
            <p:cNvPr id="33"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n-US">
                <a:solidFill>
                  <a:srgbClr val="FFFFFF"/>
                </a:solidFill>
              </a:endParaRPr>
            </a:p>
          </p:txBody>
        </p:sp>
        <p:sp>
          <p:nvSpPr>
            <p:cNvPr id="34"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a:defRPr/>
              </a:pPr>
              <a:endParaRPr lang="en-US">
                <a:solidFill>
                  <a:srgbClr val="FFFFFF"/>
                </a:solidFill>
              </a:endParaRPr>
            </a:p>
          </p:txBody>
        </p:sp>
        <p:sp>
          <p:nvSpPr>
            <p:cNvPr id="35"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a:defRPr/>
              </a:pPr>
              <a:endParaRPr lang="en-US">
                <a:solidFill>
                  <a:srgbClr val="FFFFFF"/>
                </a:solidFill>
              </a:endParaRPr>
            </a:p>
          </p:txBody>
        </p:sp>
        <p:sp>
          <p:nvSpPr>
            <p:cNvPr id="36"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a:solidFill>
                  <a:srgbClr val="FFFFFF"/>
                </a:solidFill>
              </a:endParaRPr>
            </a:p>
          </p:txBody>
        </p:sp>
        <p:sp>
          <p:nvSpPr>
            <p:cNvPr id="37"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en-US">
                <a:solidFill>
                  <a:srgbClr val="FFFFFF"/>
                </a:solidFill>
              </a:endParaRPr>
            </a:p>
          </p:txBody>
        </p:sp>
        <p:sp>
          <p:nvSpPr>
            <p:cNvPr id="38"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a:defRPr/>
              </a:pPr>
              <a:endParaRPr lang="en-US">
                <a:solidFill>
                  <a:srgbClr val="FFFFFF"/>
                </a:solidFill>
              </a:endParaRPr>
            </a:p>
          </p:txBody>
        </p:sp>
        <p:sp>
          <p:nvSpPr>
            <p:cNvPr id="39"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a:defRPr/>
              </a:pPr>
              <a:endParaRPr lang="en-US">
                <a:solidFill>
                  <a:srgbClr val="FFFFFF"/>
                </a:solidFill>
              </a:endParaRPr>
            </a:p>
          </p:txBody>
        </p:sp>
        <p:sp>
          <p:nvSpPr>
            <p:cNvPr id="40"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a:defRPr/>
              </a:pPr>
              <a:endParaRPr lang="en-US">
                <a:solidFill>
                  <a:srgbClr val="FFFFFF"/>
                </a:solidFill>
              </a:endParaRPr>
            </a:p>
          </p:txBody>
        </p:sp>
        <p:grpSp>
          <p:nvGrpSpPr>
            <p:cNvPr id="3" name="Group 39"/>
            <p:cNvGrpSpPr>
              <a:grpSpLocks/>
            </p:cNvGrpSpPr>
            <p:nvPr userDrawn="1"/>
          </p:nvGrpSpPr>
          <p:grpSpPr bwMode="auto">
            <a:xfrm>
              <a:off x="0" y="1632"/>
              <a:ext cx="5758" cy="1858"/>
              <a:chOff x="0" y="1632"/>
              <a:chExt cx="5758" cy="1858"/>
            </a:xfrm>
          </p:grpSpPr>
          <p:sp>
            <p:nvSpPr>
              <p:cNvPr id="42"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n-US">
                  <a:solidFill>
                    <a:srgbClr val="FFFFFF"/>
                  </a:solidFill>
                </a:endParaRPr>
              </a:p>
            </p:txBody>
          </p:sp>
          <p:sp>
            <p:nvSpPr>
              <p:cNvPr id="43"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a:defRPr/>
                </a:pPr>
                <a:endParaRPr lang="en-US">
                  <a:solidFill>
                    <a:srgbClr val="FFFFFF"/>
                  </a:solidFill>
                </a:endParaRPr>
              </a:p>
            </p:txBody>
          </p:sp>
        </p:grpSp>
      </p:grpSp>
      <p:sp>
        <p:nvSpPr>
          <p:cNvPr id="787498" name="Rectangle 42"/>
          <p:cNvSpPr>
            <a:spLocks noGrp="1" noChangeArrowheads="1"/>
          </p:cNvSpPr>
          <p:nvPr>
            <p:ph type="ctrTitle" sz="quarter"/>
          </p:nvPr>
        </p:nvSpPr>
        <p:spPr>
          <a:xfrm>
            <a:off x="457200" y="1600200"/>
            <a:ext cx="8229600" cy="1828800"/>
          </a:xfrm>
        </p:spPr>
        <p:txBody>
          <a:bodyPr/>
          <a:lstStyle>
            <a:lvl1pPr>
              <a:defRPr sz="4800"/>
            </a:lvl1pPr>
          </a:lstStyle>
          <a:p>
            <a:r>
              <a:rPr lang="en-US" smtClean="0"/>
              <a:t>Click to edit Master title style</a:t>
            </a:r>
            <a:endParaRPr lang="en-US"/>
          </a:p>
        </p:txBody>
      </p:sp>
      <p:sp>
        <p:nvSpPr>
          <p:cNvPr id="787499" name="Rectangle 4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sz="3600"/>
            </a:lvl1pPr>
          </a:lstStyle>
          <a:p>
            <a:r>
              <a:rPr lang="en-US" smtClean="0"/>
              <a:t>Click to edit Master subtitle style</a:t>
            </a:r>
            <a:endParaRPr lang="en-US"/>
          </a:p>
        </p:txBody>
      </p:sp>
      <p:sp>
        <p:nvSpPr>
          <p:cNvPr id="44" name="Rectangle 44"/>
          <p:cNvSpPr>
            <a:spLocks noGrp="1" noChangeArrowheads="1"/>
          </p:cNvSpPr>
          <p:nvPr>
            <p:ph type="dt" sz="quarter" idx="10"/>
          </p:nvPr>
        </p:nvSpPr>
        <p:spPr/>
        <p:txBody>
          <a:bodyPr/>
          <a:lstStyle>
            <a:lvl1pPr>
              <a:defRPr/>
            </a:lvl1pPr>
          </a:lstStyle>
          <a:p>
            <a:fld id="{333624F7-B91F-4103-ACBE-795A47946C66}" type="datetime1">
              <a:rPr lang="en-US" smtClean="0">
                <a:solidFill>
                  <a:srgbClr val="FFFFFF"/>
                </a:solidFill>
              </a:rPr>
              <a:t>10/7/2013</a:t>
            </a:fld>
            <a:endParaRPr lang="en-US">
              <a:solidFill>
                <a:srgbClr val="FFFFFF"/>
              </a:solidFill>
            </a:endParaRPr>
          </a:p>
        </p:txBody>
      </p:sp>
      <p:sp>
        <p:nvSpPr>
          <p:cNvPr id="45" name="Rectangle 45"/>
          <p:cNvSpPr>
            <a:spLocks noGrp="1" noChangeArrowheads="1"/>
          </p:cNvSpPr>
          <p:nvPr>
            <p:ph type="ftr" sz="quarter" idx="11"/>
          </p:nvPr>
        </p:nvSpPr>
        <p:spPr/>
        <p:txBody>
          <a:bodyPr/>
          <a:lstStyle>
            <a:lvl1pPr>
              <a:defRPr/>
            </a:lvl1pPr>
          </a:lstStyle>
          <a:p>
            <a:r>
              <a:rPr lang="en-US" smtClean="0">
                <a:solidFill>
                  <a:srgbClr val="FFFFFF"/>
                </a:solidFill>
              </a:rPr>
              <a:t>Kevin Kay</a:t>
            </a:r>
            <a:endParaRPr lang="en-US">
              <a:solidFill>
                <a:srgbClr val="FFFFFF"/>
              </a:solidFill>
            </a:endParaRPr>
          </a:p>
        </p:txBody>
      </p:sp>
      <p:sp>
        <p:nvSpPr>
          <p:cNvPr id="46" name="Rectangle 46"/>
          <p:cNvSpPr>
            <a:spLocks noGrp="1" noChangeArrowheads="1"/>
          </p:cNvSpPr>
          <p:nvPr>
            <p:ph type="sldNum" sz="quarter" idx="12"/>
          </p:nvPr>
        </p:nvSpPr>
        <p:spPr/>
        <p:txBody>
          <a:bodyPr/>
          <a:lstStyle>
            <a:lvl1pPr>
              <a:defRPr/>
            </a:lvl1pPr>
          </a:lstStyle>
          <a:p>
            <a:fld id="{26510927-015E-4E40-92FB-13F339A46826}"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82396308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4"/>
          <p:cNvSpPr>
            <a:spLocks noGrp="1" noChangeArrowheads="1"/>
          </p:cNvSpPr>
          <p:nvPr>
            <p:ph type="dt" sz="half" idx="10"/>
          </p:nvPr>
        </p:nvSpPr>
        <p:spPr>
          <a:ln/>
        </p:spPr>
        <p:txBody>
          <a:bodyPr/>
          <a:lstStyle>
            <a:lvl1pPr>
              <a:defRPr/>
            </a:lvl1pPr>
          </a:lstStyle>
          <a:p>
            <a:fld id="{1280DB51-9FF9-4C20-89CC-2C5D24595306}" type="datetime1">
              <a:rPr lang="en-US" smtClean="0">
                <a:solidFill>
                  <a:srgbClr val="FFFFFF"/>
                </a:solidFill>
              </a:rPr>
              <a:t>10/7/2013</a:t>
            </a:fld>
            <a:endParaRPr lang="en-US">
              <a:solidFill>
                <a:srgbClr val="FFFFFF"/>
              </a:solidFill>
            </a:endParaRPr>
          </a:p>
        </p:txBody>
      </p:sp>
      <p:sp>
        <p:nvSpPr>
          <p:cNvPr id="5" name="Rectangle 45"/>
          <p:cNvSpPr>
            <a:spLocks noGrp="1" noChangeArrowheads="1"/>
          </p:cNvSpPr>
          <p:nvPr>
            <p:ph type="ftr" sz="quarter" idx="11"/>
          </p:nvPr>
        </p:nvSpPr>
        <p:spPr>
          <a:ln/>
        </p:spPr>
        <p:txBody>
          <a:bodyPr/>
          <a:lstStyle>
            <a:lvl1pPr>
              <a:defRPr/>
            </a:lvl1pPr>
          </a:lstStyle>
          <a:p>
            <a:r>
              <a:rPr lang="en-US" smtClean="0">
                <a:solidFill>
                  <a:srgbClr val="FFFFFF"/>
                </a:solidFill>
              </a:rPr>
              <a:t>Kevin Kay</a:t>
            </a:r>
            <a:endParaRPr lang="en-US">
              <a:solidFill>
                <a:srgbClr val="FFFFFF"/>
              </a:solidFill>
            </a:endParaRPr>
          </a:p>
        </p:txBody>
      </p:sp>
      <p:sp>
        <p:nvSpPr>
          <p:cNvPr id="6" name="Rectangle 46"/>
          <p:cNvSpPr>
            <a:spLocks noGrp="1" noChangeArrowheads="1"/>
          </p:cNvSpPr>
          <p:nvPr>
            <p:ph type="sldNum" sz="quarter" idx="12"/>
          </p:nvPr>
        </p:nvSpPr>
        <p:spPr>
          <a:ln/>
        </p:spPr>
        <p:txBody>
          <a:bodyPr/>
          <a:lstStyle>
            <a:lvl1pPr>
              <a:defRPr/>
            </a:lvl1pPr>
          </a:lstStyle>
          <a:p>
            <a:fld id="{26510927-015E-4E40-92FB-13F339A46826}"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214296690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4"/>
          <p:cNvSpPr>
            <a:spLocks noGrp="1" noChangeArrowheads="1"/>
          </p:cNvSpPr>
          <p:nvPr>
            <p:ph type="dt" sz="half" idx="10"/>
          </p:nvPr>
        </p:nvSpPr>
        <p:spPr>
          <a:ln/>
        </p:spPr>
        <p:txBody>
          <a:bodyPr/>
          <a:lstStyle>
            <a:lvl1pPr>
              <a:defRPr/>
            </a:lvl1pPr>
          </a:lstStyle>
          <a:p>
            <a:fld id="{6FFF6C4B-1130-4A01-836A-6FE1B50D4871}" type="datetime1">
              <a:rPr lang="en-US" smtClean="0">
                <a:solidFill>
                  <a:srgbClr val="FFFFFF"/>
                </a:solidFill>
              </a:rPr>
              <a:t>10/7/2013</a:t>
            </a:fld>
            <a:endParaRPr lang="en-US">
              <a:solidFill>
                <a:srgbClr val="FFFFFF"/>
              </a:solidFill>
            </a:endParaRPr>
          </a:p>
        </p:txBody>
      </p:sp>
      <p:sp>
        <p:nvSpPr>
          <p:cNvPr id="5" name="Rectangle 45"/>
          <p:cNvSpPr>
            <a:spLocks noGrp="1" noChangeArrowheads="1"/>
          </p:cNvSpPr>
          <p:nvPr>
            <p:ph type="ftr" sz="quarter" idx="11"/>
          </p:nvPr>
        </p:nvSpPr>
        <p:spPr>
          <a:ln/>
        </p:spPr>
        <p:txBody>
          <a:bodyPr/>
          <a:lstStyle>
            <a:lvl1pPr>
              <a:defRPr/>
            </a:lvl1pPr>
          </a:lstStyle>
          <a:p>
            <a:r>
              <a:rPr lang="en-US" smtClean="0">
                <a:solidFill>
                  <a:srgbClr val="FFFFFF"/>
                </a:solidFill>
              </a:rPr>
              <a:t>Kevin Kay</a:t>
            </a:r>
            <a:endParaRPr lang="en-US">
              <a:solidFill>
                <a:srgbClr val="FFFFFF"/>
              </a:solidFill>
            </a:endParaRPr>
          </a:p>
        </p:txBody>
      </p:sp>
      <p:sp>
        <p:nvSpPr>
          <p:cNvPr id="6" name="Rectangle 46"/>
          <p:cNvSpPr>
            <a:spLocks noGrp="1" noChangeArrowheads="1"/>
          </p:cNvSpPr>
          <p:nvPr>
            <p:ph type="sldNum" sz="quarter" idx="12"/>
          </p:nvPr>
        </p:nvSpPr>
        <p:spPr>
          <a:ln/>
        </p:spPr>
        <p:txBody>
          <a:bodyPr/>
          <a:lstStyle>
            <a:lvl1pPr>
              <a:defRPr/>
            </a:lvl1pPr>
          </a:lstStyle>
          <a:p>
            <a:fld id="{26510927-015E-4E40-92FB-13F339A46826}"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152360059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4"/>
          <p:cNvSpPr>
            <a:spLocks noGrp="1" noChangeArrowheads="1"/>
          </p:cNvSpPr>
          <p:nvPr>
            <p:ph type="dt" sz="half" idx="10"/>
          </p:nvPr>
        </p:nvSpPr>
        <p:spPr>
          <a:ln/>
        </p:spPr>
        <p:txBody>
          <a:bodyPr/>
          <a:lstStyle>
            <a:lvl1pPr>
              <a:defRPr/>
            </a:lvl1pPr>
          </a:lstStyle>
          <a:p>
            <a:fld id="{24FF163E-00E1-41A5-BB60-972F2D32360B}" type="datetime1">
              <a:rPr lang="en-US" smtClean="0">
                <a:solidFill>
                  <a:srgbClr val="FFFFFF"/>
                </a:solidFill>
              </a:rPr>
              <a:t>10/7/2013</a:t>
            </a:fld>
            <a:endParaRPr lang="en-US">
              <a:solidFill>
                <a:srgbClr val="FFFFFF"/>
              </a:solidFill>
            </a:endParaRPr>
          </a:p>
        </p:txBody>
      </p:sp>
      <p:sp>
        <p:nvSpPr>
          <p:cNvPr id="6" name="Rectangle 45"/>
          <p:cNvSpPr>
            <a:spLocks noGrp="1" noChangeArrowheads="1"/>
          </p:cNvSpPr>
          <p:nvPr>
            <p:ph type="ftr" sz="quarter" idx="11"/>
          </p:nvPr>
        </p:nvSpPr>
        <p:spPr>
          <a:ln/>
        </p:spPr>
        <p:txBody>
          <a:bodyPr/>
          <a:lstStyle>
            <a:lvl1pPr>
              <a:defRPr/>
            </a:lvl1pPr>
          </a:lstStyle>
          <a:p>
            <a:r>
              <a:rPr lang="en-US" smtClean="0">
                <a:solidFill>
                  <a:srgbClr val="FFFFFF"/>
                </a:solidFill>
              </a:rPr>
              <a:t>Kevin Kay</a:t>
            </a:r>
            <a:endParaRPr lang="en-US">
              <a:solidFill>
                <a:srgbClr val="FFFFFF"/>
              </a:solidFill>
            </a:endParaRPr>
          </a:p>
        </p:txBody>
      </p:sp>
      <p:sp>
        <p:nvSpPr>
          <p:cNvPr id="7" name="Rectangle 46"/>
          <p:cNvSpPr>
            <a:spLocks noGrp="1" noChangeArrowheads="1"/>
          </p:cNvSpPr>
          <p:nvPr>
            <p:ph type="sldNum" sz="quarter" idx="12"/>
          </p:nvPr>
        </p:nvSpPr>
        <p:spPr>
          <a:ln/>
        </p:spPr>
        <p:txBody>
          <a:bodyPr/>
          <a:lstStyle>
            <a:lvl1pPr>
              <a:defRPr/>
            </a:lvl1pPr>
          </a:lstStyle>
          <a:p>
            <a:fld id="{26510927-015E-4E40-92FB-13F339A46826}"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41610444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4"/>
          <p:cNvSpPr>
            <a:spLocks noGrp="1" noChangeArrowheads="1"/>
          </p:cNvSpPr>
          <p:nvPr>
            <p:ph type="dt" sz="half" idx="10"/>
          </p:nvPr>
        </p:nvSpPr>
        <p:spPr>
          <a:ln/>
        </p:spPr>
        <p:txBody>
          <a:bodyPr/>
          <a:lstStyle>
            <a:lvl1pPr>
              <a:defRPr/>
            </a:lvl1pPr>
          </a:lstStyle>
          <a:p>
            <a:fld id="{06599D0E-258D-4013-9A50-0428BC10DF98}" type="datetime1">
              <a:rPr lang="en-US" smtClean="0">
                <a:solidFill>
                  <a:srgbClr val="FFFFFF"/>
                </a:solidFill>
              </a:rPr>
              <a:t>10/7/2013</a:t>
            </a:fld>
            <a:endParaRPr lang="en-US">
              <a:solidFill>
                <a:srgbClr val="FFFFFF"/>
              </a:solidFill>
            </a:endParaRPr>
          </a:p>
        </p:txBody>
      </p:sp>
      <p:sp>
        <p:nvSpPr>
          <p:cNvPr id="8" name="Rectangle 45"/>
          <p:cNvSpPr>
            <a:spLocks noGrp="1" noChangeArrowheads="1"/>
          </p:cNvSpPr>
          <p:nvPr>
            <p:ph type="ftr" sz="quarter" idx="11"/>
          </p:nvPr>
        </p:nvSpPr>
        <p:spPr>
          <a:ln/>
        </p:spPr>
        <p:txBody>
          <a:bodyPr/>
          <a:lstStyle>
            <a:lvl1pPr>
              <a:defRPr/>
            </a:lvl1pPr>
          </a:lstStyle>
          <a:p>
            <a:r>
              <a:rPr lang="en-US" smtClean="0">
                <a:solidFill>
                  <a:srgbClr val="FFFFFF"/>
                </a:solidFill>
              </a:rPr>
              <a:t>Kevin Kay</a:t>
            </a:r>
            <a:endParaRPr lang="en-US">
              <a:solidFill>
                <a:srgbClr val="FFFFFF"/>
              </a:solidFill>
            </a:endParaRPr>
          </a:p>
        </p:txBody>
      </p:sp>
      <p:sp>
        <p:nvSpPr>
          <p:cNvPr id="9" name="Rectangle 46"/>
          <p:cNvSpPr>
            <a:spLocks noGrp="1" noChangeArrowheads="1"/>
          </p:cNvSpPr>
          <p:nvPr>
            <p:ph type="sldNum" sz="quarter" idx="12"/>
          </p:nvPr>
        </p:nvSpPr>
        <p:spPr>
          <a:ln/>
        </p:spPr>
        <p:txBody>
          <a:bodyPr/>
          <a:lstStyle>
            <a:lvl1pPr>
              <a:defRPr/>
            </a:lvl1pPr>
          </a:lstStyle>
          <a:p>
            <a:fld id="{26510927-015E-4E40-92FB-13F339A46826}"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141386604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4"/>
          <p:cNvSpPr>
            <a:spLocks noGrp="1" noChangeArrowheads="1"/>
          </p:cNvSpPr>
          <p:nvPr>
            <p:ph type="dt" sz="half" idx="10"/>
          </p:nvPr>
        </p:nvSpPr>
        <p:spPr>
          <a:ln/>
        </p:spPr>
        <p:txBody>
          <a:bodyPr/>
          <a:lstStyle>
            <a:lvl1pPr>
              <a:defRPr/>
            </a:lvl1pPr>
          </a:lstStyle>
          <a:p>
            <a:fld id="{AF46F41B-446F-4702-956E-CD4C98CB4908}" type="datetime1">
              <a:rPr lang="en-US" smtClean="0">
                <a:solidFill>
                  <a:srgbClr val="FFFFFF"/>
                </a:solidFill>
              </a:rPr>
              <a:t>10/7/2013</a:t>
            </a:fld>
            <a:endParaRPr lang="en-US">
              <a:solidFill>
                <a:srgbClr val="FFFFFF"/>
              </a:solidFill>
            </a:endParaRPr>
          </a:p>
        </p:txBody>
      </p:sp>
      <p:sp>
        <p:nvSpPr>
          <p:cNvPr id="4" name="Rectangle 45"/>
          <p:cNvSpPr>
            <a:spLocks noGrp="1" noChangeArrowheads="1"/>
          </p:cNvSpPr>
          <p:nvPr>
            <p:ph type="ftr" sz="quarter" idx="11"/>
          </p:nvPr>
        </p:nvSpPr>
        <p:spPr>
          <a:ln/>
        </p:spPr>
        <p:txBody>
          <a:bodyPr/>
          <a:lstStyle>
            <a:lvl1pPr>
              <a:defRPr/>
            </a:lvl1pPr>
          </a:lstStyle>
          <a:p>
            <a:r>
              <a:rPr lang="en-US" smtClean="0">
                <a:solidFill>
                  <a:srgbClr val="FFFFFF"/>
                </a:solidFill>
              </a:rPr>
              <a:t>Kevin Kay</a:t>
            </a:r>
            <a:endParaRPr lang="en-US">
              <a:solidFill>
                <a:srgbClr val="FFFFFF"/>
              </a:solidFill>
            </a:endParaRPr>
          </a:p>
        </p:txBody>
      </p:sp>
      <p:sp>
        <p:nvSpPr>
          <p:cNvPr id="5" name="Rectangle 46"/>
          <p:cNvSpPr>
            <a:spLocks noGrp="1" noChangeArrowheads="1"/>
          </p:cNvSpPr>
          <p:nvPr>
            <p:ph type="sldNum" sz="quarter" idx="12"/>
          </p:nvPr>
        </p:nvSpPr>
        <p:spPr>
          <a:ln/>
        </p:spPr>
        <p:txBody>
          <a:bodyPr/>
          <a:lstStyle>
            <a:lvl1pPr>
              <a:defRPr/>
            </a:lvl1pPr>
          </a:lstStyle>
          <a:p>
            <a:fld id="{26510927-015E-4E40-92FB-13F339A46826}"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198235879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4"/>
          <p:cNvSpPr>
            <a:spLocks noGrp="1" noChangeArrowheads="1"/>
          </p:cNvSpPr>
          <p:nvPr>
            <p:ph type="dt" sz="half" idx="10"/>
          </p:nvPr>
        </p:nvSpPr>
        <p:spPr>
          <a:ln/>
        </p:spPr>
        <p:txBody>
          <a:bodyPr/>
          <a:lstStyle>
            <a:lvl1pPr>
              <a:defRPr/>
            </a:lvl1pPr>
          </a:lstStyle>
          <a:p>
            <a:fld id="{859F328E-E807-4C8C-8302-208A17F4C68F}" type="datetime1">
              <a:rPr lang="en-US" smtClean="0"/>
              <a:t>10/7/2013</a:t>
            </a:fld>
            <a:endParaRPr lang="en-US"/>
          </a:p>
        </p:txBody>
      </p:sp>
      <p:sp>
        <p:nvSpPr>
          <p:cNvPr id="5" name="Rectangle 45"/>
          <p:cNvSpPr>
            <a:spLocks noGrp="1" noChangeArrowheads="1"/>
          </p:cNvSpPr>
          <p:nvPr>
            <p:ph type="ftr" sz="quarter" idx="11"/>
          </p:nvPr>
        </p:nvSpPr>
        <p:spPr>
          <a:ln/>
        </p:spPr>
        <p:txBody>
          <a:bodyPr/>
          <a:lstStyle>
            <a:lvl1pPr>
              <a:defRPr/>
            </a:lvl1pPr>
          </a:lstStyle>
          <a:p>
            <a:r>
              <a:rPr lang="en-US" smtClean="0"/>
              <a:t>Kevin Kay</a:t>
            </a:r>
            <a:endParaRPr lang="en-US"/>
          </a:p>
        </p:txBody>
      </p:sp>
      <p:sp>
        <p:nvSpPr>
          <p:cNvPr id="6" name="Rectangle 46"/>
          <p:cNvSpPr>
            <a:spLocks noGrp="1" noChangeArrowheads="1"/>
          </p:cNvSpPr>
          <p:nvPr>
            <p:ph type="sldNum" sz="quarter" idx="12"/>
          </p:nvPr>
        </p:nvSpPr>
        <p:spPr>
          <a:ln/>
        </p:spPr>
        <p:txBody>
          <a:bodyPr/>
          <a:lstStyle>
            <a:lvl1pPr>
              <a:defRPr/>
            </a:lvl1pPr>
          </a:lstStyle>
          <a:p>
            <a:fld id="{156EC2FA-43DB-4F1E-808B-3DA229752D5A}" type="slidenum">
              <a:rPr lang="en-US" smtClean="0"/>
              <a:t>‹#›</a:t>
            </a:fld>
            <a:endParaRPr lang="en-US"/>
          </a:p>
        </p:txBody>
      </p:sp>
    </p:spTree>
    <p:extLst>
      <p:ext uri="{BB962C8B-B14F-4D97-AF65-F5344CB8AC3E}">
        <p14:creationId xmlns:p14="http://schemas.microsoft.com/office/powerpoint/2010/main" val="184193316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4"/>
          <p:cNvSpPr>
            <a:spLocks noGrp="1" noChangeArrowheads="1"/>
          </p:cNvSpPr>
          <p:nvPr>
            <p:ph type="dt" sz="half" idx="10"/>
          </p:nvPr>
        </p:nvSpPr>
        <p:spPr>
          <a:ln/>
        </p:spPr>
        <p:txBody>
          <a:bodyPr/>
          <a:lstStyle>
            <a:lvl1pPr>
              <a:defRPr/>
            </a:lvl1pPr>
          </a:lstStyle>
          <a:p>
            <a:fld id="{87F7B0C3-4D90-4E4F-B9D3-C049DFAE8B65}" type="datetime1">
              <a:rPr lang="en-US" smtClean="0">
                <a:solidFill>
                  <a:srgbClr val="FFFFFF"/>
                </a:solidFill>
              </a:rPr>
              <a:t>10/7/2013</a:t>
            </a:fld>
            <a:endParaRPr lang="en-US">
              <a:solidFill>
                <a:srgbClr val="FFFFFF"/>
              </a:solidFill>
            </a:endParaRPr>
          </a:p>
        </p:txBody>
      </p:sp>
      <p:sp>
        <p:nvSpPr>
          <p:cNvPr id="3" name="Rectangle 45"/>
          <p:cNvSpPr>
            <a:spLocks noGrp="1" noChangeArrowheads="1"/>
          </p:cNvSpPr>
          <p:nvPr>
            <p:ph type="ftr" sz="quarter" idx="11"/>
          </p:nvPr>
        </p:nvSpPr>
        <p:spPr>
          <a:ln/>
        </p:spPr>
        <p:txBody>
          <a:bodyPr/>
          <a:lstStyle>
            <a:lvl1pPr>
              <a:defRPr/>
            </a:lvl1pPr>
          </a:lstStyle>
          <a:p>
            <a:r>
              <a:rPr lang="en-US" smtClean="0">
                <a:solidFill>
                  <a:srgbClr val="FFFFFF"/>
                </a:solidFill>
              </a:rPr>
              <a:t>Kevin Kay</a:t>
            </a:r>
            <a:endParaRPr lang="en-US">
              <a:solidFill>
                <a:srgbClr val="FFFFFF"/>
              </a:solidFill>
            </a:endParaRPr>
          </a:p>
        </p:txBody>
      </p:sp>
      <p:sp>
        <p:nvSpPr>
          <p:cNvPr id="4" name="Rectangle 46"/>
          <p:cNvSpPr>
            <a:spLocks noGrp="1" noChangeArrowheads="1"/>
          </p:cNvSpPr>
          <p:nvPr>
            <p:ph type="sldNum" sz="quarter" idx="12"/>
          </p:nvPr>
        </p:nvSpPr>
        <p:spPr>
          <a:ln/>
        </p:spPr>
        <p:txBody>
          <a:bodyPr/>
          <a:lstStyle>
            <a:lvl1pPr>
              <a:defRPr/>
            </a:lvl1pPr>
          </a:lstStyle>
          <a:p>
            <a:fld id="{26510927-015E-4E40-92FB-13F339A46826}"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206548077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4"/>
          <p:cNvSpPr>
            <a:spLocks noGrp="1" noChangeArrowheads="1"/>
          </p:cNvSpPr>
          <p:nvPr>
            <p:ph type="dt" sz="half" idx="10"/>
          </p:nvPr>
        </p:nvSpPr>
        <p:spPr>
          <a:ln/>
        </p:spPr>
        <p:txBody>
          <a:bodyPr/>
          <a:lstStyle>
            <a:lvl1pPr>
              <a:defRPr/>
            </a:lvl1pPr>
          </a:lstStyle>
          <a:p>
            <a:fld id="{86E8DDC8-5502-4D34-BADD-52FCFC810520}" type="datetime1">
              <a:rPr lang="en-US" smtClean="0">
                <a:solidFill>
                  <a:srgbClr val="FFFFFF"/>
                </a:solidFill>
              </a:rPr>
              <a:t>10/7/2013</a:t>
            </a:fld>
            <a:endParaRPr lang="en-US">
              <a:solidFill>
                <a:srgbClr val="FFFFFF"/>
              </a:solidFill>
            </a:endParaRPr>
          </a:p>
        </p:txBody>
      </p:sp>
      <p:sp>
        <p:nvSpPr>
          <p:cNvPr id="6" name="Rectangle 45"/>
          <p:cNvSpPr>
            <a:spLocks noGrp="1" noChangeArrowheads="1"/>
          </p:cNvSpPr>
          <p:nvPr>
            <p:ph type="ftr" sz="quarter" idx="11"/>
          </p:nvPr>
        </p:nvSpPr>
        <p:spPr>
          <a:ln/>
        </p:spPr>
        <p:txBody>
          <a:bodyPr/>
          <a:lstStyle>
            <a:lvl1pPr>
              <a:defRPr/>
            </a:lvl1pPr>
          </a:lstStyle>
          <a:p>
            <a:r>
              <a:rPr lang="en-US" smtClean="0">
                <a:solidFill>
                  <a:srgbClr val="FFFFFF"/>
                </a:solidFill>
              </a:rPr>
              <a:t>Kevin Kay</a:t>
            </a:r>
            <a:endParaRPr lang="en-US">
              <a:solidFill>
                <a:srgbClr val="FFFFFF"/>
              </a:solidFill>
            </a:endParaRPr>
          </a:p>
        </p:txBody>
      </p:sp>
      <p:sp>
        <p:nvSpPr>
          <p:cNvPr id="7" name="Rectangle 46"/>
          <p:cNvSpPr>
            <a:spLocks noGrp="1" noChangeArrowheads="1"/>
          </p:cNvSpPr>
          <p:nvPr>
            <p:ph type="sldNum" sz="quarter" idx="12"/>
          </p:nvPr>
        </p:nvSpPr>
        <p:spPr>
          <a:ln/>
        </p:spPr>
        <p:txBody>
          <a:bodyPr/>
          <a:lstStyle>
            <a:lvl1pPr>
              <a:defRPr/>
            </a:lvl1pPr>
          </a:lstStyle>
          <a:p>
            <a:fld id="{26510927-015E-4E40-92FB-13F339A46826}"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350054635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4"/>
          <p:cNvSpPr>
            <a:spLocks noGrp="1" noChangeArrowheads="1"/>
          </p:cNvSpPr>
          <p:nvPr>
            <p:ph type="dt" sz="half" idx="10"/>
          </p:nvPr>
        </p:nvSpPr>
        <p:spPr>
          <a:ln/>
        </p:spPr>
        <p:txBody>
          <a:bodyPr/>
          <a:lstStyle>
            <a:lvl1pPr>
              <a:defRPr/>
            </a:lvl1pPr>
          </a:lstStyle>
          <a:p>
            <a:fld id="{5DCD35FA-09F1-49B7-B8D0-A81A1E8292E7}" type="datetime1">
              <a:rPr lang="en-US" smtClean="0">
                <a:solidFill>
                  <a:srgbClr val="FFFFFF"/>
                </a:solidFill>
              </a:rPr>
              <a:t>10/7/2013</a:t>
            </a:fld>
            <a:endParaRPr lang="en-US">
              <a:solidFill>
                <a:srgbClr val="FFFFFF"/>
              </a:solidFill>
            </a:endParaRPr>
          </a:p>
        </p:txBody>
      </p:sp>
      <p:sp>
        <p:nvSpPr>
          <p:cNvPr id="6" name="Rectangle 45"/>
          <p:cNvSpPr>
            <a:spLocks noGrp="1" noChangeArrowheads="1"/>
          </p:cNvSpPr>
          <p:nvPr>
            <p:ph type="ftr" sz="quarter" idx="11"/>
          </p:nvPr>
        </p:nvSpPr>
        <p:spPr>
          <a:ln/>
        </p:spPr>
        <p:txBody>
          <a:bodyPr/>
          <a:lstStyle>
            <a:lvl1pPr>
              <a:defRPr/>
            </a:lvl1pPr>
          </a:lstStyle>
          <a:p>
            <a:r>
              <a:rPr lang="en-US" smtClean="0">
                <a:solidFill>
                  <a:srgbClr val="FFFFFF"/>
                </a:solidFill>
              </a:rPr>
              <a:t>Kevin Kay</a:t>
            </a:r>
            <a:endParaRPr lang="en-US">
              <a:solidFill>
                <a:srgbClr val="FFFFFF"/>
              </a:solidFill>
            </a:endParaRPr>
          </a:p>
        </p:txBody>
      </p:sp>
      <p:sp>
        <p:nvSpPr>
          <p:cNvPr id="7" name="Rectangle 46"/>
          <p:cNvSpPr>
            <a:spLocks noGrp="1" noChangeArrowheads="1"/>
          </p:cNvSpPr>
          <p:nvPr>
            <p:ph type="sldNum" sz="quarter" idx="12"/>
          </p:nvPr>
        </p:nvSpPr>
        <p:spPr>
          <a:ln/>
        </p:spPr>
        <p:txBody>
          <a:bodyPr/>
          <a:lstStyle>
            <a:lvl1pPr>
              <a:defRPr/>
            </a:lvl1pPr>
          </a:lstStyle>
          <a:p>
            <a:fld id="{26510927-015E-4E40-92FB-13F339A46826}"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202529033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4"/>
          <p:cNvSpPr>
            <a:spLocks noGrp="1" noChangeArrowheads="1"/>
          </p:cNvSpPr>
          <p:nvPr>
            <p:ph type="dt" sz="half" idx="10"/>
          </p:nvPr>
        </p:nvSpPr>
        <p:spPr>
          <a:ln/>
        </p:spPr>
        <p:txBody>
          <a:bodyPr/>
          <a:lstStyle>
            <a:lvl1pPr>
              <a:defRPr/>
            </a:lvl1pPr>
          </a:lstStyle>
          <a:p>
            <a:fld id="{94FAB98C-6F0D-43E9-BB13-4BCF3D6D6A91}" type="datetime1">
              <a:rPr lang="en-US" smtClean="0">
                <a:solidFill>
                  <a:srgbClr val="FFFFFF"/>
                </a:solidFill>
              </a:rPr>
              <a:t>10/7/2013</a:t>
            </a:fld>
            <a:endParaRPr lang="en-US">
              <a:solidFill>
                <a:srgbClr val="FFFFFF"/>
              </a:solidFill>
            </a:endParaRPr>
          </a:p>
        </p:txBody>
      </p:sp>
      <p:sp>
        <p:nvSpPr>
          <p:cNvPr id="5" name="Rectangle 45"/>
          <p:cNvSpPr>
            <a:spLocks noGrp="1" noChangeArrowheads="1"/>
          </p:cNvSpPr>
          <p:nvPr>
            <p:ph type="ftr" sz="quarter" idx="11"/>
          </p:nvPr>
        </p:nvSpPr>
        <p:spPr>
          <a:ln/>
        </p:spPr>
        <p:txBody>
          <a:bodyPr/>
          <a:lstStyle>
            <a:lvl1pPr>
              <a:defRPr/>
            </a:lvl1pPr>
          </a:lstStyle>
          <a:p>
            <a:r>
              <a:rPr lang="en-US" smtClean="0">
                <a:solidFill>
                  <a:srgbClr val="FFFFFF"/>
                </a:solidFill>
              </a:rPr>
              <a:t>Kevin Kay</a:t>
            </a:r>
            <a:endParaRPr lang="en-US">
              <a:solidFill>
                <a:srgbClr val="FFFFFF"/>
              </a:solidFill>
            </a:endParaRPr>
          </a:p>
        </p:txBody>
      </p:sp>
      <p:sp>
        <p:nvSpPr>
          <p:cNvPr id="6" name="Rectangle 46"/>
          <p:cNvSpPr>
            <a:spLocks noGrp="1" noChangeArrowheads="1"/>
          </p:cNvSpPr>
          <p:nvPr>
            <p:ph type="sldNum" sz="quarter" idx="12"/>
          </p:nvPr>
        </p:nvSpPr>
        <p:spPr>
          <a:ln/>
        </p:spPr>
        <p:txBody>
          <a:bodyPr/>
          <a:lstStyle>
            <a:lvl1pPr>
              <a:defRPr/>
            </a:lvl1pPr>
          </a:lstStyle>
          <a:p>
            <a:fld id="{26510927-015E-4E40-92FB-13F339A46826}"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129272193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4"/>
          <p:cNvSpPr>
            <a:spLocks noGrp="1" noChangeArrowheads="1"/>
          </p:cNvSpPr>
          <p:nvPr>
            <p:ph type="dt" sz="half" idx="10"/>
          </p:nvPr>
        </p:nvSpPr>
        <p:spPr>
          <a:ln/>
        </p:spPr>
        <p:txBody>
          <a:bodyPr/>
          <a:lstStyle>
            <a:lvl1pPr>
              <a:defRPr/>
            </a:lvl1pPr>
          </a:lstStyle>
          <a:p>
            <a:fld id="{22C35989-90F0-4C96-A2E9-D92D9CA02A56}" type="datetime1">
              <a:rPr lang="en-US" smtClean="0">
                <a:solidFill>
                  <a:srgbClr val="FFFFFF"/>
                </a:solidFill>
              </a:rPr>
              <a:t>10/7/2013</a:t>
            </a:fld>
            <a:endParaRPr lang="en-US">
              <a:solidFill>
                <a:srgbClr val="FFFFFF"/>
              </a:solidFill>
            </a:endParaRPr>
          </a:p>
        </p:txBody>
      </p:sp>
      <p:sp>
        <p:nvSpPr>
          <p:cNvPr id="5" name="Rectangle 45"/>
          <p:cNvSpPr>
            <a:spLocks noGrp="1" noChangeArrowheads="1"/>
          </p:cNvSpPr>
          <p:nvPr>
            <p:ph type="ftr" sz="quarter" idx="11"/>
          </p:nvPr>
        </p:nvSpPr>
        <p:spPr>
          <a:ln/>
        </p:spPr>
        <p:txBody>
          <a:bodyPr/>
          <a:lstStyle>
            <a:lvl1pPr>
              <a:defRPr/>
            </a:lvl1pPr>
          </a:lstStyle>
          <a:p>
            <a:r>
              <a:rPr lang="en-US" smtClean="0">
                <a:solidFill>
                  <a:srgbClr val="FFFFFF"/>
                </a:solidFill>
              </a:rPr>
              <a:t>Kevin Kay</a:t>
            </a:r>
            <a:endParaRPr lang="en-US">
              <a:solidFill>
                <a:srgbClr val="FFFFFF"/>
              </a:solidFill>
            </a:endParaRPr>
          </a:p>
        </p:txBody>
      </p:sp>
      <p:sp>
        <p:nvSpPr>
          <p:cNvPr id="6" name="Rectangle 46"/>
          <p:cNvSpPr>
            <a:spLocks noGrp="1" noChangeArrowheads="1"/>
          </p:cNvSpPr>
          <p:nvPr>
            <p:ph type="sldNum" sz="quarter" idx="12"/>
          </p:nvPr>
        </p:nvSpPr>
        <p:spPr>
          <a:ln/>
        </p:spPr>
        <p:txBody>
          <a:bodyPr/>
          <a:lstStyle>
            <a:lvl1pPr>
              <a:defRPr/>
            </a:lvl1pPr>
          </a:lstStyle>
          <a:p>
            <a:fld id="{26510927-015E-4E40-92FB-13F339A46826}"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328202867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30725"/>
          </a:xfrm>
        </p:spPr>
        <p:txBody>
          <a:bodyPr/>
          <a:lstStyle/>
          <a:p>
            <a:r>
              <a:rPr lang="en-US" smtClean="0"/>
              <a:t>Click icon to add table</a:t>
            </a:r>
            <a:endParaRPr lang="en-US"/>
          </a:p>
        </p:txBody>
      </p:sp>
      <p:sp>
        <p:nvSpPr>
          <p:cNvPr id="4" name="Date Placeholder 3"/>
          <p:cNvSpPr>
            <a:spLocks noGrp="1"/>
          </p:cNvSpPr>
          <p:nvPr>
            <p:ph type="dt" sz="half" idx="10"/>
          </p:nvPr>
        </p:nvSpPr>
        <p:spPr>
          <a:xfrm>
            <a:off x="457200" y="6243638"/>
            <a:ext cx="2133600" cy="457200"/>
          </a:xfrm>
        </p:spPr>
        <p:txBody>
          <a:bodyPr/>
          <a:lstStyle>
            <a:lvl1pPr>
              <a:defRPr/>
            </a:lvl1pPr>
          </a:lstStyle>
          <a:p>
            <a:fld id="{DDC8F5B8-F5EC-4516-8D33-1C0B809DD018}" type="datetime1">
              <a:rPr lang="en-US" smtClean="0">
                <a:solidFill>
                  <a:srgbClr val="FFFFFF"/>
                </a:solidFill>
              </a:rPr>
              <a:t>10/7/2013</a:t>
            </a:fld>
            <a:endParaRPr lang="en-US">
              <a:solidFill>
                <a:srgbClr val="FFFFFF"/>
              </a:solidFill>
            </a:endParaRPr>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r>
              <a:rPr lang="en-US" smtClean="0">
                <a:solidFill>
                  <a:srgbClr val="FFFFFF"/>
                </a:solidFill>
              </a:rPr>
              <a:t>Kevin Kay</a:t>
            </a:r>
            <a:endParaRPr lang="en-US">
              <a:solidFill>
                <a:srgbClr val="FFFFFF"/>
              </a:solidFill>
            </a:endParaRPr>
          </a:p>
        </p:txBody>
      </p:sp>
      <p:sp>
        <p:nvSpPr>
          <p:cNvPr id="6" name="Slide Number Placeholder 5"/>
          <p:cNvSpPr>
            <a:spLocks noGrp="1"/>
          </p:cNvSpPr>
          <p:nvPr>
            <p:ph type="sldNum" sz="quarter" idx="12"/>
          </p:nvPr>
        </p:nvSpPr>
        <p:spPr>
          <a:xfrm>
            <a:off x="6553200" y="6243638"/>
            <a:ext cx="2133600" cy="457200"/>
          </a:xfrm>
        </p:spPr>
        <p:txBody>
          <a:bodyPr/>
          <a:lstStyle>
            <a:lvl1pPr>
              <a:defRPr/>
            </a:lvl1pPr>
          </a:lstStyle>
          <a:p>
            <a:fld id="{26510927-015E-4E40-92FB-13F339A46826}"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409323643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clipArtAndTx">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685800" y="1981200"/>
            <a:ext cx="3810000" cy="4114800"/>
          </a:xfrm>
        </p:spPr>
        <p:txBody>
          <a:bodyPr/>
          <a:lstStyle/>
          <a:p>
            <a:endParaRPr lang="en-US"/>
          </a:p>
        </p:txBody>
      </p:sp>
      <p:sp>
        <p:nvSpPr>
          <p:cNvPr id="4" name="Text Placeholder 3"/>
          <p:cNvSpPr>
            <a:spLocks noGrp="1"/>
          </p:cNvSpPr>
          <p:nvPr>
            <p:ph type="body"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85800" y="6248400"/>
            <a:ext cx="1905000" cy="457200"/>
          </a:xfrm>
        </p:spPr>
        <p:txBody>
          <a:bodyPr/>
          <a:lstStyle>
            <a:lvl1pPr>
              <a:defRPr/>
            </a:lvl1pPr>
          </a:lstStyle>
          <a:p>
            <a:fld id="{323A5F47-1F79-4E6C-B6BC-0ED5A41AFF38}" type="datetime1">
              <a:rPr lang="en-US" smtClean="0">
                <a:solidFill>
                  <a:srgbClr val="FFFFFF"/>
                </a:solidFill>
              </a:rPr>
              <a:t>10/7/2013</a:t>
            </a:fld>
            <a:endParaRPr lang="en-US">
              <a:solidFill>
                <a:srgbClr val="FFFFFF"/>
              </a:solidFill>
            </a:endParaRPr>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r>
              <a:rPr lang="en-US">
                <a:solidFill>
                  <a:srgbClr val="FFFFFF"/>
                </a:solidFill>
              </a:rPr>
              <a:t>Kevin Kay</a:t>
            </a:r>
          </a:p>
        </p:txBody>
      </p:sp>
      <p:sp>
        <p:nvSpPr>
          <p:cNvPr id="7" name="Slide Number Placeholder 6"/>
          <p:cNvSpPr>
            <a:spLocks noGrp="1"/>
          </p:cNvSpPr>
          <p:nvPr>
            <p:ph type="sldNum" sz="quarter" idx="12"/>
          </p:nvPr>
        </p:nvSpPr>
        <p:spPr>
          <a:xfrm>
            <a:off x="6553200" y="6248400"/>
            <a:ext cx="1905000" cy="457200"/>
          </a:xfrm>
        </p:spPr>
        <p:txBody>
          <a:bodyPr/>
          <a:lstStyle>
            <a:lvl1pPr>
              <a:defRPr/>
            </a:lvl1pPr>
          </a:lstStyle>
          <a:p>
            <a:fld id="{5963D01A-B756-49F9-BAB5-9C29AE5D3867}" type="slidenum">
              <a:rPr lang="en-US">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45095883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9144000" cy="6856413"/>
            <a:chOff x="0" y="0"/>
            <a:chExt cx="5760" cy="4319"/>
          </a:xfrm>
        </p:grpSpPr>
        <p:sp>
          <p:nvSpPr>
            <p:cNvPr id="5"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6"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7"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8"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9"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en-US" sz="2400" dirty="0">
                <a:solidFill>
                  <a:srgbClr val="FFFFFF"/>
                </a:solidFill>
              </a:endParaRPr>
            </a:p>
          </p:txBody>
        </p:sp>
        <p:sp>
          <p:nvSpPr>
            <p:cNvPr id="10" name="Freeform 8"/>
            <p:cNvSpPr>
              <a:spLocks/>
            </p:cNvSpPr>
            <p:nvPr/>
          </p:nvSpPr>
          <p:spPr bwMode="hidden">
            <a:xfrm>
              <a:off x="4784" y="3702"/>
              <a:ext cx="974" cy="101"/>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11"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12"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13"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14"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15"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16"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17" name="Freeform 15"/>
            <p:cNvSpPr>
              <a:spLocks/>
            </p:cNvSpPr>
            <p:nvPr/>
          </p:nvSpPr>
          <p:spPr bwMode="hidden">
            <a:xfrm>
              <a:off x="5030" y="3049"/>
              <a:ext cx="728" cy="318"/>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18"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19"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20"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21"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22"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23" name="Freeform 21"/>
            <p:cNvSpPr>
              <a:spLocks/>
            </p:cNvSpPr>
            <p:nvPr/>
          </p:nvSpPr>
          <p:spPr bwMode="hidden">
            <a:xfrm>
              <a:off x="5626" y="2534"/>
              <a:ext cx="132" cy="132"/>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24"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25"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en-US" sz="2400" dirty="0">
                <a:solidFill>
                  <a:srgbClr val="FFFFFF"/>
                </a:solidFill>
              </a:endParaRPr>
            </a:p>
          </p:txBody>
        </p:sp>
        <p:sp>
          <p:nvSpPr>
            <p:cNvPr id="26"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27" name="Freeform 25"/>
            <p:cNvSpPr>
              <a:spLocks/>
            </p:cNvSpPr>
            <p:nvPr/>
          </p:nvSpPr>
          <p:spPr bwMode="hidden">
            <a:xfrm>
              <a:off x="5603" y="850"/>
              <a:ext cx="155" cy="516"/>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28"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29"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30"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31"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32"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33"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34"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35"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36"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37"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38"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39"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40"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grpSp>
          <p:nvGrpSpPr>
            <p:cNvPr id="3" name="Group 39"/>
            <p:cNvGrpSpPr>
              <a:grpSpLocks/>
            </p:cNvGrpSpPr>
            <p:nvPr userDrawn="1"/>
          </p:nvGrpSpPr>
          <p:grpSpPr bwMode="auto">
            <a:xfrm>
              <a:off x="0" y="1632"/>
              <a:ext cx="5758" cy="1858"/>
              <a:chOff x="0" y="1632"/>
              <a:chExt cx="5758" cy="1858"/>
            </a:xfrm>
          </p:grpSpPr>
          <p:sp>
            <p:nvSpPr>
              <p:cNvPr id="42"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43"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grpSp>
      </p:grpSp>
      <p:sp>
        <p:nvSpPr>
          <p:cNvPr id="787498" name="Rectangle 42"/>
          <p:cNvSpPr>
            <a:spLocks noGrp="1" noChangeArrowheads="1"/>
          </p:cNvSpPr>
          <p:nvPr>
            <p:ph type="ctrTitle" sz="quarter"/>
          </p:nvPr>
        </p:nvSpPr>
        <p:spPr>
          <a:xfrm>
            <a:off x="457200" y="1600200"/>
            <a:ext cx="8229600" cy="1828800"/>
          </a:xfrm>
        </p:spPr>
        <p:txBody>
          <a:bodyPr/>
          <a:lstStyle>
            <a:lvl1pPr>
              <a:defRPr sz="4800"/>
            </a:lvl1pPr>
          </a:lstStyle>
          <a:p>
            <a:r>
              <a:rPr lang="en-US" smtClean="0"/>
              <a:t>Click to edit Master title style</a:t>
            </a:r>
            <a:endParaRPr lang="en-US"/>
          </a:p>
        </p:txBody>
      </p:sp>
      <p:sp>
        <p:nvSpPr>
          <p:cNvPr id="787499" name="Rectangle 4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sz="3600">
                <a:latin typeface="Arial" pitchFamily="34" charset="0"/>
              </a:defRPr>
            </a:lvl1pPr>
          </a:lstStyle>
          <a:p>
            <a:r>
              <a:rPr lang="en-US" dirty="0" smtClean="0"/>
              <a:t>Click to edit Master subtitle style</a:t>
            </a:r>
            <a:endParaRPr lang="en-US" dirty="0"/>
          </a:p>
        </p:txBody>
      </p:sp>
      <p:sp>
        <p:nvSpPr>
          <p:cNvPr id="44" name="Rectangle 44"/>
          <p:cNvSpPr>
            <a:spLocks noGrp="1" noChangeArrowheads="1"/>
          </p:cNvSpPr>
          <p:nvPr>
            <p:ph type="dt" sz="quarter" idx="10"/>
          </p:nvPr>
        </p:nvSpPr>
        <p:spPr/>
        <p:txBody>
          <a:bodyPr/>
          <a:lstStyle>
            <a:lvl1pPr>
              <a:defRPr>
                <a:latin typeface="Arial" pitchFamily="34" charset="0"/>
              </a:defRPr>
            </a:lvl1pPr>
          </a:lstStyle>
          <a:p>
            <a:endParaRPr lang="en-US" dirty="0">
              <a:solidFill>
                <a:srgbClr val="FFFFFF"/>
              </a:solidFill>
            </a:endParaRPr>
          </a:p>
        </p:txBody>
      </p:sp>
      <p:sp>
        <p:nvSpPr>
          <p:cNvPr id="45" name="Rectangle 45"/>
          <p:cNvSpPr>
            <a:spLocks noGrp="1" noChangeArrowheads="1"/>
          </p:cNvSpPr>
          <p:nvPr>
            <p:ph type="ftr" sz="quarter" idx="11"/>
          </p:nvPr>
        </p:nvSpPr>
        <p:spPr/>
        <p:txBody>
          <a:bodyPr/>
          <a:lstStyle>
            <a:lvl1pPr>
              <a:defRPr>
                <a:latin typeface="Arial" pitchFamily="34" charset="0"/>
              </a:defRPr>
            </a:lvl1pPr>
          </a:lstStyle>
          <a:p>
            <a:endParaRPr lang="en-US" dirty="0">
              <a:solidFill>
                <a:srgbClr val="FFFFFF"/>
              </a:solidFill>
            </a:endParaRPr>
          </a:p>
        </p:txBody>
      </p:sp>
      <p:sp>
        <p:nvSpPr>
          <p:cNvPr id="46" name="Rectangle 46"/>
          <p:cNvSpPr>
            <a:spLocks noGrp="1" noChangeArrowheads="1"/>
          </p:cNvSpPr>
          <p:nvPr>
            <p:ph type="sldNum" sz="quarter" idx="12"/>
          </p:nvPr>
        </p:nvSpPr>
        <p:spPr/>
        <p:txBody>
          <a:bodyPr/>
          <a:lstStyle>
            <a:lvl1pPr>
              <a:defRPr>
                <a:latin typeface="Arial" pitchFamily="34" charset="0"/>
              </a:defRPr>
            </a:lvl1pPr>
          </a:lstStyle>
          <a:p>
            <a:fld id="{75DDE2E1-A6D6-42CD-BE00-FD6A7F6B59C5}"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3893274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lvl1pPr>
              <a:defRPr>
                <a:latin typeface="Arial" pitchFamily="34" charset="0"/>
              </a:defRPr>
            </a:lvl1pPr>
            <a:lvl2pPr>
              <a:defRPr>
                <a:latin typeface="Arial" pitchFamily="34" charset="0"/>
              </a:defRPr>
            </a:lvl2pPr>
            <a:lvl3pPr>
              <a:defRPr>
                <a:latin typeface="Arial" pitchFamily="34" charset="0"/>
              </a:defRPr>
            </a:lvl3pPr>
            <a:lvl4pPr>
              <a:defRPr>
                <a:latin typeface="Arial" pitchFamily="34" charset="0"/>
              </a:defRPr>
            </a:lvl4pPr>
            <a:lvl5pPr>
              <a:defRPr>
                <a:latin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44"/>
          <p:cNvSpPr>
            <a:spLocks noGrp="1" noChangeArrowheads="1"/>
          </p:cNvSpPr>
          <p:nvPr>
            <p:ph type="dt" sz="half" idx="10"/>
          </p:nvPr>
        </p:nvSpPr>
        <p:spPr>
          <a:ln/>
        </p:spPr>
        <p:txBody>
          <a:bodyPr/>
          <a:lstStyle>
            <a:lvl1pPr>
              <a:defRPr>
                <a:latin typeface="Arial" pitchFamily="34" charset="0"/>
              </a:defRPr>
            </a:lvl1pPr>
          </a:lstStyle>
          <a:p>
            <a:endParaRPr lang="en-US" dirty="0">
              <a:solidFill>
                <a:srgbClr val="FFFFFF"/>
              </a:solidFill>
            </a:endParaRPr>
          </a:p>
        </p:txBody>
      </p:sp>
      <p:sp>
        <p:nvSpPr>
          <p:cNvPr id="5" name="Rectangle 45"/>
          <p:cNvSpPr>
            <a:spLocks noGrp="1" noChangeArrowheads="1"/>
          </p:cNvSpPr>
          <p:nvPr>
            <p:ph type="ftr" sz="quarter" idx="11"/>
          </p:nvPr>
        </p:nvSpPr>
        <p:spPr>
          <a:ln/>
        </p:spPr>
        <p:txBody>
          <a:bodyPr/>
          <a:lstStyle>
            <a:lvl1pPr>
              <a:defRPr>
                <a:latin typeface="Arial" pitchFamily="34" charset="0"/>
              </a:defRPr>
            </a:lvl1pPr>
          </a:lstStyle>
          <a:p>
            <a:endParaRPr lang="en-US" dirty="0">
              <a:solidFill>
                <a:srgbClr val="FFFFFF"/>
              </a:solidFill>
            </a:endParaRPr>
          </a:p>
        </p:txBody>
      </p:sp>
      <p:sp>
        <p:nvSpPr>
          <p:cNvPr id="6" name="Rectangle 46"/>
          <p:cNvSpPr>
            <a:spLocks noGrp="1" noChangeArrowheads="1"/>
          </p:cNvSpPr>
          <p:nvPr>
            <p:ph type="sldNum" sz="quarter" idx="12"/>
          </p:nvPr>
        </p:nvSpPr>
        <p:spPr>
          <a:ln/>
        </p:spPr>
        <p:txBody>
          <a:bodyPr/>
          <a:lstStyle>
            <a:lvl1pPr>
              <a:defRPr>
                <a:latin typeface="Arial" pitchFamily="34" charset="0"/>
              </a:defRPr>
            </a:lvl1pPr>
          </a:lstStyle>
          <a:p>
            <a:fld id="{6BC40AD2-FE2C-453A-8ECD-4B2712F2F435}"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245329626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atin typeface="Arial" pitchFamily="34" charset="0"/>
              </a:defRPr>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dirty="0" smtClean="0"/>
              <a:t>Click to edit Master text styles</a:t>
            </a:r>
          </a:p>
        </p:txBody>
      </p:sp>
      <p:sp>
        <p:nvSpPr>
          <p:cNvPr id="4" name="Rectangle 44"/>
          <p:cNvSpPr>
            <a:spLocks noGrp="1" noChangeArrowheads="1"/>
          </p:cNvSpPr>
          <p:nvPr>
            <p:ph type="dt" sz="half" idx="10"/>
          </p:nvPr>
        </p:nvSpPr>
        <p:spPr>
          <a:ln/>
        </p:spPr>
        <p:txBody>
          <a:bodyPr/>
          <a:lstStyle>
            <a:lvl1pPr>
              <a:defRPr>
                <a:latin typeface="Arial" pitchFamily="34" charset="0"/>
              </a:defRPr>
            </a:lvl1pPr>
          </a:lstStyle>
          <a:p>
            <a:endParaRPr lang="en-US" dirty="0">
              <a:solidFill>
                <a:srgbClr val="FFFFFF"/>
              </a:solidFill>
            </a:endParaRPr>
          </a:p>
        </p:txBody>
      </p:sp>
      <p:sp>
        <p:nvSpPr>
          <p:cNvPr id="5" name="Rectangle 45"/>
          <p:cNvSpPr>
            <a:spLocks noGrp="1" noChangeArrowheads="1"/>
          </p:cNvSpPr>
          <p:nvPr>
            <p:ph type="ftr" sz="quarter" idx="11"/>
          </p:nvPr>
        </p:nvSpPr>
        <p:spPr>
          <a:ln/>
        </p:spPr>
        <p:txBody>
          <a:bodyPr/>
          <a:lstStyle>
            <a:lvl1pPr>
              <a:defRPr>
                <a:latin typeface="Arial" pitchFamily="34" charset="0"/>
              </a:defRPr>
            </a:lvl1pPr>
          </a:lstStyle>
          <a:p>
            <a:endParaRPr lang="en-US" dirty="0">
              <a:solidFill>
                <a:srgbClr val="FFFFFF"/>
              </a:solidFill>
            </a:endParaRPr>
          </a:p>
        </p:txBody>
      </p:sp>
      <p:sp>
        <p:nvSpPr>
          <p:cNvPr id="6" name="Rectangle 46"/>
          <p:cNvSpPr>
            <a:spLocks noGrp="1" noChangeArrowheads="1"/>
          </p:cNvSpPr>
          <p:nvPr>
            <p:ph type="sldNum" sz="quarter" idx="12"/>
          </p:nvPr>
        </p:nvSpPr>
        <p:spPr>
          <a:ln/>
        </p:spPr>
        <p:txBody>
          <a:bodyPr/>
          <a:lstStyle>
            <a:lvl1pPr>
              <a:defRPr>
                <a:latin typeface="Arial" pitchFamily="34" charset="0"/>
              </a:defRPr>
            </a:lvl1pPr>
          </a:lstStyle>
          <a:p>
            <a:fld id="{F85E7FEE-8CF1-4C6C-8675-77CC780942C7}"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383965769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2"/>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4"/>
          <p:cNvSpPr>
            <a:spLocks noGrp="1" noChangeArrowheads="1"/>
          </p:cNvSpPr>
          <p:nvPr>
            <p:ph type="dt" sz="half" idx="10"/>
          </p:nvPr>
        </p:nvSpPr>
        <p:spPr>
          <a:ln/>
        </p:spPr>
        <p:txBody>
          <a:bodyPr/>
          <a:lstStyle>
            <a:lvl1pPr>
              <a:defRPr/>
            </a:lvl1pPr>
          </a:lstStyle>
          <a:p>
            <a:fld id="{989B13EF-9A86-4618-A613-112532FEA175}" type="datetime1">
              <a:rPr lang="en-US" smtClean="0"/>
              <a:t>10/7/2013</a:t>
            </a:fld>
            <a:endParaRPr lang="en-US"/>
          </a:p>
        </p:txBody>
      </p:sp>
      <p:sp>
        <p:nvSpPr>
          <p:cNvPr id="5" name="Rectangle 45"/>
          <p:cNvSpPr>
            <a:spLocks noGrp="1" noChangeArrowheads="1"/>
          </p:cNvSpPr>
          <p:nvPr>
            <p:ph type="ftr" sz="quarter" idx="11"/>
          </p:nvPr>
        </p:nvSpPr>
        <p:spPr>
          <a:ln/>
        </p:spPr>
        <p:txBody>
          <a:bodyPr/>
          <a:lstStyle>
            <a:lvl1pPr>
              <a:defRPr/>
            </a:lvl1pPr>
          </a:lstStyle>
          <a:p>
            <a:r>
              <a:rPr lang="en-US" smtClean="0"/>
              <a:t>Kevin Kay</a:t>
            </a:r>
            <a:endParaRPr lang="en-US"/>
          </a:p>
        </p:txBody>
      </p:sp>
      <p:sp>
        <p:nvSpPr>
          <p:cNvPr id="6" name="Rectangle 46"/>
          <p:cNvSpPr>
            <a:spLocks noGrp="1" noChangeArrowheads="1"/>
          </p:cNvSpPr>
          <p:nvPr>
            <p:ph type="sldNum" sz="quarter" idx="12"/>
          </p:nvPr>
        </p:nvSpPr>
        <p:spPr>
          <a:ln/>
        </p:spPr>
        <p:txBody>
          <a:bodyPr/>
          <a:lstStyle>
            <a:lvl1pPr>
              <a:defRPr/>
            </a:lvl1pPr>
          </a:lstStyle>
          <a:p>
            <a:fld id="{156EC2FA-43DB-4F1E-808B-3DA229752D5A}" type="slidenum">
              <a:rPr lang="en-US" smtClean="0"/>
              <a:t>‹#›</a:t>
            </a:fld>
            <a:endParaRPr lang="en-US"/>
          </a:p>
        </p:txBody>
      </p:sp>
    </p:spTree>
    <p:extLst>
      <p:ext uri="{BB962C8B-B14F-4D97-AF65-F5344CB8AC3E}">
        <p14:creationId xmlns:p14="http://schemas.microsoft.com/office/powerpoint/2010/main" val="343016583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atin typeface="Arial" pitchFamily="34" charset="0"/>
              </a:defRPr>
            </a:lvl1pPr>
            <a:lvl2pPr>
              <a:defRPr sz="2400">
                <a:latin typeface="Arial" pitchFamily="34" charset="0"/>
              </a:defRPr>
            </a:lvl2pPr>
            <a:lvl3pPr>
              <a:defRPr sz="2000">
                <a:latin typeface="Arial" pitchFamily="34" charset="0"/>
              </a:defRPr>
            </a:lvl3pPr>
            <a:lvl4pPr>
              <a:defRPr sz="1800">
                <a:latin typeface="Arial" pitchFamily="34" charset="0"/>
              </a:defRPr>
            </a:lvl4pPr>
            <a:lvl5pPr>
              <a:defRPr sz="1800">
                <a:latin typeface="Arial"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600200"/>
            <a:ext cx="4038600" cy="4530725"/>
          </a:xfrm>
        </p:spPr>
        <p:txBody>
          <a:bodyPr/>
          <a:lstStyle>
            <a:lvl1pPr>
              <a:defRPr sz="2800">
                <a:latin typeface="Arial" pitchFamily="34" charset="0"/>
              </a:defRPr>
            </a:lvl1pPr>
            <a:lvl2pPr>
              <a:defRPr sz="2400">
                <a:latin typeface="Arial" pitchFamily="34" charset="0"/>
              </a:defRPr>
            </a:lvl2pPr>
            <a:lvl3pPr>
              <a:defRPr sz="2000">
                <a:latin typeface="Arial" pitchFamily="34" charset="0"/>
              </a:defRPr>
            </a:lvl3pPr>
            <a:lvl4pPr>
              <a:defRPr sz="1800">
                <a:latin typeface="Arial" pitchFamily="34" charset="0"/>
              </a:defRPr>
            </a:lvl4pPr>
            <a:lvl5pPr>
              <a:defRPr sz="1800">
                <a:latin typeface="Arial" pitchFamily="34" charset="0"/>
              </a:defRPr>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Rectangle 44"/>
          <p:cNvSpPr>
            <a:spLocks noGrp="1" noChangeArrowheads="1"/>
          </p:cNvSpPr>
          <p:nvPr>
            <p:ph type="dt" sz="half" idx="10"/>
          </p:nvPr>
        </p:nvSpPr>
        <p:spPr>
          <a:ln/>
        </p:spPr>
        <p:txBody>
          <a:bodyPr/>
          <a:lstStyle>
            <a:lvl1pPr>
              <a:defRPr>
                <a:latin typeface="Arial" pitchFamily="34" charset="0"/>
              </a:defRPr>
            </a:lvl1pPr>
          </a:lstStyle>
          <a:p>
            <a:endParaRPr lang="en-US" dirty="0">
              <a:solidFill>
                <a:srgbClr val="FFFFFF"/>
              </a:solidFill>
            </a:endParaRPr>
          </a:p>
        </p:txBody>
      </p:sp>
      <p:sp>
        <p:nvSpPr>
          <p:cNvPr id="6" name="Rectangle 45"/>
          <p:cNvSpPr>
            <a:spLocks noGrp="1" noChangeArrowheads="1"/>
          </p:cNvSpPr>
          <p:nvPr>
            <p:ph type="ftr" sz="quarter" idx="11"/>
          </p:nvPr>
        </p:nvSpPr>
        <p:spPr>
          <a:ln/>
        </p:spPr>
        <p:txBody>
          <a:bodyPr/>
          <a:lstStyle>
            <a:lvl1pPr>
              <a:defRPr>
                <a:latin typeface="Arial" pitchFamily="34" charset="0"/>
              </a:defRPr>
            </a:lvl1pPr>
          </a:lstStyle>
          <a:p>
            <a:endParaRPr lang="en-US" dirty="0">
              <a:solidFill>
                <a:srgbClr val="FFFFFF"/>
              </a:solidFill>
            </a:endParaRPr>
          </a:p>
        </p:txBody>
      </p:sp>
      <p:sp>
        <p:nvSpPr>
          <p:cNvPr id="7" name="Rectangle 46"/>
          <p:cNvSpPr>
            <a:spLocks noGrp="1" noChangeArrowheads="1"/>
          </p:cNvSpPr>
          <p:nvPr>
            <p:ph type="sldNum" sz="quarter" idx="12"/>
          </p:nvPr>
        </p:nvSpPr>
        <p:spPr>
          <a:ln/>
        </p:spPr>
        <p:txBody>
          <a:bodyPr/>
          <a:lstStyle>
            <a:lvl1pPr>
              <a:defRPr>
                <a:latin typeface="Arial" pitchFamily="34" charset="0"/>
              </a:defRPr>
            </a:lvl1pPr>
          </a:lstStyle>
          <a:p>
            <a:fld id="{3E95ABE2-9EFE-4740-A0A7-FF7C9BAAFFF1}"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16807739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atin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atin typeface="Arial" pitchFamily="34" charset="0"/>
              </a:defRPr>
            </a:lvl1pPr>
            <a:lvl2pPr>
              <a:defRPr sz="2000">
                <a:latin typeface="Arial" pitchFamily="34" charset="0"/>
              </a:defRPr>
            </a:lvl2pPr>
            <a:lvl3pPr>
              <a:defRPr sz="1800">
                <a:latin typeface="Arial" pitchFamily="34" charset="0"/>
              </a:defRPr>
            </a:lvl3pPr>
            <a:lvl4pPr>
              <a:defRPr sz="1600">
                <a:latin typeface="Arial" pitchFamily="34" charset="0"/>
              </a:defRPr>
            </a:lvl4pPr>
            <a:lvl5pPr>
              <a:defRPr sz="1600">
                <a:latin typeface="Arial" pitchFamily="34" charset="0"/>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atin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atin typeface="Arial" pitchFamily="34" charset="0"/>
              </a:defRPr>
            </a:lvl1pPr>
            <a:lvl2pPr>
              <a:defRPr sz="2000">
                <a:latin typeface="Arial" pitchFamily="34" charset="0"/>
              </a:defRPr>
            </a:lvl2pPr>
            <a:lvl3pPr>
              <a:defRPr sz="1800">
                <a:latin typeface="Arial" pitchFamily="34" charset="0"/>
              </a:defRPr>
            </a:lvl3pPr>
            <a:lvl4pPr>
              <a:defRPr sz="1600">
                <a:latin typeface="Arial" pitchFamily="34" charset="0"/>
              </a:defRPr>
            </a:lvl4pPr>
            <a:lvl5pPr>
              <a:defRPr sz="1600">
                <a:latin typeface="Arial" pitchFamily="34" charset="0"/>
              </a:defRPr>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44"/>
          <p:cNvSpPr>
            <a:spLocks noGrp="1" noChangeArrowheads="1"/>
          </p:cNvSpPr>
          <p:nvPr>
            <p:ph type="dt" sz="half" idx="10"/>
          </p:nvPr>
        </p:nvSpPr>
        <p:spPr>
          <a:ln/>
        </p:spPr>
        <p:txBody>
          <a:bodyPr/>
          <a:lstStyle>
            <a:lvl1pPr>
              <a:defRPr>
                <a:latin typeface="Arial" pitchFamily="34" charset="0"/>
              </a:defRPr>
            </a:lvl1pPr>
          </a:lstStyle>
          <a:p>
            <a:endParaRPr lang="en-US" dirty="0">
              <a:solidFill>
                <a:srgbClr val="FFFFFF"/>
              </a:solidFill>
            </a:endParaRPr>
          </a:p>
        </p:txBody>
      </p:sp>
      <p:sp>
        <p:nvSpPr>
          <p:cNvPr id="8" name="Rectangle 45"/>
          <p:cNvSpPr>
            <a:spLocks noGrp="1" noChangeArrowheads="1"/>
          </p:cNvSpPr>
          <p:nvPr>
            <p:ph type="ftr" sz="quarter" idx="11"/>
          </p:nvPr>
        </p:nvSpPr>
        <p:spPr>
          <a:ln/>
        </p:spPr>
        <p:txBody>
          <a:bodyPr/>
          <a:lstStyle>
            <a:lvl1pPr>
              <a:defRPr>
                <a:latin typeface="Arial" pitchFamily="34" charset="0"/>
              </a:defRPr>
            </a:lvl1pPr>
          </a:lstStyle>
          <a:p>
            <a:endParaRPr lang="en-US" dirty="0">
              <a:solidFill>
                <a:srgbClr val="FFFFFF"/>
              </a:solidFill>
            </a:endParaRPr>
          </a:p>
        </p:txBody>
      </p:sp>
      <p:sp>
        <p:nvSpPr>
          <p:cNvPr id="9" name="Rectangle 46"/>
          <p:cNvSpPr>
            <a:spLocks noGrp="1" noChangeArrowheads="1"/>
          </p:cNvSpPr>
          <p:nvPr>
            <p:ph type="sldNum" sz="quarter" idx="12"/>
          </p:nvPr>
        </p:nvSpPr>
        <p:spPr>
          <a:ln/>
        </p:spPr>
        <p:txBody>
          <a:bodyPr/>
          <a:lstStyle>
            <a:lvl1pPr>
              <a:defRPr>
                <a:latin typeface="Arial" pitchFamily="34" charset="0"/>
              </a:defRPr>
            </a:lvl1pPr>
          </a:lstStyle>
          <a:p>
            <a:fld id="{44630621-1C62-47EE-8119-828DCBE9BF0B}"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349692950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4"/>
          <p:cNvSpPr>
            <a:spLocks noGrp="1" noChangeArrowheads="1"/>
          </p:cNvSpPr>
          <p:nvPr>
            <p:ph type="dt" sz="half" idx="10"/>
          </p:nvPr>
        </p:nvSpPr>
        <p:spPr>
          <a:ln/>
        </p:spPr>
        <p:txBody>
          <a:bodyPr/>
          <a:lstStyle>
            <a:lvl1pPr>
              <a:defRPr>
                <a:latin typeface="Arial" pitchFamily="34" charset="0"/>
              </a:defRPr>
            </a:lvl1pPr>
          </a:lstStyle>
          <a:p>
            <a:endParaRPr lang="en-US" dirty="0">
              <a:solidFill>
                <a:srgbClr val="FFFFFF"/>
              </a:solidFill>
            </a:endParaRPr>
          </a:p>
        </p:txBody>
      </p:sp>
      <p:sp>
        <p:nvSpPr>
          <p:cNvPr id="4" name="Rectangle 45"/>
          <p:cNvSpPr>
            <a:spLocks noGrp="1" noChangeArrowheads="1"/>
          </p:cNvSpPr>
          <p:nvPr>
            <p:ph type="ftr" sz="quarter" idx="11"/>
          </p:nvPr>
        </p:nvSpPr>
        <p:spPr>
          <a:ln/>
        </p:spPr>
        <p:txBody>
          <a:bodyPr/>
          <a:lstStyle>
            <a:lvl1pPr>
              <a:defRPr>
                <a:latin typeface="Arial" pitchFamily="34" charset="0"/>
              </a:defRPr>
            </a:lvl1pPr>
          </a:lstStyle>
          <a:p>
            <a:endParaRPr lang="en-US" dirty="0">
              <a:solidFill>
                <a:srgbClr val="FFFFFF"/>
              </a:solidFill>
            </a:endParaRPr>
          </a:p>
        </p:txBody>
      </p:sp>
      <p:sp>
        <p:nvSpPr>
          <p:cNvPr id="5" name="Rectangle 46"/>
          <p:cNvSpPr>
            <a:spLocks noGrp="1" noChangeArrowheads="1"/>
          </p:cNvSpPr>
          <p:nvPr>
            <p:ph type="sldNum" sz="quarter" idx="12"/>
          </p:nvPr>
        </p:nvSpPr>
        <p:spPr>
          <a:ln/>
        </p:spPr>
        <p:txBody>
          <a:bodyPr/>
          <a:lstStyle>
            <a:lvl1pPr>
              <a:defRPr>
                <a:latin typeface="Arial" pitchFamily="34" charset="0"/>
              </a:defRPr>
            </a:lvl1pPr>
          </a:lstStyle>
          <a:p>
            <a:fld id="{A29DB39D-F61E-43EF-83A7-580812419127}"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86189795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4"/>
          <p:cNvSpPr>
            <a:spLocks noGrp="1" noChangeArrowheads="1"/>
          </p:cNvSpPr>
          <p:nvPr>
            <p:ph type="dt" sz="half" idx="10"/>
          </p:nvPr>
        </p:nvSpPr>
        <p:spPr>
          <a:ln/>
        </p:spPr>
        <p:txBody>
          <a:bodyPr/>
          <a:lstStyle>
            <a:lvl1pPr>
              <a:defRPr>
                <a:latin typeface="Arial" pitchFamily="34" charset="0"/>
              </a:defRPr>
            </a:lvl1pPr>
          </a:lstStyle>
          <a:p>
            <a:endParaRPr lang="en-US" dirty="0">
              <a:solidFill>
                <a:srgbClr val="FFFFFF"/>
              </a:solidFill>
            </a:endParaRPr>
          </a:p>
        </p:txBody>
      </p:sp>
      <p:sp>
        <p:nvSpPr>
          <p:cNvPr id="3" name="Rectangle 45"/>
          <p:cNvSpPr>
            <a:spLocks noGrp="1" noChangeArrowheads="1"/>
          </p:cNvSpPr>
          <p:nvPr>
            <p:ph type="ftr" sz="quarter" idx="11"/>
          </p:nvPr>
        </p:nvSpPr>
        <p:spPr>
          <a:ln/>
        </p:spPr>
        <p:txBody>
          <a:bodyPr/>
          <a:lstStyle>
            <a:lvl1pPr>
              <a:defRPr>
                <a:latin typeface="Arial" pitchFamily="34" charset="0"/>
              </a:defRPr>
            </a:lvl1pPr>
          </a:lstStyle>
          <a:p>
            <a:endParaRPr lang="en-US" dirty="0">
              <a:solidFill>
                <a:srgbClr val="FFFFFF"/>
              </a:solidFill>
            </a:endParaRPr>
          </a:p>
        </p:txBody>
      </p:sp>
      <p:sp>
        <p:nvSpPr>
          <p:cNvPr id="4" name="Rectangle 46"/>
          <p:cNvSpPr>
            <a:spLocks noGrp="1" noChangeArrowheads="1"/>
          </p:cNvSpPr>
          <p:nvPr>
            <p:ph type="sldNum" sz="quarter" idx="12"/>
          </p:nvPr>
        </p:nvSpPr>
        <p:spPr>
          <a:ln/>
        </p:spPr>
        <p:txBody>
          <a:bodyPr/>
          <a:lstStyle>
            <a:lvl1pPr>
              <a:defRPr>
                <a:latin typeface="Arial" pitchFamily="34" charset="0"/>
              </a:defRPr>
            </a:lvl1pPr>
          </a:lstStyle>
          <a:p>
            <a:fld id="{32E9A1AA-E92B-4B6E-8848-63DA7E0B3DF9}"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86494620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atin typeface="Arial" pitchFamily="34" charset="0"/>
              </a:defRPr>
            </a:lvl1pPr>
            <a:lvl2pPr>
              <a:defRPr sz="2800">
                <a:latin typeface="Arial" pitchFamily="34" charset="0"/>
              </a:defRPr>
            </a:lvl2pPr>
            <a:lvl3pPr>
              <a:defRPr sz="2400">
                <a:latin typeface="Arial" pitchFamily="34" charset="0"/>
              </a:defRPr>
            </a:lvl3pPr>
            <a:lvl4pPr>
              <a:defRPr sz="2000">
                <a:latin typeface="Arial" pitchFamily="34" charset="0"/>
              </a:defRPr>
            </a:lvl4pPr>
            <a:lvl5pPr>
              <a:defRPr sz="2000">
                <a:latin typeface="Arial" pitchFamily="34" charset="0"/>
              </a:defRPr>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atin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Rectangle 44"/>
          <p:cNvSpPr>
            <a:spLocks noGrp="1" noChangeArrowheads="1"/>
          </p:cNvSpPr>
          <p:nvPr>
            <p:ph type="dt" sz="half" idx="10"/>
          </p:nvPr>
        </p:nvSpPr>
        <p:spPr>
          <a:ln/>
        </p:spPr>
        <p:txBody>
          <a:bodyPr/>
          <a:lstStyle>
            <a:lvl1pPr>
              <a:defRPr>
                <a:latin typeface="Arial" pitchFamily="34" charset="0"/>
              </a:defRPr>
            </a:lvl1pPr>
          </a:lstStyle>
          <a:p>
            <a:endParaRPr lang="en-US" dirty="0">
              <a:solidFill>
                <a:srgbClr val="FFFFFF"/>
              </a:solidFill>
            </a:endParaRPr>
          </a:p>
        </p:txBody>
      </p:sp>
      <p:sp>
        <p:nvSpPr>
          <p:cNvPr id="6" name="Rectangle 45"/>
          <p:cNvSpPr>
            <a:spLocks noGrp="1" noChangeArrowheads="1"/>
          </p:cNvSpPr>
          <p:nvPr>
            <p:ph type="ftr" sz="quarter" idx="11"/>
          </p:nvPr>
        </p:nvSpPr>
        <p:spPr>
          <a:ln/>
        </p:spPr>
        <p:txBody>
          <a:bodyPr/>
          <a:lstStyle>
            <a:lvl1pPr>
              <a:defRPr>
                <a:latin typeface="Arial" pitchFamily="34" charset="0"/>
              </a:defRPr>
            </a:lvl1pPr>
          </a:lstStyle>
          <a:p>
            <a:endParaRPr lang="en-US" dirty="0">
              <a:solidFill>
                <a:srgbClr val="FFFFFF"/>
              </a:solidFill>
            </a:endParaRPr>
          </a:p>
        </p:txBody>
      </p:sp>
      <p:sp>
        <p:nvSpPr>
          <p:cNvPr id="7" name="Rectangle 46"/>
          <p:cNvSpPr>
            <a:spLocks noGrp="1" noChangeArrowheads="1"/>
          </p:cNvSpPr>
          <p:nvPr>
            <p:ph type="sldNum" sz="quarter" idx="12"/>
          </p:nvPr>
        </p:nvSpPr>
        <p:spPr>
          <a:ln/>
        </p:spPr>
        <p:txBody>
          <a:bodyPr/>
          <a:lstStyle>
            <a:lvl1pPr>
              <a:defRPr>
                <a:latin typeface="Arial" pitchFamily="34" charset="0"/>
              </a:defRPr>
            </a:lvl1pPr>
          </a:lstStyle>
          <a:p>
            <a:fld id="{608B1259-A3D2-4BF4-8AF8-DA5F3DBFDAB5}"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358294049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atin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atin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smtClean="0"/>
              <a:t>Click to edit Master text styles</a:t>
            </a:r>
          </a:p>
        </p:txBody>
      </p:sp>
      <p:sp>
        <p:nvSpPr>
          <p:cNvPr id="5" name="Rectangle 44"/>
          <p:cNvSpPr>
            <a:spLocks noGrp="1" noChangeArrowheads="1"/>
          </p:cNvSpPr>
          <p:nvPr>
            <p:ph type="dt" sz="half" idx="10"/>
          </p:nvPr>
        </p:nvSpPr>
        <p:spPr>
          <a:ln/>
        </p:spPr>
        <p:txBody>
          <a:bodyPr/>
          <a:lstStyle>
            <a:lvl1pPr>
              <a:defRPr>
                <a:latin typeface="Arial" pitchFamily="34" charset="0"/>
              </a:defRPr>
            </a:lvl1pPr>
          </a:lstStyle>
          <a:p>
            <a:endParaRPr lang="en-US" dirty="0">
              <a:solidFill>
                <a:srgbClr val="FFFFFF"/>
              </a:solidFill>
            </a:endParaRPr>
          </a:p>
        </p:txBody>
      </p:sp>
      <p:sp>
        <p:nvSpPr>
          <p:cNvPr id="6" name="Rectangle 45"/>
          <p:cNvSpPr>
            <a:spLocks noGrp="1" noChangeArrowheads="1"/>
          </p:cNvSpPr>
          <p:nvPr>
            <p:ph type="ftr" sz="quarter" idx="11"/>
          </p:nvPr>
        </p:nvSpPr>
        <p:spPr>
          <a:ln/>
        </p:spPr>
        <p:txBody>
          <a:bodyPr/>
          <a:lstStyle>
            <a:lvl1pPr>
              <a:defRPr>
                <a:latin typeface="Arial" pitchFamily="34" charset="0"/>
              </a:defRPr>
            </a:lvl1pPr>
          </a:lstStyle>
          <a:p>
            <a:endParaRPr lang="en-US" dirty="0">
              <a:solidFill>
                <a:srgbClr val="FFFFFF"/>
              </a:solidFill>
            </a:endParaRPr>
          </a:p>
        </p:txBody>
      </p:sp>
      <p:sp>
        <p:nvSpPr>
          <p:cNvPr id="7" name="Rectangle 46"/>
          <p:cNvSpPr>
            <a:spLocks noGrp="1" noChangeArrowheads="1"/>
          </p:cNvSpPr>
          <p:nvPr>
            <p:ph type="sldNum" sz="quarter" idx="12"/>
          </p:nvPr>
        </p:nvSpPr>
        <p:spPr>
          <a:ln/>
        </p:spPr>
        <p:txBody>
          <a:bodyPr/>
          <a:lstStyle>
            <a:lvl1pPr>
              <a:defRPr>
                <a:latin typeface="Arial" pitchFamily="34" charset="0"/>
              </a:defRPr>
            </a:lvl1pPr>
          </a:lstStyle>
          <a:p>
            <a:fld id="{1D4A41DD-9598-4D19-814E-ADC1F8C2E518}"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121215645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lvl1pPr>
              <a:defRPr>
                <a:latin typeface="Arial" pitchFamily="34" charset="0"/>
              </a:defRPr>
            </a:lvl1pPr>
            <a:lvl2pPr>
              <a:defRPr>
                <a:latin typeface="Arial" pitchFamily="34" charset="0"/>
              </a:defRPr>
            </a:lvl2pPr>
            <a:lvl3pPr>
              <a:defRPr>
                <a:latin typeface="Arial" pitchFamily="34" charset="0"/>
              </a:defRPr>
            </a:lvl3pPr>
            <a:lvl4pPr>
              <a:defRPr>
                <a:latin typeface="Arial" pitchFamily="34" charset="0"/>
              </a:defRPr>
            </a:lvl4pPr>
            <a:lvl5pPr>
              <a:defRPr>
                <a:latin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44"/>
          <p:cNvSpPr>
            <a:spLocks noGrp="1" noChangeArrowheads="1"/>
          </p:cNvSpPr>
          <p:nvPr>
            <p:ph type="dt" sz="half" idx="10"/>
          </p:nvPr>
        </p:nvSpPr>
        <p:spPr>
          <a:ln/>
        </p:spPr>
        <p:txBody>
          <a:bodyPr/>
          <a:lstStyle>
            <a:lvl1pPr>
              <a:defRPr>
                <a:latin typeface="Arial" pitchFamily="34" charset="0"/>
              </a:defRPr>
            </a:lvl1pPr>
          </a:lstStyle>
          <a:p>
            <a:endParaRPr lang="en-US" dirty="0">
              <a:solidFill>
                <a:srgbClr val="FFFFFF"/>
              </a:solidFill>
            </a:endParaRPr>
          </a:p>
        </p:txBody>
      </p:sp>
      <p:sp>
        <p:nvSpPr>
          <p:cNvPr id="5" name="Rectangle 45"/>
          <p:cNvSpPr>
            <a:spLocks noGrp="1" noChangeArrowheads="1"/>
          </p:cNvSpPr>
          <p:nvPr>
            <p:ph type="ftr" sz="quarter" idx="11"/>
          </p:nvPr>
        </p:nvSpPr>
        <p:spPr>
          <a:ln/>
        </p:spPr>
        <p:txBody>
          <a:bodyPr/>
          <a:lstStyle>
            <a:lvl1pPr>
              <a:defRPr>
                <a:latin typeface="Arial" pitchFamily="34" charset="0"/>
              </a:defRPr>
            </a:lvl1pPr>
          </a:lstStyle>
          <a:p>
            <a:endParaRPr lang="en-US" dirty="0">
              <a:solidFill>
                <a:srgbClr val="FFFFFF"/>
              </a:solidFill>
            </a:endParaRPr>
          </a:p>
        </p:txBody>
      </p:sp>
      <p:sp>
        <p:nvSpPr>
          <p:cNvPr id="6" name="Rectangle 46"/>
          <p:cNvSpPr>
            <a:spLocks noGrp="1" noChangeArrowheads="1"/>
          </p:cNvSpPr>
          <p:nvPr>
            <p:ph type="sldNum" sz="quarter" idx="12"/>
          </p:nvPr>
        </p:nvSpPr>
        <p:spPr>
          <a:ln/>
        </p:spPr>
        <p:txBody>
          <a:bodyPr/>
          <a:lstStyle>
            <a:lvl1pPr>
              <a:defRPr>
                <a:latin typeface="Arial" pitchFamily="34" charset="0"/>
              </a:defRPr>
            </a:lvl1pPr>
          </a:lstStyle>
          <a:p>
            <a:fld id="{FB59510A-14AD-4114-A5B5-656C82F32676}"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4513629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lvl1pPr>
              <a:defRPr>
                <a:latin typeface="Arial" pitchFamily="34" charset="0"/>
              </a:defRPr>
            </a:lvl1pPr>
            <a:lvl2pPr>
              <a:defRPr>
                <a:latin typeface="Arial" pitchFamily="34" charset="0"/>
              </a:defRPr>
            </a:lvl2pPr>
            <a:lvl3pPr>
              <a:defRPr>
                <a:latin typeface="Arial" pitchFamily="34" charset="0"/>
              </a:defRPr>
            </a:lvl3pPr>
            <a:lvl4pPr>
              <a:defRPr>
                <a:latin typeface="Arial" pitchFamily="34" charset="0"/>
              </a:defRPr>
            </a:lvl4pPr>
            <a:lvl5pPr>
              <a:defRPr>
                <a:latin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Rectangle 44"/>
          <p:cNvSpPr>
            <a:spLocks noGrp="1" noChangeArrowheads="1"/>
          </p:cNvSpPr>
          <p:nvPr>
            <p:ph type="dt" sz="half" idx="10"/>
          </p:nvPr>
        </p:nvSpPr>
        <p:spPr>
          <a:ln/>
        </p:spPr>
        <p:txBody>
          <a:bodyPr/>
          <a:lstStyle>
            <a:lvl1pPr>
              <a:defRPr>
                <a:latin typeface="Arial" pitchFamily="34" charset="0"/>
              </a:defRPr>
            </a:lvl1pPr>
          </a:lstStyle>
          <a:p>
            <a:endParaRPr lang="en-US" dirty="0">
              <a:solidFill>
                <a:srgbClr val="FFFFFF"/>
              </a:solidFill>
            </a:endParaRPr>
          </a:p>
        </p:txBody>
      </p:sp>
      <p:sp>
        <p:nvSpPr>
          <p:cNvPr id="5" name="Rectangle 45"/>
          <p:cNvSpPr>
            <a:spLocks noGrp="1" noChangeArrowheads="1"/>
          </p:cNvSpPr>
          <p:nvPr>
            <p:ph type="ftr" sz="quarter" idx="11"/>
          </p:nvPr>
        </p:nvSpPr>
        <p:spPr>
          <a:ln/>
        </p:spPr>
        <p:txBody>
          <a:bodyPr/>
          <a:lstStyle>
            <a:lvl1pPr>
              <a:defRPr>
                <a:latin typeface="Arial" pitchFamily="34" charset="0"/>
              </a:defRPr>
            </a:lvl1pPr>
          </a:lstStyle>
          <a:p>
            <a:endParaRPr lang="en-US" dirty="0">
              <a:solidFill>
                <a:srgbClr val="FFFFFF"/>
              </a:solidFill>
            </a:endParaRPr>
          </a:p>
        </p:txBody>
      </p:sp>
      <p:sp>
        <p:nvSpPr>
          <p:cNvPr id="6" name="Rectangle 46"/>
          <p:cNvSpPr>
            <a:spLocks noGrp="1" noChangeArrowheads="1"/>
          </p:cNvSpPr>
          <p:nvPr>
            <p:ph type="sldNum" sz="quarter" idx="12"/>
          </p:nvPr>
        </p:nvSpPr>
        <p:spPr>
          <a:ln/>
        </p:spPr>
        <p:txBody>
          <a:bodyPr/>
          <a:lstStyle>
            <a:lvl1pPr>
              <a:defRPr>
                <a:latin typeface="Arial" pitchFamily="34" charset="0"/>
              </a:defRPr>
            </a:lvl1pPr>
          </a:lstStyle>
          <a:p>
            <a:fld id="{6E3F2AF2-EAA4-4A94-8AA2-F962F7CD2588}"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10538654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30725"/>
          </a:xfrm>
        </p:spPr>
        <p:txBody>
          <a:bodyPr/>
          <a:lstStyle>
            <a:lvl1pPr>
              <a:defRPr>
                <a:latin typeface="Arial" pitchFamily="34" charset="0"/>
              </a:defRPr>
            </a:lvl1pPr>
          </a:lstStyle>
          <a:p>
            <a:r>
              <a:rPr lang="en-US" dirty="0" smtClean="0"/>
              <a:t>Click icon to add table</a:t>
            </a:r>
            <a:endParaRPr lang="en-US" dirty="0"/>
          </a:p>
        </p:txBody>
      </p:sp>
      <p:sp>
        <p:nvSpPr>
          <p:cNvPr id="4" name="Date Placeholder 3"/>
          <p:cNvSpPr>
            <a:spLocks noGrp="1"/>
          </p:cNvSpPr>
          <p:nvPr>
            <p:ph type="dt" sz="half" idx="10"/>
          </p:nvPr>
        </p:nvSpPr>
        <p:spPr>
          <a:xfrm>
            <a:off x="457200" y="6243638"/>
            <a:ext cx="2133600" cy="457200"/>
          </a:xfrm>
        </p:spPr>
        <p:txBody>
          <a:bodyPr/>
          <a:lstStyle>
            <a:lvl1pPr>
              <a:defRPr>
                <a:latin typeface="Arial" pitchFamily="34" charset="0"/>
              </a:defRPr>
            </a:lvl1pPr>
          </a:lstStyle>
          <a:p>
            <a:endParaRPr lang="en-US" dirty="0">
              <a:solidFill>
                <a:srgbClr val="FFFFFF"/>
              </a:solidFill>
            </a:endParaRPr>
          </a:p>
        </p:txBody>
      </p:sp>
      <p:sp>
        <p:nvSpPr>
          <p:cNvPr id="5" name="Footer Placeholder 4"/>
          <p:cNvSpPr>
            <a:spLocks noGrp="1"/>
          </p:cNvSpPr>
          <p:nvPr>
            <p:ph type="ftr" sz="quarter" idx="11"/>
          </p:nvPr>
        </p:nvSpPr>
        <p:spPr>
          <a:xfrm>
            <a:off x="3124200" y="6248400"/>
            <a:ext cx="2895600" cy="457200"/>
          </a:xfrm>
        </p:spPr>
        <p:txBody>
          <a:bodyPr/>
          <a:lstStyle>
            <a:lvl1pPr>
              <a:defRPr>
                <a:latin typeface="Arial" pitchFamily="34" charset="0"/>
              </a:defRPr>
            </a:lvl1pPr>
          </a:lstStyle>
          <a:p>
            <a:endParaRPr lang="en-US" dirty="0">
              <a:solidFill>
                <a:srgbClr val="FFFFFF"/>
              </a:solidFill>
            </a:endParaRPr>
          </a:p>
        </p:txBody>
      </p:sp>
      <p:sp>
        <p:nvSpPr>
          <p:cNvPr id="6" name="Slide Number Placeholder 5"/>
          <p:cNvSpPr>
            <a:spLocks noGrp="1"/>
          </p:cNvSpPr>
          <p:nvPr>
            <p:ph type="sldNum" sz="quarter" idx="12"/>
          </p:nvPr>
        </p:nvSpPr>
        <p:spPr>
          <a:xfrm>
            <a:off x="6553200" y="6243638"/>
            <a:ext cx="2133600" cy="457200"/>
          </a:xfrm>
        </p:spPr>
        <p:txBody>
          <a:bodyPr/>
          <a:lstStyle>
            <a:lvl1pPr>
              <a:defRPr>
                <a:latin typeface="Arial" pitchFamily="34" charset="0"/>
              </a:defRPr>
            </a:lvl1pPr>
          </a:lstStyle>
          <a:p>
            <a:fld id="{35DB0E2A-3DD5-44FD-AB91-0764A719B98A}"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353582098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39.xml><?xml version="1.0" encoding="utf-8"?>
<p:sldLayout xmlns:a="http://schemas.openxmlformats.org/drawingml/2006/main" xmlns:r="http://schemas.openxmlformats.org/officeDocument/2006/relationships" xmlns:p="http://schemas.openxmlformats.org/presentationml/2006/main" type="clipArtAndTx">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685800" y="1981200"/>
            <a:ext cx="3810000" cy="4114800"/>
          </a:xfrm>
        </p:spPr>
        <p:txBody>
          <a:bodyPr/>
          <a:lstStyle>
            <a:lvl1pPr>
              <a:defRPr>
                <a:latin typeface="Arial" pitchFamily="34" charset="0"/>
              </a:defRPr>
            </a:lvl1pPr>
          </a:lstStyle>
          <a:p>
            <a:endParaRPr lang="en-US" dirty="0"/>
          </a:p>
        </p:txBody>
      </p:sp>
      <p:sp>
        <p:nvSpPr>
          <p:cNvPr id="4" name="Text Placeholder 3"/>
          <p:cNvSpPr>
            <a:spLocks noGrp="1"/>
          </p:cNvSpPr>
          <p:nvPr>
            <p:ph type="body" sz="half" idx="2"/>
          </p:nvPr>
        </p:nvSpPr>
        <p:spPr>
          <a:xfrm>
            <a:off x="4648200" y="1981200"/>
            <a:ext cx="3810000" cy="4114800"/>
          </a:xfrm>
        </p:spPr>
        <p:txBody>
          <a:bodyPr/>
          <a:lstStyle>
            <a:lvl1pPr>
              <a:defRPr>
                <a:latin typeface="Arial" pitchFamily="34" charset="0"/>
              </a:defRPr>
            </a:lvl1pPr>
            <a:lvl2pPr>
              <a:defRPr>
                <a:latin typeface="Arial" pitchFamily="34" charset="0"/>
              </a:defRPr>
            </a:lvl2pPr>
            <a:lvl3pPr>
              <a:defRPr>
                <a:latin typeface="Arial" pitchFamily="34" charset="0"/>
              </a:defRPr>
            </a:lvl3pPr>
            <a:lvl4pPr>
              <a:defRPr>
                <a:latin typeface="Arial" pitchFamily="34" charset="0"/>
              </a:defRPr>
            </a:lvl4pPr>
            <a:lvl5pPr>
              <a:defRPr>
                <a:latin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a:xfrm>
            <a:off x="685800" y="6248400"/>
            <a:ext cx="1905000" cy="457200"/>
          </a:xfrm>
        </p:spPr>
        <p:txBody>
          <a:bodyPr/>
          <a:lstStyle>
            <a:lvl1pPr>
              <a:defRPr>
                <a:latin typeface="Arial" pitchFamily="34" charset="0"/>
              </a:defRPr>
            </a:lvl1pPr>
          </a:lstStyle>
          <a:p>
            <a:endParaRPr lang="en-US" dirty="0">
              <a:solidFill>
                <a:srgbClr val="FFFFFF"/>
              </a:solidFill>
            </a:endParaRPr>
          </a:p>
        </p:txBody>
      </p:sp>
      <p:sp>
        <p:nvSpPr>
          <p:cNvPr id="6" name="Footer Placeholder 5"/>
          <p:cNvSpPr>
            <a:spLocks noGrp="1"/>
          </p:cNvSpPr>
          <p:nvPr>
            <p:ph type="ftr" sz="quarter" idx="11"/>
          </p:nvPr>
        </p:nvSpPr>
        <p:spPr>
          <a:xfrm>
            <a:off x="3124200" y="6248400"/>
            <a:ext cx="2895600" cy="457200"/>
          </a:xfrm>
        </p:spPr>
        <p:txBody>
          <a:bodyPr/>
          <a:lstStyle>
            <a:lvl1pPr>
              <a:defRPr>
                <a:latin typeface="Arial" pitchFamily="34" charset="0"/>
              </a:defRPr>
            </a:lvl1pPr>
          </a:lstStyle>
          <a:p>
            <a:endParaRPr lang="en-US" dirty="0">
              <a:solidFill>
                <a:srgbClr val="FFFFFF"/>
              </a:solidFill>
            </a:endParaRPr>
          </a:p>
        </p:txBody>
      </p:sp>
      <p:sp>
        <p:nvSpPr>
          <p:cNvPr id="7" name="Slide Number Placeholder 6"/>
          <p:cNvSpPr>
            <a:spLocks noGrp="1"/>
          </p:cNvSpPr>
          <p:nvPr>
            <p:ph type="sldNum" sz="quarter" idx="12"/>
          </p:nvPr>
        </p:nvSpPr>
        <p:spPr>
          <a:xfrm>
            <a:off x="6553200" y="6248400"/>
            <a:ext cx="1905000" cy="457200"/>
          </a:xfrm>
        </p:spPr>
        <p:txBody>
          <a:bodyPr/>
          <a:lstStyle>
            <a:lvl1pPr>
              <a:defRPr>
                <a:latin typeface="Arial" pitchFamily="34" charset="0"/>
              </a:defRPr>
            </a:lvl1pPr>
          </a:lstStyle>
          <a:p>
            <a:fld id="{D4926D61-AA63-4A11-B721-E43C30B125E2}" type="slidenum">
              <a:rPr lang="en-US" smtClean="0">
                <a:solidFill>
                  <a:srgbClr val="FFFFFF"/>
                </a:solidFill>
              </a:rPr>
              <a:pPr/>
              <a:t>‹#›</a:t>
            </a:fld>
            <a:endParaRPr lang="en-US" dirty="0">
              <a:solidFill>
                <a:srgbClr val="FFFFFF"/>
              </a:solidFill>
            </a:endParaRPr>
          </a:p>
        </p:txBody>
      </p:sp>
    </p:spTree>
    <p:extLst>
      <p:ext uri="{BB962C8B-B14F-4D97-AF65-F5344CB8AC3E}">
        <p14:creationId xmlns:p14="http://schemas.microsoft.com/office/powerpoint/2010/main" val="106446541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2"/>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2"/>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4"/>
          <p:cNvSpPr>
            <a:spLocks noGrp="1" noChangeArrowheads="1"/>
          </p:cNvSpPr>
          <p:nvPr>
            <p:ph type="dt" sz="half" idx="10"/>
          </p:nvPr>
        </p:nvSpPr>
        <p:spPr>
          <a:ln/>
        </p:spPr>
        <p:txBody>
          <a:bodyPr/>
          <a:lstStyle>
            <a:lvl1pPr>
              <a:defRPr/>
            </a:lvl1pPr>
          </a:lstStyle>
          <a:p>
            <a:fld id="{DDB558F1-25D7-4504-A2B3-0A24248B22A4}" type="datetime1">
              <a:rPr lang="en-US" smtClean="0"/>
              <a:t>10/7/2013</a:t>
            </a:fld>
            <a:endParaRPr lang="en-US"/>
          </a:p>
        </p:txBody>
      </p:sp>
      <p:sp>
        <p:nvSpPr>
          <p:cNvPr id="6" name="Rectangle 45"/>
          <p:cNvSpPr>
            <a:spLocks noGrp="1" noChangeArrowheads="1"/>
          </p:cNvSpPr>
          <p:nvPr>
            <p:ph type="ftr" sz="quarter" idx="11"/>
          </p:nvPr>
        </p:nvSpPr>
        <p:spPr>
          <a:ln/>
        </p:spPr>
        <p:txBody>
          <a:bodyPr/>
          <a:lstStyle>
            <a:lvl1pPr>
              <a:defRPr/>
            </a:lvl1pPr>
          </a:lstStyle>
          <a:p>
            <a:r>
              <a:rPr lang="en-US" smtClean="0"/>
              <a:t>Kevin Kay</a:t>
            </a:r>
            <a:endParaRPr lang="en-US"/>
          </a:p>
        </p:txBody>
      </p:sp>
      <p:sp>
        <p:nvSpPr>
          <p:cNvPr id="7" name="Rectangle 46"/>
          <p:cNvSpPr>
            <a:spLocks noGrp="1" noChangeArrowheads="1"/>
          </p:cNvSpPr>
          <p:nvPr>
            <p:ph type="sldNum" sz="quarter" idx="12"/>
          </p:nvPr>
        </p:nvSpPr>
        <p:spPr>
          <a:ln/>
        </p:spPr>
        <p:txBody>
          <a:bodyPr/>
          <a:lstStyle>
            <a:lvl1pPr>
              <a:defRPr/>
            </a:lvl1pPr>
          </a:lstStyle>
          <a:p>
            <a:fld id="{156EC2FA-43DB-4F1E-808B-3DA229752D5A}" type="slidenum">
              <a:rPr lang="en-US" smtClean="0"/>
              <a:t>‹#›</a:t>
            </a:fld>
            <a:endParaRPr lang="en-US"/>
          </a:p>
        </p:txBody>
      </p:sp>
    </p:spTree>
    <p:extLst>
      <p:ext uri="{BB962C8B-B14F-4D97-AF65-F5344CB8AC3E}">
        <p14:creationId xmlns:p14="http://schemas.microsoft.com/office/powerpoint/2010/main" val="266304053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78178" name="Group 2"/>
          <p:cNvGrpSpPr>
            <a:grpSpLocks/>
          </p:cNvGrpSpPr>
          <p:nvPr/>
        </p:nvGrpSpPr>
        <p:grpSpPr bwMode="auto">
          <a:xfrm>
            <a:off x="0" y="0"/>
            <a:ext cx="9144000" cy="6856413"/>
            <a:chOff x="0" y="0"/>
            <a:chExt cx="5760" cy="4319"/>
          </a:xfrm>
        </p:grpSpPr>
        <p:sp>
          <p:nvSpPr>
            <p:cNvPr id="178179"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8180"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8181"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8182"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8183"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eaLnBrk="0" fontAlgn="base" hangingPunct="0">
                <a:spcBef>
                  <a:spcPct val="0"/>
                </a:spcBef>
                <a:spcAft>
                  <a:spcPct val="0"/>
                </a:spcAft>
              </a:pPr>
              <a:endParaRPr lang="en-US">
                <a:solidFill>
                  <a:srgbClr val="FFFFFF"/>
                </a:solidFill>
              </a:endParaRPr>
            </a:p>
          </p:txBody>
        </p:sp>
        <p:sp>
          <p:nvSpPr>
            <p:cNvPr id="178184" name="Freeform 8"/>
            <p:cNvSpPr>
              <a:spLocks/>
            </p:cNvSpPr>
            <p:nvPr/>
          </p:nvSpPr>
          <p:spPr bwMode="hidden">
            <a:xfrm>
              <a:off x="4784" y="3702"/>
              <a:ext cx="974" cy="101"/>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8185"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8186"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8187"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8188"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8189"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8190"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8191" name="Freeform 15"/>
            <p:cNvSpPr>
              <a:spLocks/>
            </p:cNvSpPr>
            <p:nvPr/>
          </p:nvSpPr>
          <p:spPr bwMode="hidden">
            <a:xfrm>
              <a:off x="5030" y="3049"/>
              <a:ext cx="728" cy="318"/>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8192"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8193"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8194"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8195"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8196"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8197" name="Freeform 21"/>
            <p:cNvSpPr>
              <a:spLocks/>
            </p:cNvSpPr>
            <p:nvPr/>
          </p:nvSpPr>
          <p:spPr bwMode="hidden">
            <a:xfrm>
              <a:off x="5626" y="2534"/>
              <a:ext cx="132" cy="132"/>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8198"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8199"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eaLnBrk="0" fontAlgn="base" hangingPunct="0">
                <a:spcBef>
                  <a:spcPct val="0"/>
                </a:spcBef>
                <a:spcAft>
                  <a:spcPct val="0"/>
                </a:spcAft>
              </a:pPr>
              <a:endParaRPr lang="en-US">
                <a:solidFill>
                  <a:srgbClr val="FFFFFF"/>
                </a:solidFill>
              </a:endParaRPr>
            </a:p>
          </p:txBody>
        </p:sp>
        <p:sp>
          <p:nvSpPr>
            <p:cNvPr id="178200"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8201" name="Freeform 25"/>
            <p:cNvSpPr>
              <a:spLocks/>
            </p:cNvSpPr>
            <p:nvPr/>
          </p:nvSpPr>
          <p:spPr bwMode="hidden">
            <a:xfrm>
              <a:off x="5603" y="850"/>
              <a:ext cx="155" cy="516"/>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8202"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8203"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8204"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8205"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8206"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8207"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8208"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8209"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8210"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8211"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8212"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8213"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8214"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grpSp>
          <p:nvGrpSpPr>
            <p:cNvPr id="178215" name="Group 39"/>
            <p:cNvGrpSpPr>
              <a:grpSpLocks/>
            </p:cNvGrpSpPr>
            <p:nvPr userDrawn="1"/>
          </p:nvGrpSpPr>
          <p:grpSpPr bwMode="auto">
            <a:xfrm>
              <a:off x="0" y="1632"/>
              <a:ext cx="5758" cy="1858"/>
              <a:chOff x="0" y="1632"/>
              <a:chExt cx="5758" cy="1858"/>
            </a:xfrm>
          </p:grpSpPr>
          <p:sp>
            <p:nvSpPr>
              <p:cNvPr id="178216"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8217"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grpSp>
      </p:grpSp>
      <p:sp>
        <p:nvSpPr>
          <p:cNvPr id="178218" name="Rectangle 42"/>
          <p:cNvSpPr>
            <a:spLocks noGrp="1" noChangeArrowheads="1"/>
          </p:cNvSpPr>
          <p:nvPr>
            <p:ph type="ctrTitle" sz="quarter"/>
          </p:nvPr>
        </p:nvSpPr>
        <p:spPr>
          <a:xfrm>
            <a:off x="457200" y="1600200"/>
            <a:ext cx="8229600" cy="1828800"/>
          </a:xfrm>
        </p:spPr>
        <p:txBody>
          <a:bodyPr/>
          <a:lstStyle>
            <a:lvl1pPr>
              <a:defRPr sz="4800"/>
            </a:lvl1pPr>
          </a:lstStyle>
          <a:p>
            <a:r>
              <a:rPr lang="en-US"/>
              <a:t>Click to edit Master title style</a:t>
            </a:r>
          </a:p>
        </p:txBody>
      </p:sp>
      <p:sp>
        <p:nvSpPr>
          <p:cNvPr id="178219" name="Rectangle 4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sz="3600"/>
            </a:lvl1pPr>
          </a:lstStyle>
          <a:p>
            <a:r>
              <a:rPr lang="en-US"/>
              <a:t>Click to edit Master subtitle style</a:t>
            </a:r>
          </a:p>
        </p:txBody>
      </p:sp>
      <p:sp>
        <p:nvSpPr>
          <p:cNvPr id="178220" name="Rectangle 44"/>
          <p:cNvSpPr>
            <a:spLocks noGrp="1" noChangeArrowheads="1"/>
          </p:cNvSpPr>
          <p:nvPr>
            <p:ph type="dt" sz="quarter" idx="2"/>
          </p:nvPr>
        </p:nvSpPr>
        <p:spPr/>
        <p:txBody>
          <a:bodyPr/>
          <a:lstStyle>
            <a:lvl1pPr>
              <a:defRPr/>
            </a:lvl1pPr>
          </a:lstStyle>
          <a:p>
            <a:endParaRPr lang="en-US">
              <a:solidFill>
                <a:srgbClr val="FFFFFF"/>
              </a:solidFill>
            </a:endParaRPr>
          </a:p>
        </p:txBody>
      </p:sp>
      <p:sp>
        <p:nvSpPr>
          <p:cNvPr id="178221" name="Rectangle 45"/>
          <p:cNvSpPr>
            <a:spLocks noGrp="1" noChangeArrowheads="1"/>
          </p:cNvSpPr>
          <p:nvPr>
            <p:ph type="ftr" sz="quarter" idx="3"/>
          </p:nvPr>
        </p:nvSpPr>
        <p:spPr/>
        <p:txBody>
          <a:bodyPr/>
          <a:lstStyle>
            <a:lvl1pPr>
              <a:defRPr/>
            </a:lvl1pPr>
          </a:lstStyle>
          <a:p>
            <a:endParaRPr lang="en-US">
              <a:solidFill>
                <a:srgbClr val="FFFFFF"/>
              </a:solidFill>
            </a:endParaRPr>
          </a:p>
        </p:txBody>
      </p:sp>
      <p:sp>
        <p:nvSpPr>
          <p:cNvPr id="178222" name="Rectangle 46"/>
          <p:cNvSpPr>
            <a:spLocks noGrp="1" noChangeArrowheads="1"/>
          </p:cNvSpPr>
          <p:nvPr>
            <p:ph type="sldNum" sz="quarter" idx="4"/>
          </p:nvPr>
        </p:nvSpPr>
        <p:spPr/>
        <p:txBody>
          <a:bodyPr/>
          <a:lstStyle>
            <a:lvl1pPr>
              <a:defRPr/>
            </a:lvl1pPr>
          </a:lstStyle>
          <a:p>
            <a:fld id="{E88A0D9B-1CAA-4F9B-A3B0-CAD633C9E785}" type="slidenum">
              <a:rPr lang="en-US">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280827629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Layout>
</file>

<file path=ppt/slideLayouts/slideLayout4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FFFFFF"/>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E64BA990-310A-4F31-A3E8-57E251E59E21}" type="slidenum">
              <a:rPr lang="en-US">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41435300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4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solidFill>
                <a:srgbClr val="FFFFFF"/>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DE36A134-7AAD-46E4-8CBB-FD6310724BC4}" type="slidenum">
              <a:rPr lang="en-US">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113760973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solidFill>
                <a:srgbClr val="FFFFFF"/>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FFFFFF"/>
              </a:solidFill>
            </a:endParaRPr>
          </a:p>
        </p:txBody>
      </p:sp>
      <p:sp>
        <p:nvSpPr>
          <p:cNvPr id="7" name="Slide Number Placeholder 6"/>
          <p:cNvSpPr>
            <a:spLocks noGrp="1"/>
          </p:cNvSpPr>
          <p:nvPr>
            <p:ph type="sldNum" sz="quarter" idx="12"/>
          </p:nvPr>
        </p:nvSpPr>
        <p:spPr/>
        <p:txBody>
          <a:bodyPr/>
          <a:lstStyle>
            <a:lvl1pPr>
              <a:defRPr/>
            </a:lvl1pPr>
          </a:lstStyle>
          <a:p>
            <a:fld id="{23178105-A99E-4032-9AB6-BE6E71307EFA}" type="slidenum">
              <a:rPr lang="en-US">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144802223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4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solidFill>
                <a:srgbClr val="FFFFFF"/>
              </a:solidFill>
            </a:endParaRPr>
          </a:p>
        </p:txBody>
      </p:sp>
      <p:sp>
        <p:nvSpPr>
          <p:cNvPr id="8" name="Footer Placeholder 7"/>
          <p:cNvSpPr>
            <a:spLocks noGrp="1"/>
          </p:cNvSpPr>
          <p:nvPr>
            <p:ph type="ftr" sz="quarter" idx="11"/>
          </p:nvPr>
        </p:nvSpPr>
        <p:spPr/>
        <p:txBody>
          <a:bodyPr/>
          <a:lstStyle>
            <a:lvl1pPr>
              <a:defRPr/>
            </a:lvl1pPr>
          </a:lstStyle>
          <a:p>
            <a:endParaRPr lang="en-US">
              <a:solidFill>
                <a:srgbClr val="FFFFFF"/>
              </a:solidFill>
            </a:endParaRPr>
          </a:p>
        </p:txBody>
      </p:sp>
      <p:sp>
        <p:nvSpPr>
          <p:cNvPr id="9" name="Slide Number Placeholder 8"/>
          <p:cNvSpPr>
            <a:spLocks noGrp="1"/>
          </p:cNvSpPr>
          <p:nvPr>
            <p:ph type="sldNum" sz="quarter" idx="12"/>
          </p:nvPr>
        </p:nvSpPr>
        <p:spPr/>
        <p:txBody>
          <a:bodyPr/>
          <a:lstStyle>
            <a:lvl1pPr>
              <a:defRPr/>
            </a:lvl1pPr>
          </a:lstStyle>
          <a:p>
            <a:fld id="{DD157629-72AC-4821-859A-5E2D8F61F309}" type="slidenum">
              <a:rPr lang="en-US">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310767485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4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solidFill>
                <a:srgbClr val="FFFFFF"/>
              </a:solidFill>
            </a:endParaRPr>
          </a:p>
        </p:txBody>
      </p:sp>
      <p:sp>
        <p:nvSpPr>
          <p:cNvPr id="4" name="Footer Placeholder 3"/>
          <p:cNvSpPr>
            <a:spLocks noGrp="1"/>
          </p:cNvSpPr>
          <p:nvPr>
            <p:ph type="ftr" sz="quarter" idx="11"/>
          </p:nvPr>
        </p:nvSpPr>
        <p:spPr/>
        <p:txBody>
          <a:bodyPr/>
          <a:lstStyle>
            <a:lvl1pPr>
              <a:defRPr/>
            </a:lvl1pPr>
          </a:lstStyle>
          <a:p>
            <a:endParaRPr lang="en-US">
              <a:solidFill>
                <a:srgbClr val="FFFFFF"/>
              </a:solidFill>
            </a:endParaRPr>
          </a:p>
        </p:txBody>
      </p:sp>
      <p:sp>
        <p:nvSpPr>
          <p:cNvPr id="5" name="Slide Number Placeholder 4"/>
          <p:cNvSpPr>
            <a:spLocks noGrp="1"/>
          </p:cNvSpPr>
          <p:nvPr>
            <p:ph type="sldNum" sz="quarter" idx="12"/>
          </p:nvPr>
        </p:nvSpPr>
        <p:spPr/>
        <p:txBody>
          <a:bodyPr/>
          <a:lstStyle>
            <a:lvl1pPr>
              <a:defRPr/>
            </a:lvl1pPr>
          </a:lstStyle>
          <a:p>
            <a:fld id="{86406994-3AAE-425E-A442-E5F2D961731E}" type="slidenum">
              <a:rPr lang="en-US">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216177788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4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solidFill>
                <a:srgbClr val="FFFFFF"/>
              </a:solidFill>
            </a:endParaRPr>
          </a:p>
        </p:txBody>
      </p:sp>
      <p:sp>
        <p:nvSpPr>
          <p:cNvPr id="3" name="Footer Placeholder 2"/>
          <p:cNvSpPr>
            <a:spLocks noGrp="1"/>
          </p:cNvSpPr>
          <p:nvPr>
            <p:ph type="ftr" sz="quarter" idx="11"/>
          </p:nvPr>
        </p:nvSpPr>
        <p:spPr/>
        <p:txBody>
          <a:bodyPr/>
          <a:lstStyle>
            <a:lvl1pPr>
              <a:defRPr/>
            </a:lvl1pPr>
          </a:lstStyle>
          <a:p>
            <a:endParaRPr lang="en-US">
              <a:solidFill>
                <a:srgbClr val="FFFFFF"/>
              </a:solidFill>
            </a:endParaRPr>
          </a:p>
        </p:txBody>
      </p:sp>
      <p:sp>
        <p:nvSpPr>
          <p:cNvPr id="4" name="Slide Number Placeholder 3"/>
          <p:cNvSpPr>
            <a:spLocks noGrp="1"/>
          </p:cNvSpPr>
          <p:nvPr>
            <p:ph type="sldNum" sz="quarter" idx="12"/>
          </p:nvPr>
        </p:nvSpPr>
        <p:spPr/>
        <p:txBody>
          <a:bodyPr/>
          <a:lstStyle>
            <a:lvl1pPr>
              <a:defRPr/>
            </a:lvl1pPr>
          </a:lstStyle>
          <a:p>
            <a:fld id="{F2920667-1D90-4FA4-B57E-35080BD21755}" type="slidenum">
              <a:rPr lang="en-US">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245144758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4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FFFFFF"/>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FFFFFF"/>
              </a:solidFill>
            </a:endParaRPr>
          </a:p>
        </p:txBody>
      </p:sp>
      <p:sp>
        <p:nvSpPr>
          <p:cNvPr id="7" name="Slide Number Placeholder 6"/>
          <p:cNvSpPr>
            <a:spLocks noGrp="1"/>
          </p:cNvSpPr>
          <p:nvPr>
            <p:ph type="sldNum" sz="quarter" idx="12"/>
          </p:nvPr>
        </p:nvSpPr>
        <p:spPr/>
        <p:txBody>
          <a:bodyPr/>
          <a:lstStyle>
            <a:lvl1pPr>
              <a:defRPr/>
            </a:lvl1pPr>
          </a:lstStyle>
          <a:p>
            <a:fld id="{1993A89F-F391-4F4A-87E5-25003704A893}" type="slidenum">
              <a:rPr lang="en-US">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8153515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4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FFFFFF"/>
              </a:solidFill>
            </a:endParaRPr>
          </a:p>
        </p:txBody>
      </p:sp>
      <p:sp>
        <p:nvSpPr>
          <p:cNvPr id="6" name="Footer Placeholder 5"/>
          <p:cNvSpPr>
            <a:spLocks noGrp="1"/>
          </p:cNvSpPr>
          <p:nvPr>
            <p:ph type="ftr" sz="quarter" idx="11"/>
          </p:nvPr>
        </p:nvSpPr>
        <p:spPr/>
        <p:txBody>
          <a:bodyPr/>
          <a:lstStyle>
            <a:lvl1pPr>
              <a:defRPr/>
            </a:lvl1pPr>
          </a:lstStyle>
          <a:p>
            <a:endParaRPr lang="en-US">
              <a:solidFill>
                <a:srgbClr val="FFFFFF"/>
              </a:solidFill>
            </a:endParaRPr>
          </a:p>
        </p:txBody>
      </p:sp>
      <p:sp>
        <p:nvSpPr>
          <p:cNvPr id="7" name="Slide Number Placeholder 6"/>
          <p:cNvSpPr>
            <a:spLocks noGrp="1"/>
          </p:cNvSpPr>
          <p:nvPr>
            <p:ph type="sldNum" sz="quarter" idx="12"/>
          </p:nvPr>
        </p:nvSpPr>
        <p:spPr/>
        <p:txBody>
          <a:bodyPr/>
          <a:lstStyle>
            <a:lvl1pPr>
              <a:defRPr/>
            </a:lvl1pPr>
          </a:lstStyle>
          <a:p>
            <a:fld id="{A9CB8E38-F10A-4447-A4B6-664D817F4EFA}" type="slidenum">
              <a:rPr lang="en-US">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205781256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4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FFFFFF"/>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863F9016-4BEB-4701-BB0D-10D9F34A8620}" type="slidenum">
              <a:rPr lang="en-US">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98829855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4"/>
          <p:cNvSpPr>
            <a:spLocks noGrp="1" noChangeArrowheads="1"/>
          </p:cNvSpPr>
          <p:nvPr>
            <p:ph type="dt" sz="half" idx="10"/>
          </p:nvPr>
        </p:nvSpPr>
        <p:spPr>
          <a:ln/>
        </p:spPr>
        <p:txBody>
          <a:bodyPr/>
          <a:lstStyle>
            <a:lvl1pPr>
              <a:defRPr/>
            </a:lvl1pPr>
          </a:lstStyle>
          <a:p>
            <a:fld id="{BD8D0B58-A529-45FA-A51B-F89AC8A6076D}" type="datetime1">
              <a:rPr lang="en-US" smtClean="0"/>
              <a:t>10/7/2013</a:t>
            </a:fld>
            <a:endParaRPr lang="en-US"/>
          </a:p>
        </p:txBody>
      </p:sp>
      <p:sp>
        <p:nvSpPr>
          <p:cNvPr id="8" name="Rectangle 45"/>
          <p:cNvSpPr>
            <a:spLocks noGrp="1" noChangeArrowheads="1"/>
          </p:cNvSpPr>
          <p:nvPr>
            <p:ph type="ftr" sz="quarter" idx="11"/>
          </p:nvPr>
        </p:nvSpPr>
        <p:spPr>
          <a:ln/>
        </p:spPr>
        <p:txBody>
          <a:bodyPr/>
          <a:lstStyle>
            <a:lvl1pPr>
              <a:defRPr/>
            </a:lvl1pPr>
          </a:lstStyle>
          <a:p>
            <a:r>
              <a:rPr lang="en-US" smtClean="0"/>
              <a:t>Kevin Kay</a:t>
            </a:r>
            <a:endParaRPr lang="en-US"/>
          </a:p>
        </p:txBody>
      </p:sp>
      <p:sp>
        <p:nvSpPr>
          <p:cNvPr id="9" name="Rectangle 46"/>
          <p:cNvSpPr>
            <a:spLocks noGrp="1" noChangeArrowheads="1"/>
          </p:cNvSpPr>
          <p:nvPr>
            <p:ph type="sldNum" sz="quarter" idx="12"/>
          </p:nvPr>
        </p:nvSpPr>
        <p:spPr>
          <a:ln/>
        </p:spPr>
        <p:txBody>
          <a:bodyPr/>
          <a:lstStyle>
            <a:lvl1pPr>
              <a:defRPr/>
            </a:lvl1pPr>
          </a:lstStyle>
          <a:p>
            <a:fld id="{156EC2FA-43DB-4F1E-808B-3DA229752D5A}" type="slidenum">
              <a:rPr lang="en-US" smtClean="0"/>
              <a:t>‹#›</a:t>
            </a:fld>
            <a:endParaRPr lang="en-US"/>
          </a:p>
        </p:txBody>
      </p:sp>
    </p:spTree>
    <p:extLst>
      <p:ext uri="{BB962C8B-B14F-4D97-AF65-F5344CB8AC3E}">
        <p14:creationId xmlns:p14="http://schemas.microsoft.com/office/powerpoint/2010/main" val="22211533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5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FFFFFF"/>
              </a:solidFill>
            </a:endParaRPr>
          </a:p>
        </p:txBody>
      </p:sp>
      <p:sp>
        <p:nvSpPr>
          <p:cNvPr id="5" name="Footer Placeholder 4"/>
          <p:cNvSpPr>
            <a:spLocks noGrp="1"/>
          </p:cNvSpPr>
          <p:nvPr>
            <p:ph type="ftr" sz="quarter" idx="11"/>
          </p:nvPr>
        </p:nvSpPr>
        <p:spPr/>
        <p:txBody>
          <a:bodyPr/>
          <a:lstStyle>
            <a:lvl1pPr>
              <a:defRPr/>
            </a:lvl1pPr>
          </a:lstStyle>
          <a:p>
            <a:endParaRPr lang="en-US">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93385DBC-CF76-4C59-BBA8-B2BB9F43808B}" type="slidenum">
              <a:rPr lang="en-US">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36400389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51.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3638"/>
            <a:ext cx="2133600" cy="457200"/>
          </a:xfrm>
        </p:spPr>
        <p:txBody>
          <a:bodyPr/>
          <a:lstStyle>
            <a:lvl1pPr>
              <a:defRPr/>
            </a:lvl1pPr>
          </a:lstStyle>
          <a:p>
            <a:endParaRPr lang="en-US">
              <a:solidFill>
                <a:srgbClr val="FFFFFF"/>
              </a:solidFill>
            </a:endParaRPr>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solidFill>
                <a:srgbClr val="FFFFFF"/>
              </a:solidFill>
            </a:endParaRPr>
          </a:p>
        </p:txBody>
      </p:sp>
      <p:sp>
        <p:nvSpPr>
          <p:cNvPr id="7" name="Slide Number Placeholder 6"/>
          <p:cNvSpPr>
            <a:spLocks noGrp="1"/>
          </p:cNvSpPr>
          <p:nvPr>
            <p:ph type="sldNum" sz="quarter" idx="12"/>
          </p:nvPr>
        </p:nvSpPr>
        <p:spPr>
          <a:xfrm>
            <a:off x="6553200" y="6243638"/>
            <a:ext cx="2133600" cy="457200"/>
          </a:xfrm>
        </p:spPr>
        <p:txBody>
          <a:bodyPr/>
          <a:lstStyle>
            <a:lvl1pPr>
              <a:defRPr/>
            </a:lvl1pPr>
          </a:lstStyle>
          <a:p>
            <a:fld id="{297D121F-7C91-4278-ADF8-B398B037F7FC}" type="slidenum">
              <a:rPr lang="en-US">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413302992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5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30725"/>
          </a:xfrm>
        </p:spPr>
        <p:txBody>
          <a:bodyPr/>
          <a:lstStyle/>
          <a:p>
            <a:endParaRPr lang="en-US"/>
          </a:p>
        </p:txBody>
      </p:sp>
      <p:sp>
        <p:nvSpPr>
          <p:cNvPr id="4" name="Date Placeholder 3"/>
          <p:cNvSpPr>
            <a:spLocks noGrp="1"/>
          </p:cNvSpPr>
          <p:nvPr>
            <p:ph type="dt" sz="half" idx="10"/>
          </p:nvPr>
        </p:nvSpPr>
        <p:spPr>
          <a:xfrm>
            <a:off x="457200" y="6243638"/>
            <a:ext cx="2133600" cy="457200"/>
          </a:xfrm>
        </p:spPr>
        <p:txBody>
          <a:bodyPr/>
          <a:lstStyle>
            <a:lvl1pPr>
              <a:defRPr/>
            </a:lvl1pPr>
          </a:lstStyle>
          <a:p>
            <a:endParaRPr lang="en-US">
              <a:solidFill>
                <a:srgbClr val="FFFFFF"/>
              </a:solidFill>
            </a:endParaRPr>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endParaRPr lang="en-US">
              <a:solidFill>
                <a:srgbClr val="FFFFFF"/>
              </a:solidFill>
            </a:endParaRPr>
          </a:p>
        </p:txBody>
      </p:sp>
      <p:sp>
        <p:nvSpPr>
          <p:cNvPr id="6" name="Slide Number Placeholder 5"/>
          <p:cNvSpPr>
            <a:spLocks noGrp="1"/>
          </p:cNvSpPr>
          <p:nvPr>
            <p:ph type="sldNum" sz="quarter" idx="12"/>
          </p:nvPr>
        </p:nvSpPr>
        <p:spPr>
          <a:xfrm>
            <a:off x="6553200" y="6243638"/>
            <a:ext cx="2133600" cy="457200"/>
          </a:xfrm>
        </p:spPr>
        <p:txBody>
          <a:bodyPr/>
          <a:lstStyle>
            <a:lvl1pPr>
              <a:defRPr/>
            </a:lvl1pPr>
          </a:lstStyle>
          <a:p>
            <a:fld id="{6E2C7AF8-72A6-4072-A0AA-CF35ACF2FB29}" type="slidenum">
              <a:rPr lang="en-US">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95805556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53.xml><?xml version="1.0" encoding="utf-8"?>
<p:sldLayout xmlns:a="http://schemas.openxmlformats.org/drawingml/2006/main" xmlns:r="http://schemas.openxmlformats.org/officeDocument/2006/relationships" xmlns:p="http://schemas.openxmlformats.org/presentationml/2006/main" type="clipArtAndTx" preserve="1">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457200" y="1600200"/>
            <a:ext cx="4038600" cy="4530725"/>
          </a:xfrm>
        </p:spPr>
        <p:txBody>
          <a:bodyPr/>
          <a:lstStyle/>
          <a:p>
            <a:endParaRPr lang="en-US"/>
          </a:p>
        </p:txBody>
      </p:sp>
      <p:sp>
        <p:nvSpPr>
          <p:cNvPr id="4" name="Text Placeholder 3"/>
          <p:cNvSpPr>
            <a:spLocks noGrp="1"/>
          </p:cNvSpPr>
          <p:nvPr>
            <p:ph type="body"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243638"/>
            <a:ext cx="2133600" cy="457200"/>
          </a:xfrm>
        </p:spPr>
        <p:txBody>
          <a:bodyPr/>
          <a:lstStyle>
            <a:lvl1pPr>
              <a:defRPr/>
            </a:lvl1pPr>
          </a:lstStyle>
          <a:p>
            <a:endParaRPr lang="en-US">
              <a:solidFill>
                <a:srgbClr val="FFFFFF"/>
              </a:solidFill>
            </a:endParaRPr>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endParaRPr lang="en-US">
              <a:solidFill>
                <a:srgbClr val="FFFFFF"/>
              </a:solidFill>
            </a:endParaRPr>
          </a:p>
        </p:txBody>
      </p:sp>
      <p:sp>
        <p:nvSpPr>
          <p:cNvPr id="7" name="Slide Number Placeholder 6"/>
          <p:cNvSpPr>
            <a:spLocks noGrp="1"/>
          </p:cNvSpPr>
          <p:nvPr>
            <p:ph type="sldNum" sz="quarter" idx="12"/>
          </p:nvPr>
        </p:nvSpPr>
        <p:spPr>
          <a:xfrm>
            <a:off x="6553200" y="6243638"/>
            <a:ext cx="2133600" cy="457200"/>
          </a:xfrm>
        </p:spPr>
        <p:txBody>
          <a:bodyPr/>
          <a:lstStyle>
            <a:lvl1pPr>
              <a:defRPr/>
            </a:lvl1pPr>
          </a:lstStyle>
          <a:p>
            <a:fld id="{DF8F5A5C-AB7C-4E4B-8786-A89777CEC708}" type="slidenum">
              <a:rPr lang="en-US">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171778043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9144000" cy="6856413"/>
            <a:chOff x="0" y="0"/>
            <a:chExt cx="5760" cy="4319"/>
          </a:xfrm>
        </p:grpSpPr>
        <p:sp>
          <p:nvSpPr>
            <p:cNvPr id="5123"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24"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25"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26"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27"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fontAlgn="base">
                <a:spcBef>
                  <a:spcPct val="0"/>
                </a:spcBef>
                <a:spcAft>
                  <a:spcPct val="0"/>
                </a:spcAft>
              </a:pPr>
              <a:endParaRPr lang="en-US" sz="2400" dirty="0">
                <a:solidFill>
                  <a:srgbClr val="FFFFFF"/>
                </a:solidFill>
              </a:endParaRPr>
            </a:p>
          </p:txBody>
        </p:sp>
        <p:sp>
          <p:nvSpPr>
            <p:cNvPr id="5128" name="Freeform 8"/>
            <p:cNvSpPr>
              <a:spLocks/>
            </p:cNvSpPr>
            <p:nvPr/>
          </p:nvSpPr>
          <p:spPr bwMode="hidden">
            <a:xfrm>
              <a:off x="4784" y="3702"/>
              <a:ext cx="974" cy="101"/>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29"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30"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31"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32"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33"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34"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35" name="Freeform 15"/>
            <p:cNvSpPr>
              <a:spLocks/>
            </p:cNvSpPr>
            <p:nvPr/>
          </p:nvSpPr>
          <p:spPr bwMode="hidden">
            <a:xfrm>
              <a:off x="5030" y="3049"/>
              <a:ext cx="728" cy="318"/>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36"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37"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38"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39"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40"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41" name="Freeform 21"/>
            <p:cNvSpPr>
              <a:spLocks/>
            </p:cNvSpPr>
            <p:nvPr/>
          </p:nvSpPr>
          <p:spPr bwMode="hidden">
            <a:xfrm>
              <a:off x="5626" y="2534"/>
              <a:ext cx="132" cy="132"/>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42"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43"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fontAlgn="base">
                <a:spcBef>
                  <a:spcPct val="0"/>
                </a:spcBef>
                <a:spcAft>
                  <a:spcPct val="0"/>
                </a:spcAft>
              </a:pPr>
              <a:endParaRPr lang="en-US" sz="2400" dirty="0">
                <a:solidFill>
                  <a:srgbClr val="FFFFFF"/>
                </a:solidFill>
              </a:endParaRPr>
            </a:p>
          </p:txBody>
        </p:sp>
        <p:sp>
          <p:nvSpPr>
            <p:cNvPr id="5144"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45" name="Freeform 25"/>
            <p:cNvSpPr>
              <a:spLocks/>
            </p:cNvSpPr>
            <p:nvPr/>
          </p:nvSpPr>
          <p:spPr bwMode="hidden">
            <a:xfrm>
              <a:off x="5603" y="850"/>
              <a:ext cx="155" cy="516"/>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46"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47"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48"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49"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50"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51"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52"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53"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54"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55"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56"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57"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58"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grpSp>
          <p:nvGrpSpPr>
            <p:cNvPr id="3" name="Group 39"/>
            <p:cNvGrpSpPr>
              <a:grpSpLocks/>
            </p:cNvGrpSpPr>
            <p:nvPr userDrawn="1"/>
          </p:nvGrpSpPr>
          <p:grpSpPr bwMode="auto">
            <a:xfrm>
              <a:off x="0" y="1632"/>
              <a:ext cx="5758" cy="1858"/>
              <a:chOff x="0" y="1632"/>
              <a:chExt cx="5758" cy="1858"/>
            </a:xfrm>
          </p:grpSpPr>
          <p:sp>
            <p:nvSpPr>
              <p:cNvPr id="5160"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61"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grpSp>
      </p:grpSp>
      <p:sp>
        <p:nvSpPr>
          <p:cNvPr id="5162" name="Rectangle 42"/>
          <p:cNvSpPr>
            <a:spLocks noGrp="1" noChangeArrowheads="1"/>
          </p:cNvSpPr>
          <p:nvPr>
            <p:ph type="ctrTitle" sz="quarter"/>
          </p:nvPr>
        </p:nvSpPr>
        <p:spPr>
          <a:xfrm>
            <a:off x="457200" y="1600200"/>
            <a:ext cx="8229600" cy="1828800"/>
          </a:xfrm>
        </p:spPr>
        <p:txBody>
          <a:bodyPr/>
          <a:lstStyle>
            <a:lvl1pPr>
              <a:defRPr sz="4800"/>
            </a:lvl1pPr>
          </a:lstStyle>
          <a:p>
            <a:r>
              <a:rPr lang="en-US" smtClean="0"/>
              <a:t>Click to edit Master title style</a:t>
            </a:r>
            <a:endParaRPr lang="en-US"/>
          </a:p>
        </p:txBody>
      </p:sp>
      <p:sp>
        <p:nvSpPr>
          <p:cNvPr id="5163" name="Rectangle 4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sz="3600"/>
            </a:lvl1pPr>
          </a:lstStyle>
          <a:p>
            <a:r>
              <a:rPr lang="en-US" smtClean="0"/>
              <a:t>Click to edit Master subtitle style</a:t>
            </a:r>
            <a:endParaRPr lang="en-US"/>
          </a:p>
        </p:txBody>
      </p:sp>
      <p:sp>
        <p:nvSpPr>
          <p:cNvPr id="5164" name="Rectangle 44"/>
          <p:cNvSpPr>
            <a:spLocks noGrp="1" noChangeArrowheads="1"/>
          </p:cNvSpPr>
          <p:nvPr>
            <p:ph type="dt" sz="quarter" idx="2"/>
          </p:nvPr>
        </p:nvSpPr>
        <p:spPr/>
        <p:txBody>
          <a:bodyPr/>
          <a:lstStyle>
            <a:lvl1pPr>
              <a:defRPr/>
            </a:lvl1pPr>
          </a:lstStyle>
          <a:p>
            <a:endParaRPr lang="en-US">
              <a:solidFill>
                <a:srgbClr val="FFFFFF"/>
              </a:solidFill>
            </a:endParaRPr>
          </a:p>
        </p:txBody>
      </p:sp>
      <p:sp>
        <p:nvSpPr>
          <p:cNvPr id="5165" name="Rectangle 45"/>
          <p:cNvSpPr>
            <a:spLocks noGrp="1" noChangeArrowheads="1"/>
          </p:cNvSpPr>
          <p:nvPr>
            <p:ph type="ftr" sz="quarter" idx="3"/>
          </p:nvPr>
        </p:nvSpPr>
        <p:spPr/>
        <p:txBody>
          <a:bodyPr/>
          <a:lstStyle>
            <a:lvl1pPr>
              <a:defRPr/>
            </a:lvl1pPr>
          </a:lstStyle>
          <a:p>
            <a:r>
              <a:rPr lang="en-US" smtClean="0">
                <a:solidFill>
                  <a:srgbClr val="FFFFFF"/>
                </a:solidFill>
              </a:rPr>
              <a:t>Bill Walton</a:t>
            </a:r>
            <a:endParaRPr lang="en-US">
              <a:solidFill>
                <a:srgbClr val="FFFFFF"/>
              </a:solidFill>
            </a:endParaRPr>
          </a:p>
        </p:txBody>
      </p:sp>
      <p:sp>
        <p:nvSpPr>
          <p:cNvPr id="5166" name="Rectangle 46"/>
          <p:cNvSpPr>
            <a:spLocks noGrp="1" noChangeArrowheads="1"/>
          </p:cNvSpPr>
          <p:nvPr>
            <p:ph type="sldNum" sz="quarter" idx="4"/>
          </p:nvPr>
        </p:nvSpPr>
        <p:spPr/>
        <p:txBody>
          <a:bodyPr/>
          <a:lstStyle>
            <a:lvl1pPr>
              <a:defRPr/>
            </a:lvl1pPr>
          </a:lstStyle>
          <a:p>
            <a:fld id="{604EB043-0FE1-4563-986A-AA7B9F1DD0B8}"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47225170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FFFFFF"/>
              </a:solidFill>
            </a:endParaRPr>
          </a:p>
        </p:txBody>
      </p:sp>
      <p:sp>
        <p:nvSpPr>
          <p:cNvPr id="5" name="Footer Placeholder 4"/>
          <p:cNvSpPr>
            <a:spLocks noGrp="1"/>
          </p:cNvSpPr>
          <p:nvPr>
            <p:ph type="ftr" sz="quarter" idx="11"/>
          </p:nvPr>
        </p:nvSpPr>
        <p:spPr/>
        <p:txBody>
          <a:bodyPr/>
          <a:lstStyle>
            <a:lvl1pPr>
              <a:defRPr/>
            </a:lvl1pPr>
          </a:lstStyle>
          <a:p>
            <a:r>
              <a:rPr lang="en-US" smtClean="0">
                <a:solidFill>
                  <a:srgbClr val="FFFFFF"/>
                </a:solidFill>
              </a:rPr>
              <a:t>Bill Walton</a:t>
            </a:r>
            <a:endParaRPr lang="en-US">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CD2961E2-1C7F-474B-9A65-0AB493E3A1DF}"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572197079"/>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solidFill>
                <a:srgbClr val="FFFFFF"/>
              </a:solidFill>
            </a:endParaRPr>
          </a:p>
        </p:txBody>
      </p:sp>
      <p:sp>
        <p:nvSpPr>
          <p:cNvPr id="5" name="Footer Placeholder 4"/>
          <p:cNvSpPr>
            <a:spLocks noGrp="1"/>
          </p:cNvSpPr>
          <p:nvPr>
            <p:ph type="ftr" sz="quarter" idx="11"/>
          </p:nvPr>
        </p:nvSpPr>
        <p:spPr/>
        <p:txBody>
          <a:bodyPr/>
          <a:lstStyle>
            <a:lvl1pPr>
              <a:defRPr/>
            </a:lvl1pPr>
          </a:lstStyle>
          <a:p>
            <a:r>
              <a:rPr lang="en-US" smtClean="0">
                <a:solidFill>
                  <a:srgbClr val="FFFFFF"/>
                </a:solidFill>
              </a:rPr>
              <a:t>Bill Walton</a:t>
            </a:r>
            <a:endParaRPr lang="en-US">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E4AEBC53-29DA-467B-B201-93EEFEF191CF}"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765038288"/>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solidFill>
                <a:srgbClr val="FFFFFF"/>
              </a:solidFill>
            </a:endParaRPr>
          </a:p>
        </p:txBody>
      </p:sp>
      <p:sp>
        <p:nvSpPr>
          <p:cNvPr id="6" name="Footer Placeholder 5"/>
          <p:cNvSpPr>
            <a:spLocks noGrp="1"/>
          </p:cNvSpPr>
          <p:nvPr>
            <p:ph type="ftr" sz="quarter" idx="11"/>
          </p:nvPr>
        </p:nvSpPr>
        <p:spPr/>
        <p:txBody>
          <a:bodyPr/>
          <a:lstStyle>
            <a:lvl1pPr>
              <a:defRPr/>
            </a:lvl1pPr>
          </a:lstStyle>
          <a:p>
            <a:r>
              <a:rPr lang="en-US" smtClean="0">
                <a:solidFill>
                  <a:srgbClr val="FFFFFF"/>
                </a:solidFill>
              </a:rPr>
              <a:t>Bill Walton</a:t>
            </a:r>
            <a:endParaRPr lang="en-US">
              <a:solidFill>
                <a:srgbClr val="FFFFFF"/>
              </a:solidFill>
            </a:endParaRPr>
          </a:p>
        </p:txBody>
      </p:sp>
      <p:sp>
        <p:nvSpPr>
          <p:cNvPr id="7" name="Slide Number Placeholder 6"/>
          <p:cNvSpPr>
            <a:spLocks noGrp="1"/>
          </p:cNvSpPr>
          <p:nvPr>
            <p:ph type="sldNum" sz="quarter" idx="12"/>
          </p:nvPr>
        </p:nvSpPr>
        <p:spPr/>
        <p:txBody>
          <a:bodyPr/>
          <a:lstStyle>
            <a:lvl1pPr>
              <a:defRPr/>
            </a:lvl1pPr>
          </a:lstStyle>
          <a:p>
            <a:fld id="{1513E39E-5B39-4F26-AFC4-37C00C41BAB8}"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3095977742"/>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solidFill>
                <a:srgbClr val="FFFFFF"/>
              </a:solidFill>
            </a:endParaRPr>
          </a:p>
        </p:txBody>
      </p:sp>
      <p:sp>
        <p:nvSpPr>
          <p:cNvPr id="8" name="Footer Placeholder 7"/>
          <p:cNvSpPr>
            <a:spLocks noGrp="1"/>
          </p:cNvSpPr>
          <p:nvPr>
            <p:ph type="ftr" sz="quarter" idx="11"/>
          </p:nvPr>
        </p:nvSpPr>
        <p:spPr/>
        <p:txBody>
          <a:bodyPr/>
          <a:lstStyle>
            <a:lvl1pPr>
              <a:defRPr/>
            </a:lvl1pPr>
          </a:lstStyle>
          <a:p>
            <a:r>
              <a:rPr lang="en-US" smtClean="0">
                <a:solidFill>
                  <a:srgbClr val="FFFFFF"/>
                </a:solidFill>
              </a:rPr>
              <a:t>Bill Walton</a:t>
            </a:r>
            <a:endParaRPr lang="en-US">
              <a:solidFill>
                <a:srgbClr val="FFFFFF"/>
              </a:solidFill>
            </a:endParaRPr>
          </a:p>
        </p:txBody>
      </p:sp>
      <p:sp>
        <p:nvSpPr>
          <p:cNvPr id="9" name="Slide Number Placeholder 8"/>
          <p:cNvSpPr>
            <a:spLocks noGrp="1"/>
          </p:cNvSpPr>
          <p:nvPr>
            <p:ph type="sldNum" sz="quarter" idx="12"/>
          </p:nvPr>
        </p:nvSpPr>
        <p:spPr/>
        <p:txBody>
          <a:bodyPr/>
          <a:lstStyle>
            <a:lvl1pPr>
              <a:defRPr/>
            </a:lvl1pPr>
          </a:lstStyle>
          <a:p>
            <a:fld id="{4BC56AB1-E055-472C-95D2-8467DB39DEB3}"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3769230350"/>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solidFill>
                <a:srgbClr val="FFFFFF"/>
              </a:solidFill>
            </a:endParaRPr>
          </a:p>
        </p:txBody>
      </p:sp>
      <p:sp>
        <p:nvSpPr>
          <p:cNvPr id="4" name="Footer Placeholder 3"/>
          <p:cNvSpPr>
            <a:spLocks noGrp="1"/>
          </p:cNvSpPr>
          <p:nvPr>
            <p:ph type="ftr" sz="quarter" idx="11"/>
          </p:nvPr>
        </p:nvSpPr>
        <p:spPr/>
        <p:txBody>
          <a:bodyPr/>
          <a:lstStyle>
            <a:lvl1pPr>
              <a:defRPr/>
            </a:lvl1pPr>
          </a:lstStyle>
          <a:p>
            <a:r>
              <a:rPr lang="en-US" smtClean="0">
                <a:solidFill>
                  <a:srgbClr val="FFFFFF"/>
                </a:solidFill>
              </a:rPr>
              <a:t>Bill Walton</a:t>
            </a:r>
            <a:endParaRPr lang="en-US">
              <a:solidFill>
                <a:srgbClr val="FFFFFF"/>
              </a:solidFill>
            </a:endParaRPr>
          </a:p>
        </p:txBody>
      </p:sp>
      <p:sp>
        <p:nvSpPr>
          <p:cNvPr id="5" name="Slide Number Placeholder 4"/>
          <p:cNvSpPr>
            <a:spLocks noGrp="1"/>
          </p:cNvSpPr>
          <p:nvPr>
            <p:ph type="sldNum" sz="quarter" idx="12"/>
          </p:nvPr>
        </p:nvSpPr>
        <p:spPr/>
        <p:txBody>
          <a:bodyPr/>
          <a:lstStyle>
            <a:lvl1pPr>
              <a:defRPr/>
            </a:lvl1pPr>
          </a:lstStyle>
          <a:p>
            <a:fld id="{59C487BD-FB94-40D6-9C48-0A12941A6F61}"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30557667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4"/>
          <p:cNvSpPr>
            <a:spLocks noGrp="1" noChangeArrowheads="1"/>
          </p:cNvSpPr>
          <p:nvPr>
            <p:ph type="dt" sz="half" idx="10"/>
          </p:nvPr>
        </p:nvSpPr>
        <p:spPr>
          <a:ln/>
        </p:spPr>
        <p:txBody>
          <a:bodyPr/>
          <a:lstStyle>
            <a:lvl1pPr>
              <a:defRPr/>
            </a:lvl1pPr>
          </a:lstStyle>
          <a:p>
            <a:fld id="{B9014895-FC12-410A-B6F3-3DD4F84821EA}" type="datetime1">
              <a:rPr lang="en-US" smtClean="0"/>
              <a:t>10/7/2013</a:t>
            </a:fld>
            <a:endParaRPr lang="en-US"/>
          </a:p>
        </p:txBody>
      </p:sp>
      <p:sp>
        <p:nvSpPr>
          <p:cNvPr id="4" name="Rectangle 45"/>
          <p:cNvSpPr>
            <a:spLocks noGrp="1" noChangeArrowheads="1"/>
          </p:cNvSpPr>
          <p:nvPr>
            <p:ph type="ftr" sz="quarter" idx="11"/>
          </p:nvPr>
        </p:nvSpPr>
        <p:spPr>
          <a:ln/>
        </p:spPr>
        <p:txBody>
          <a:bodyPr/>
          <a:lstStyle>
            <a:lvl1pPr>
              <a:defRPr/>
            </a:lvl1pPr>
          </a:lstStyle>
          <a:p>
            <a:r>
              <a:rPr lang="en-US" smtClean="0"/>
              <a:t>Kevin Kay</a:t>
            </a:r>
            <a:endParaRPr lang="en-US"/>
          </a:p>
        </p:txBody>
      </p:sp>
      <p:sp>
        <p:nvSpPr>
          <p:cNvPr id="5" name="Rectangle 46"/>
          <p:cNvSpPr>
            <a:spLocks noGrp="1" noChangeArrowheads="1"/>
          </p:cNvSpPr>
          <p:nvPr>
            <p:ph type="sldNum" sz="quarter" idx="12"/>
          </p:nvPr>
        </p:nvSpPr>
        <p:spPr>
          <a:ln/>
        </p:spPr>
        <p:txBody>
          <a:bodyPr/>
          <a:lstStyle>
            <a:lvl1pPr>
              <a:defRPr/>
            </a:lvl1pPr>
          </a:lstStyle>
          <a:p>
            <a:fld id="{156EC2FA-43DB-4F1E-808B-3DA229752D5A}" type="slidenum">
              <a:rPr lang="en-US" smtClean="0"/>
              <a:t>‹#›</a:t>
            </a:fld>
            <a:endParaRPr lang="en-US"/>
          </a:p>
        </p:txBody>
      </p:sp>
    </p:spTree>
    <p:extLst>
      <p:ext uri="{BB962C8B-B14F-4D97-AF65-F5344CB8AC3E}">
        <p14:creationId xmlns:p14="http://schemas.microsoft.com/office/powerpoint/2010/main" val="412193028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6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solidFill>
                <a:srgbClr val="FFFFFF"/>
              </a:solidFill>
            </a:endParaRPr>
          </a:p>
        </p:txBody>
      </p:sp>
      <p:sp>
        <p:nvSpPr>
          <p:cNvPr id="3" name="Footer Placeholder 2"/>
          <p:cNvSpPr>
            <a:spLocks noGrp="1"/>
          </p:cNvSpPr>
          <p:nvPr>
            <p:ph type="ftr" sz="quarter" idx="11"/>
          </p:nvPr>
        </p:nvSpPr>
        <p:spPr/>
        <p:txBody>
          <a:bodyPr/>
          <a:lstStyle>
            <a:lvl1pPr>
              <a:defRPr/>
            </a:lvl1pPr>
          </a:lstStyle>
          <a:p>
            <a:r>
              <a:rPr lang="en-US" smtClean="0">
                <a:solidFill>
                  <a:srgbClr val="FFFFFF"/>
                </a:solidFill>
              </a:rPr>
              <a:t>Bill Walton</a:t>
            </a:r>
            <a:endParaRPr lang="en-US">
              <a:solidFill>
                <a:srgbClr val="FFFFFF"/>
              </a:solidFill>
            </a:endParaRPr>
          </a:p>
        </p:txBody>
      </p:sp>
      <p:sp>
        <p:nvSpPr>
          <p:cNvPr id="4" name="Slide Number Placeholder 3"/>
          <p:cNvSpPr>
            <a:spLocks noGrp="1"/>
          </p:cNvSpPr>
          <p:nvPr>
            <p:ph type="sldNum" sz="quarter" idx="12"/>
          </p:nvPr>
        </p:nvSpPr>
        <p:spPr/>
        <p:txBody>
          <a:bodyPr/>
          <a:lstStyle>
            <a:lvl1pPr>
              <a:defRPr/>
            </a:lvl1pPr>
          </a:lstStyle>
          <a:p>
            <a:fld id="{72A8A862-3CB1-4360-8952-BBCD3F689A6D}"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2949331533"/>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FFFFFF"/>
              </a:solidFill>
            </a:endParaRPr>
          </a:p>
        </p:txBody>
      </p:sp>
      <p:sp>
        <p:nvSpPr>
          <p:cNvPr id="6" name="Footer Placeholder 5"/>
          <p:cNvSpPr>
            <a:spLocks noGrp="1"/>
          </p:cNvSpPr>
          <p:nvPr>
            <p:ph type="ftr" sz="quarter" idx="11"/>
          </p:nvPr>
        </p:nvSpPr>
        <p:spPr/>
        <p:txBody>
          <a:bodyPr/>
          <a:lstStyle>
            <a:lvl1pPr>
              <a:defRPr/>
            </a:lvl1pPr>
          </a:lstStyle>
          <a:p>
            <a:r>
              <a:rPr lang="en-US" smtClean="0">
                <a:solidFill>
                  <a:srgbClr val="FFFFFF"/>
                </a:solidFill>
              </a:rPr>
              <a:t>Bill Walton</a:t>
            </a:r>
            <a:endParaRPr lang="en-US">
              <a:solidFill>
                <a:srgbClr val="FFFFFF"/>
              </a:solidFill>
            </a:endParaRPr>
          </a:p>
        </p:txBody>
      </p:sp>
      <p:sp>
        <p:nvSpPr>
          <p:cNvPr id="7" name="Slide Number Placeholder 6"/>
          <p:cNvSpPr>
            <a:spLocks noGrp="1"/>
          </p:cNvSpPr>
          <p:nvPr>
            <p:ph type="sldNum" sz="quarter" idx="12"/>
          </p:nvPr>
        </p:nvSpPr>
        <p:spPr/>
        <p:txBody>
          <a:bodyPr/>
          <a:lstStyle>
            <a:lvl1pPr>
              <a:defRPr/>
            </a:lvl1pPr>
          </a:lstStyle>
          <a:p>
            <a:fld id="{379D985F-0C03-4E1D-A0D0-CE4BD80AB5E4}"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2110177422"/>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FFFFFF"/>
              </a:solidFill>
            </a:endParaRPr>
          </a:p>
        </p:txBody>
      </p:sp>
      <p:sp>
        <p:nvSpPr>
          <p:cNvPr id="6" name="Footer Placeholder 5"/>
          <p:cNvSpPr>
            <a:spLocks noGrp="1"/>
          </p:cNvSpPr>
          <p:nvPr>
            <p:ph type="ftr" sz="quarter" idx="11"/>
          </p:nvPr>
        </p:nvSpPr>
        <p:spPr/>
        <p:txBody>
          <a:bodyPr/>
          <a:lstStyle>
            <a:lvl1pPr>
              <a:defRPr/>
            </a:lvl1pPr>
          </a:lstStyle>
          <a:p>
            <a:r>
              <a:rPr lang="en-US" smtClean="0">
                <a:solidFill>
                  <a:srgbClr val="FFFFFF"/>
                </a:solidFill>
              </a:rPr>
              <a:t>Bill Walton</a:t>
            </a:r>
            <a:endParaRPr lang="en-US">
              <a:solidFill>
                <a:srgbClr val="FFFFFF"/>
              </a:solidFill>
            </a:endParaRPr>
          </a:p>
        </p:txBody>
      </p:sp>
      <p:sp>
        <p:nvSpPr>
          <p:cNvPr id="7" name="Slide Number Placeholder 6"/>
          <p:cNvSpPr>
            <a:spLocks noGrp="1"/>
          </p:cNvSpPr>
          <p:nvPr>
            <p:ph type="sldNum" sz="quarter" idx="12"/>
          </p:nvPr>
        </p:nvSpPr>
        <p:spPr/>
        <p:txBody>
          <a:bodyPr/>
          <a:lstStyle>
            <a:lvl1pPr>
              <a:defRPr/>
            </a:lvl1pPr>
          </a:lstStyle>
          <a:p>
            <a:fld id="{B0781D6B-5B5F-4EFC-A9F5-9636CF0002C3}"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2414786582"/>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FFFFFF"/>
              </a:solidFill>
            </a:endParaRPr>
          </a:p>
        </p:txBody>
      </p:sp>
      <p:sp>
        <p:nvSpPr>
          <p:cNvPr id="5" name="Footer Placeholder 4"/>
          <p:cNvSpPr>
            <a:spLocks noGrp="1"/>
          </p:cNvSpPr>
          <p:nvPr>
            <p:ph type="ftr" sz="quarter" idx="11"/>
          </p:nvPr>
        </p:nvSpPr>
        <p:spPr/>
        <p:txBody>
          <a:bodyPr/>
          <a:lstStyle>
            <a:lvl1pPr>
              <a:defRPr/>
            </a:lvl1pPr>
          </a:lstStyle>
          <a:p>
            <a:r>
              <a:rPr lang="en-US" smtClean="0">
                <a:solidFill>
                  <a:srgbClr val="FFFFFF"/>
                </a:solidFill>
              </a:rPr>
              <a:t>Bill Walton</a:t>
            </a:r>
            <a:endParaRPr lang="en-US">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70BB412A-47D1-45ED-B893-442A44405E7E}"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3066495406"/>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FFFFFF"/>
              </a:solidFill>
            </a:endParaRPr>
          </a:p>
        </p:txBody>
      </p:sp>
      <p:sp>
        <p:nvSpPr>
          <p:cNvPr id="5" name="Footer Placeholder 4"/>
          <p:cNvSpPr>
            <a:spLocks noGrp="1"/>
          </p:cNvSpPr>
          <p:nvPr>
            <p:ph type="ftr" sz="quarter" idx="11"/>
          </p:nvPr>
        </p:nvSpPr>
        <p:spPr/>
        <p:txBody>
          <a:bodyPr/>
          <a:lstStyle>
            <a:lvl1pPr>
              <a:defRPr/>
            </a:lvl1pPr>
          </a:lstStyle>
          <a:p>
            <a:r>
              <a:rPr lang="en-US" smtClean="0">
                <a:solidFill>
                  <a:srgbClr val="FFFFFF"/>
                </a:solidFill>
              </a:rPr>
              <a:t>Bill Walton</a:t>
            </a:r>
            <a:endParaRPr lang="en-US">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CB72B2CA-6119-4B1F-8742-AE7B8ED05F42}"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2540824085"/>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30725"/>
          </a:xfrm>
        </p:spPr>
        <p:txBody>
          <a:bodyPr/>
          <a:lstStyle/>
          <a:p>
            <a:r>
              <a:rPr lang="en-US" smtClean="0"/>
              <a:t>Click icon to add table</a:t>
            </a:r>
            <a:endParaRPr lang="en-US"/>
          </a:p>
        </p:txBody>
      </p:sp>
      <p:sp>
        <p:nvSpPr>
          <p:cNvPr id="4" name="Date Placeholder 3"/>
          <p:cNvSpPr>
            <a:spLocks noGrp="1"/>
          </p:cNvSpPr>
          <p:nvPr>
            <p:ph type="dt" sz="half" idx="10"/>
          </p:nvPr>
        </p:nvSpPr>
        <p:spPr>
          <a:xfrm>
            <a:off x="457200" y="6243638"/>
            <a:ext cx="2133600" cy="457200"/>
          </a:xfrm>
        </p:spPr>
        <p:txBody>
          <a:bodyPr/>
          <a:lstStyle>
            <a:lvl1pPr>
              <a:defRPr/>
            </a:lvl1pPr>
          </a:lstStyle>
          <a:p>
            <a:endParaRPr lang="en-US">
              <a:solidFill>
                <a:srgbClr val="FFFFFF"/>
              </a:solidFill>
            </a:endParaRPr>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r>
              <a:rPr lang="en-US" smtClean="0">
                <a:solidFill>
                  <a:srgbClr val="FFFFFF"/>
                </a:solidFill>
              </a:rPr>
              <a:t>Bill Walton</a:t>
            </a:r>
            <a:endParaRPr lang="en-US">
              <a:solidFill>
                <a:srgbClr val="FFFFFF"/>
              </a:solidFill>
            </a:endParaRPr>
          </a:p>
        </p:txBody>
      </p:sp>
      <p:sp>
        <p:nvSpPr>
          <p:cNvPr id="6" name="Slide Number Placeholder 5"/>
          <p:cNvSpPr>
            <a:spLocks noGrp="1"/>
          </p:cNvSpPr>
          <p:nvPr>
            <p:ph type="sldNum" sz="quarter" idx="12"/>
          </p:nvPr>
        </p:nvSpPr>
        <p:spPr>
          <a:xfrm>
            <a:off x="6553200" y="6243638"/>
            <a:ext cx="2133600" cy="457200"/>
          </a:xfrm>
        </p:spPr>
        <p:txBody>
          <a:bodyPr/>
          <a:lstStyle>
            <a:lvl1pPr>
              <a:defRPr/>
            </a:lvl1pPr>
          </a:lstStyle>
          <a:p>
            <a:fld id="{B6CA02B3-3EEE-41A1-9AE7-9B55754FE804}"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1215528241"/>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clipArtAndTx">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685800" y="1981200"/>
            <a:ext cx="3810000" cy="4114800"/>
          </a:xfrm>
        </p:spPr>
        <p:txBody>
          <a:bodyPr/>
          <a:lstStyle/>
          <a:p>
            <a:endParaRPr lang="en-US"/>
          </a:p>
        </p:txBody>
      </p:sp>
      <p:sp>
        <p:nvSpPr>
          <p:cNvPr id="4" name="Text Placeholder 3"/>
          <p:cNvSpPr>
            <a:spLocks noGrp="1"/>
          </p:cNvSpPr>
          <p:nvPr>
            <p:ph type="body"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85800" y="6248400"/>
            <a:ext cx="1905000" cy="457200"/>
          </a:xfrm>
        </p:spPr>
        <p:txBody>
          <a:bodyPr/>
          <a:lstStyle>
            <a:lvl1pPr>
              <a:defRPr/>
            </a:lvl1pPr>
          </a:lstStyle>
          <a:p>
            <a:endParaRPr lang="en-US">
              <a:solidFill>
                <a:srgbClr val="FFFFFF"/>
              </a:solidFill>
            </a:endParaRPr>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r>
              <a:rPr lang="en-US" smtClean="0">
                <a:solidFill>
                  <a:srgbClr val="FFFFFF"/>
                </a:solidFill>
              </a:rPr>
              <a:t>Bill Walton</a:t>
            </a:r>
            <a:endParaRPr lang="en-US">
              <a:solidFill>
                <a:srgbClr val="FFFFFF"/>
              </a:solidFill>
            </a:endParaRPr>
          </a:p>
        </p:txBody>
      </p:sp>
      <p:sp>
        <p:nvSpPr>
          <p:cNvPr id="7" name="Slide Number Placeholder 6"/>
          <p:cNvSpPr>
            <a:spLocks noGrp="1"/>
          </p:cNvSpPr>
          <p:nvPr>
            <p:ph type="sldNum" sz="quarter" idx="12"/>
          </p:nvPr>
        </p:nvSpPr>
        <p:spPr>
          <a:xfrm>
            <a:off x="6553200" y="6248400"/>
            <a:ext cx="1905000" cy="457200"/>
          </a:xfrm>
        </p:spPr>
        <p:txBody>
          <a:bodyPr/>
          <a:lstStyle>
            <a:lvl1pPr>
              <a:defRPr/>
            </a:lvl1pPr>
          </a:lstStyle>
          <a:p>
            <a:fld id="{5394EE0D-8D6C-436D-B63E-624DAA6DDC9A}" type="slidenum">
              <a:rPr lang="en-US">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1990221687"/>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9144000" cy="6856413"/>
            <a:chOff x="0" y="0"/>
            <a:chExt cx="5760" cy="4319"/>
          </a:xfrm>
        </p:grpSpPr>
        <p:sp>
          <p:nvSpPr>
            <p:cNvPr id="5123"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24"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25"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26"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27"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fontAlgn="base">
                <a:spcBef>
                  <a:spcPct val="0"/>
                </a:spcBef>
                <a:spcAft>
                  <a:spcPct val="0"/>
                </a:spcAft>
              </a:pPr>
              <a:endParaRPr lang="en-US" sz="2400" dirty="0">
                <a:solidFill>
                  <a:srgbClr val="FFFFFF"/>
                </a:solidFill>
              </a:endParaRPr>
            </a:p>
          </p:txBody>
        </p:sp>
        <p:sp>
          <p:nvSpPr>
            <p:cNvPr id="5128" name="Freeform 8"/>
            <p:cNvSpPr>
              <a:spLocks/>
            </p:cNvSpPr>
            <p:nvPr/>
          </p:nvSpPr>
          <p:spPr bwMode="hidden">
            <a:xfrm>
              <a:off x="4784" y="3702"/>
              <a:ext cx="974" cy="101"/>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29"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30"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31"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32"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33"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34"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35" name="Freeform 15"/>
            <p:cNvSpPr>
              <a:spLocks/>
            </p:cNvSpPr>
            <p:nvPr/>
          </p:nvSpPr>
          <p:spPr bwMode="hidden">
            <a:xfrm>
              <a:off x="5030" y="3049"/>
              <a:ext cx="728" cy="318"/>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36"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37"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38"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39"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40"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41" name="Freeform 21"/>
            <p:cNvSpPr>
              <a:spLocks/>
            </p:cNvSpPr>
            <p:nvPr/>
          </p:nvSpPr>
          <p:spPr bwMode="hidden">
            <a:xfrm>
              <a:off x="5626" y="2534"/>
              <a:ext cx="132" cy="132"/>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42"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43"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fontAlgn="base">
                <a:spcBef>
                  <a:spcPct val="0"/>
                </a:spcBef>
                <a:spcAft>
                  <a:spcPct val="0"/>
                </a:spcAft>
              </a:pPr>
              <a:endParaRPr lang="en-US" sz="2400" dirty="0">
                <a:solidFill>
                  <a:srgbClr val="FFFFFF"/>
                </a:solidFill>
              </a:endParaRPr>
            </a:p>
          </p:txBody>
        </p:sp>
        <p:sp>
          <p:nvSpPr>
            <p:cNvPr id="5144"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45" name="Freeform 25"/>
            <p:cNvSpPr>
              <a:spLocks/>
            </p:cNvSpPr>
            <p:nvPr/>
          </p:nvSpPr>
          <p:spPr bwMode="hidden">
            <a:xfrm>
              <a:off x="5603" y="850"/>
              <a:ext cx="155" cy="516"/>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46"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47"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48"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49"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50"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51"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52"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53"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54"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55"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56"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57"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58"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grpSp>
          <p:nvGrpSpPr>
            <p:cNvPr id="3" name="Group 39"/>
            <p:cNvGrpSpPr>
              <a:grpSpLocks/>
            </p:cNvGrpSpPr>
            <p:nvPr userDrawn="1"/>
          </p:nvGrpSpPr>
          <p:grpSpPr bwMode="auto">
            <a:xfrm>
              <a:off x="0" y="1632"/>
              <a:ext cx="5758" cy="1858"/>
              <a:chOff x="0" y="1632"/>
              <a:chExt cx="5758" cy="1858"/>
            </a:xfrm>
          </p:grpSpPr>
          <p:sp>
            <p:nvSpPr>
              <p:cNvPr id="5160"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5161"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grpSp>
      </p:grpSp>
      <p:sp>
        <p:nvSpPr>
          <p:cNvPr id="5162" name="Rectangle 42"/>
          <p:cNvSpPr>
            <a:spLocks noGrp="1" noChangeArrowheads="1"/>
          </p:cNvSpPr>
          <p:nvPr>
            <p:ph type="ctrTitle" sz="quarter"/>
          </p:nvPr>
        </p:nvSpPr>
        <p:spPr>
          <a:xfrm>
            <a:off x="457200" y="1600200"/>
            <a:ext cx="8229600" cy="1828800"/>
          </a:xfrm>
        </p:spPr>
        <p:txBody>
          <a:bodyPr/>
          <a:lstStyle>
            <a:lvl1pPr>
              <a:defRPr sz="4800"/>
            </a:lvl1pPr>
          </a:lstStyle>
          <a:p>
            <a:r>
              <a:rPr lang="en-US" smtClean="0"/>
              <a:t>Click to edit Master title style</a:t>
            </a:r>
            <a:endParaRPr lang="en-US"/>
          </a:p>
        </p:txBody>
      </p:sp>
      <p:sp>
        <p:nvSpPr>
          <p:cNvPr id="5163" name="Rectangle 4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sz="3600"/>
            </a:lvl1pPr>
          </a:lstStyle>
          <a:p>
            <a:r>
              <a:rPr lang="en-US" smtClean="0"/>
              <a:t>Click to edit Master subtitle style</a:t>
            </a:r>
            <a:endParaRPr lang="en-US"/>
          </a:p>
        </p:txBody>
      </p:sp>
      <p:sp>
        <p:nvSpPr>
          <p:cNvPr id="5164" name="Rectangle 44"/>
          <p:cNvSpPr>
            <a:spLocks noGrp="1" noChangeArrowheads="1"/>
          </p:cNvSpPr>
          <p:nvPr>
            <p:ph type="dt" sz="quarter" idx="2"/>
          </p:nvPr>
        </p:nvSpPr>
        <p:spPr/>
        <p:txBody>
          <a:bodyPr/>
          <a:lstStyle>
            <a:lvl1pPr>
              <a:defRPr/>
            </a:lvl1pPr>
          </a:lstStyle>
          <a:p>
            <a:endParaRPr lang="en-US">
              <a:solidFill>
                <a:srgbClr val="FFFFFF"/>
              </a:solidFill>
            </a:endParaRPr>
          </a:p>
        </p:txBody>
      </p:sp>
      <p:sp>
        <p:nvSpPr>
          <p:cNvPr id="5165" name="Rectangle 45"/>
          <p:cNvSpPr>
            <a:spLocks noGrp="1" noChangeArrowheads="1"/>
          </p:cNvSpPr>
          <p:nvPr>
            <p:ph type="ftr" sz="quarter" idx="3"/>
          </p:nvPr>
        </p:nvSpPr>
        <p:spPr/>
        <p:txBody>
          <a:bodyPr/>
          <a:lstStyle>
            <a:lvl1pPr>
              <a:defRPr/>
            </a:lvl1pPr>
          </a:lstStyle>
          <a:p>
            <a:r>
              <a:rPr lang="en-US" smtClean="0">
                <a:solidFill>
                  <a:srgbClr val="FFFFFF"/>
                </a:solidFill>
              </a:rPr>
              <a:t>Bill Walton</a:t>
            </a:r>
            <a:endParaRPr lang="en-US">
              <a:solidFill>
                <a:srgbClr val="FFFFFF"/>
              </a:solidFill>
            </a:endParaRPr>
          </a:p>
        </p:txBody>
      </p:sp>
      <p:sp>
        <p:nvSpPr>
          <p:cNvPr id="5166" name="Rectangle 46"/>
          <p:cNvSpPr>
            <a:spLocks noGrp="1" noChangeArrowheads="1"/>
          </p:cNvSpPr>
          <p:nvPr>
            <p:ph type="sldNum" sz="quarter" idx="4"/>
          </p:nvPr>
        </p:nvSpPr>
        <p:spPr/>
        <p:txBody>
          <a:bodyPr/>
          <a:lstStyle>
            <a:lvl1pPr>
              <a:defRPr/>
            </a:lvl1pPr>
          </a:lstStyle>
          <a:p>
            <a:fld id="{604EB043-0FE1-4563-986A-AA7B9F1DD0B8}"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1609589214"/>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FFFFFF"/>
              </a:solidFill>
            </a:endParaRPr>
          </a:p>
        </p:txBody>
      </p:sp>
      <p:sp>
        <p:nvSpPr>
          <p:cNvPr id="5" name="Footer Placeholder 4"/>
          <p:cNvSpPr>
            <a:spLocks noGrp="1"/>
          </p:cNvSpPr>
          <p:nvPr>
            <p:ph type="ftr" sz="quarter" idx="11"/>
          </p:nvPr>
        </p:nvSpPr>
        <p:spPr/>
        <p:txBody>
          <a:bodyPr/>
          <a:lstStyle>
            <a:lvl1pPr>
              <a:defRPr/>
            </a:lvl1pPr>
          </a:lstStyle>
          <a:p>
            <a:r>
              <a:rPr lang="en-US" smtClean="0">
                <a:solidFill>
                  <a:srgbClr val="FFFFFF"/>
                </a:solidFill>
              </a:rPr>
              <a:t>Bill Walton</a:t>
            </a:r>
            <a:endParaRPr lang="en-US">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CD2961E2-1C7F-474B-9A65-0AB493E3A1DF}"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3513261499"/>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solidFill>
                <a:srgbClr val="FFFFFF"/>
              </a:solidFill>
            </a:endParaRPr>
          </a:p>
        </p:txBody>
      </p:sp>
      <p:sp>
        <p:nvSpPr>
          <p:cNvPr id="5" name="Footer Placeholder 4"/>
          <p:cNvSpPr>
            <a:spLocks noGrp="1"/>
          </p:cNvSpPr>
          <p:nvPr>
            <p:ph type="ftr" sz="quarter" idx="11"/>
          </p:nvPr>
        </p:nvSpPr>
        <p:spPr/>
        <p:txBody>
          <a:bodyPr/>
          <a:lstStyle>
            <a:lvl1pPr>
              <a:defRPr/>
            </a:lvl1pPr>
          </a:lstStyle>
          <a:p>
            <a:r>
              <a:rPr lang="en-US" smtClean="0">
                <a:solidFill>
                  <a:srgbClr val="FFFFFF"/>
                </a:solidFill>
              </a:rPr>
              <a:t>Bill Walton</a:t>
            </a:r>
            <a:endParaRPr lang="en-US">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E4AEBC53-29DA-467B-B201-93EEFEF191CF}"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13170306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4"/>
          <p:cNvSpPr>
            <a:spLocks noGrp="1" noChangeArrowheads="1"/>
          </p:cNvSpPr>
          <p:nvPr>
            <p:ph type="dt" sz="half" idx="10"/>
          </p:nvPr>
        </p:nvSpPr>
        <p:spPr>
          <a:ln/>
        </p:spPr>
        <p:txBody>
          <a:bodyPr/>
          <a:lstStyle>
            <a:lvl1pPr>
              <a:defRPr/>
            </a:lvl1pPr>
          </a:lstStyle>
          <a:p>
            <a:fld id="{019CC2C9-60A0-4A88-B54E-27840E1C7DC0}" type="datetime1">
              <a:rPr lang="en-US" smtClean="0"/>
              <a:t>10/7/2013</a:t>
            </a:fld>
            <a:endParaRPr lang="en-US"/>
          </a:p>
        </p:txBody>
      </p:sp>
      <p:sp>
        <p:nvSpPr>
          <p:cNvPr id="3" name="Rectangle 45"/>
          <p:cNvSpPr>
            <a:spLocks noGrp="1" noChangeArrowheads="1"/>
          </p:cNvSpPr>
          <p:nvPr>
            <p:ph type="ftr" sz="quarter" idx="11"/>
          </p:nvPr>
        </p:nvSpPr>
        <p:spPr>
          <a:ln/>
        </p:spPr>
        <p:txBody>
          <a:bodyPr/>
          <a:lstStyle>
            <a:lvl1pPr>
              <a:defRPr/>
            </a:lvl1pPr>
          </a:lstStyle>
          <a:p>
            <a:r>
              <a:rPr lang="en-US" smtClean="0"/>
              <a:t>Kevin Kay</a:t>
            </a:r>
            <a:endParaRPr lang="en-US"/>
          </a:p>
        </p:txBody>
      </p:sp>
      <p:sp>
        <p:nvSpPr>
          <p:cNvPr id="4" name="Rectangle 46"/>
          <p:cNvSpPr>
            <a:spLocks noGrp="1" noChangeArrowheads="1"/>
          </p:cNvSpPr>
          <p:nvPr>
            <p:ph type="sldNum" sz="quarter" idx="12"/>
          </p:nvPr>
        </p:nvSpPr>
        <p:spPr>
          <a:ln/>
        </p:spPr>
        <p:txBody>
          <a:bodyPr/>
          <a:lstStyle>
            <a:lvl1pPr>
              <a:defRPr/>
            </a:lvl1pPr>
          </a:lstStyle>
          <a:p>
            <a:fld id="{156EC2FA-43DB-4F1E-808B-3DA229752D5A}" type="slidenum">
              <a:rPr lang="en-US" smtClean="0"/>
              <a:t>‹#›</a:t>
            </a:fld>
            <a:endParaRPr lang="en-US"/>
          </a:p>
        </p:txBody>
      </p:sp>
    </p:spTree>
    <p:extLst>
      <p:ext uri="{BB962C8B-B14F-4D97-AF65-F5344CB8AC3E}">
        <p14:creationId xmlns:p14="http://schemas.microsoft.com/office/powerpoint/2010/main" val="132558004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solidFill>
                <a:srgbClr val="FFFFFF"/>
              </a:solidFill>
            </a:endParaRPr>
          </a:p>
        </p:txBody>
      </p:sp>
      <p:sp>
        <p:nvSpPr>
          <p:cNvPr id="6" name="Footer Placeholder 5"/>
          <p:cNvSpPr>
            <a:spLocks noGrp="1"/>
          </p:cNvSpPr>
          <p:nvPr>
            <p:ph type="ftr" sz="quarter" idx="11"/>
          </p:nvPr>
        </p:nvSpPr>
        <p:spPr/>
        <p:txBody>
          <a:bodyPr/>
          <a:lstStyle>
            <a:lvl1pPr>
              <a:defRPr/>
            </a:lvl1pPr>
          </a:lstStyle>
          <a:p>
            <a:r>
              <a:rPr lang="en-US" smtClean="0">
                <a:solidFill>
                  <a:srgbClr val="FFFFFF"/>
                </a:solidFill>
              </a:rPr>
              <a:t>Bill Walton</a:t>
            </a:r>
            <a:endParaRPr lang="en-US">
              <a:solidFill>
                <a:srgbClr val="FFFFFF"/>
              </a:solidFill>
            </a:endParaRPr>
          </a:p>
        </p:txBody>
      </p:sp>
      <p:sp>
        <p:nvSpPr>
          <p:cNvPr id="7" name="Slide Number Placeholder 6"/>
          <p:cNvSpPr>
            <a:spLocks noGrp="1"/>
          </p:cNvSpPr>
          <p:nvPr>
            <p:ph type="sldNum" sz="quarter" idx="12"/>
          </p:nvPr>
        </p:nvSpPr>
        <p:spPr/>
        <p:txBody>
          <a:bodyPr/>
          <a:lstStyle>
            <a:lvl1pPr>
              <a:defRPr/>
            </a:lvl1pPr>
          </a:lstStyle>
          <a:p>
            <a:fld id="{1513E39E-5B39-4F26-AFC4-37C00C41BAB8}"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3706066984"/>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solidFill>
                <a:srgbClr val="FFFFFF"/>
              </a:solidFill>
            </a:endParaRPr>
          </a:p>
        </p:txBody>
      </p:sp>
      <p:sp>
        <p:nvSpPr>
          <p:cNvPr id="8" name="Footer Placeholder 7"/>
          <p:cNvSpPr>
            <a:spLocks noGrp="1"/>
          </p:cNvSpPr>
          <p:nvPr>
            <p:ph type="ftr" sz="quarter" idx="11"/>
          </p:nvPr>
        </p:nvSpPr>
        <p:spPr/>
        <p:txBody>
          <a:bodyPr/>
          <a:lstStyle>
            <a:lvl1pPr>
              <a:defRPr/>
            </a:lvl1pPr>
          </a:lstStyle>
          <a:p>
            <a:r>
              <a:rPr lang="en-US" smtClean="0">
                <a:solidFill>
                  <a:srgbClr val="FFFFFF"/>
                </a:solidFill>
              </a:rPr>
              <a:t>Bill Walton</a:t>
            </a:r>
            <a:endParaRPr lang="en-US">
              <a:solidFill>
                <a:srgbClr val="FFFFFF"/>
              </a:solidFill>
            </a:endParaRPr>
          </a:p>
        </p:txBody>
      </p:sp>
      <p:sp>
        <p:nvSpPr>
          <p:cNvPr id="9" name="Slide Number Placeholder 8"/>
          <p:cNvSpPr>
            <a:spLocks noGrp="1"/>
          </p:cNvSpPr>
          <p:nvPr>
            <p:ph type="sldNum" sz="quarter" idx="12"/>
          </p:nvPr>
        </p:nvSpPr>
        <p:spPr/>
        <p:txBody>
          <a:bodyPr/>
          <a:lstStyle>
            <a:lvl1pPr>
              <a:defRPr/>
            </a:lvl1pPr>
          </a:lstStyle>
          <a:p>
            <a:fld id="{4BC56AB1-E055-472C-95D2-8467DB39DEB3}"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2661565886"/>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solidFill>
                <a:srgbClr val="FFFFFF"/>
              </a:solidFill>
            </a:endParaRPr>
          </a:p>
        </p:txBody>
      </p:sp>
      <p:sp>
        <p:nvSpPr>
          <p:cNvPr id="4" name="Footer Placeholder 3"/>
          <p:cNvSpPr>
            <a:spLocks noGrp="1"/>
          </p:cNvSpPr>
          <p:nvPr>
            <p:ph type="ftr" sz="quarter" idx="11"/>
          </p:nvPr>
        </p:nvSpPr>
        <p:spPr/>
        <p:txBody>
          <a:bodyPr/>
          <a:lstStyle>
            <a:lvl1pPr>
              <a:defRPr/>
            </a:lvl1pPr>
          </a:lstStyle>
          <a:p>
            <a:r>
              <a:rPr lang="en-US" smtClean="0">
                <a:solidFill>
                  <a:srgbClr val="FFFFFF"/>
                </a:solidFill>
              </a:rPr>
              <a:t>Bill Walton</a:t>
            </a:r>
            <a:endParaRPr lang="en-US">
              <a:solidFill>
                <a:srgbClr val="FFFFFF"/>
              </a:solidFill>
            </a:endParaRPr>
          </a:p>
        </p:txBody>
      </p:sp>
      <p:sp>
        <p:nvSpPr>
          <p:cNvPr id="5" name="Slide Number Placeholder 4"/>
          <p:cNvSpPr>
            <a:spLocks noGrp="1"/>
          </p:cNvSpPr>
          <p:nvPr>
            <p:ph type="sldNum" sz="quarter" idx="12"/>
          </p:nvPr>
        </p:nvSpPr>
        <p:spPr/>
        <p:txBody>
          <a:bodyPr/>
          <a:lstStyle>
            <a:lvl1pPr>
              <a:defRPr/>
            </a:lvl1pPr>
          </a:lstStyle>
          <a:p>
            <a:fld id="{59C487BD-FB94-40D6-9C48-0A12941A6F61}"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3320760921"/>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solidFill>
                <a:srgbClr val="FFFFFF"/>
              </a:solidFill>
            </a:endParaRPr>
          </a:p>
        </p:txBody>
      </p:sp>
      <p:sp>
        <p:nvSpPr>
          <p:cNvPr id="3" name="Footer Placeholder 2"/>
          <p:cNvSpPr>
            <a:spLocks noGrp="1"/>
          </p:cNvSpPr>
          <p:nvPr>
            <p:ph type="ftr" sz="quarter" idx="11"/>
          </p:nvPr>
        </p:nvSpPr>
        <p:spPr/>
        <p:txBody>
          <a:bodyPr/>
          <a:lstStyle>
            <a:lvl1pPr>
              <a:defRPr/>
            </a:lvl1pPr>
          </a:lstStyle>
          <a:p>
            <a:r>
              <a:rPr lang="en-US" smtClean="0">
                <a:solidFill>
                  <a:srgbClr val="FFFFFF"/>
                </a:solidFill>
              </a:rPr>
              <a:t>Bill Walton</a:t>
            </a:r>
            <a:endParaRPr lang="en-US">
              <a:solidFill>
                <a:srgbClr val="FFFFFF"/>
              </a:solidFill>
            </a:endParaRPr>
          </a:p>
        </p:txBody>
      </p:sp>
      <p:sp>
        <p:nvSpPr>
          <p:cNvPr id="4" name="Slide Number Placeholder 3"/>
          <p:cNvSpPr>
            <a:spLocks noGrp="1"/>
          </p:cNvSpPr>
          <p:nvPr>
            <p:ph type="sldNum" sz="quarter" idx="12"/>
          </p:nvPr>
        </p:nvSpPr>
        <p:spPr/>
        <p:txBody>
          <a:bodyPr/>
          <a:lstStyle>
            <a:lvl1pPr>
              <a:defRPr/>
            </a:lvl1pPr>
          </a:lstStyle>
          <a:p>
            <a:fld id="{72A8A862-3CB1-4360-8952-BBCD3F689A6D}"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1645844529"/>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FFFFFF"/>
              </a:solidFill>
            </a:endParaRPr>
          </a:p>
        </p:txBody>
      </p:sp>
      <p:sp>
        <p:nvSpPr>
          <p:cNvPr id="6" name="Footer Placeholder 5"/>
          <p:cNvSpPr>
            <a:spLocks noGrp="1"/>
          </p:cNvSpPr>
          <p:nvPr>
            <p:ph type="ftr" sz="quarter" idx="11"/>
          </p:nvPr>
        </p:nvSpPr>
        <p:spPr/>
        <p:txBody>
          <a:bodyPr/>
          <a:lstStyle>
            <a:lvl1pPr>
              <a:defRPr/>
            </a:lvl1pPr>
          </a:lstStyle>
          <a:p>
            <a:r>
              <a:rPr lang="en-US" smtClean="0">
                <a:solidFill>
                  <a:srgbClr val="FFFFFF"/>
                </a:solidFill>
              </a:rPr>
              <a:t>Bill Walton</a:t>
            </a:r>
            <a:endParaRPr lang="en-US">
              <a:solidFill>
                <a:srgbClr val="FFFFFF"/>
              </a:solidFill>
            </a:endParaRPr>
          </a:p>
        </p:txBody>
      </p:sp>
      <p:sp>
        <p:nvSpPr>
          <p:cNvPr id="7" name="Slide Number Placeholder 6"/>
          <p:cNvSpPr>
            <a:spLocks noGrp="1"/>
          </p:cNvSpPr>
          <p:nvPr>
            <p:ph type="sldNum" sz="quarter" idx="12"/>
          </p:nvPr>
        </p:nvSpPr>
        <p:spPr/>
        <p:txBody>
          <a:bodyPr/>
          <a:lstStyle>
            <a:lvl1pPr>
              <a:defRPr/>
            </a:lvl1pPr>
          </a:lstStyle>
          <a:p>
            <a:fld id="{379D985F-0C03-4E1D-A0D0-CE4BD80AB5E4}"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3020847153"/>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solidFill>
                <a:srgbClr val="FFFFFF"/>
              </a:solidFill>
            </a:endParaRPr>
          </a:p>
        </p:txBody>
      </p:sp>
      <p:sp>
        <p:nvSpPr>
          <p:cNvPr id="6" name="Footer Placeholder 5"/>
          <p:cNvSpPr>
            <a:spLocks noGrp="1"/>
          </p:cNvSpPr>
          <p:nvPr>
            <p:ph type="ftr" sz="quarter" idx="11"/>
          </p:nvPr>
        </p:nvSpPr>
        <p:spPr/>
        <p:txBody>
          <a:bodyPr/>
          <a:lstStyle>
            <a:lvl1pPr>
              <a:defRPr/>
            </a:lvl1pPr>
          </a:lstStyle>
          <a:p>
            <a:r>
              <a:rPr lang="en-US" smtClean="0">
                <a:solidFill>
                  <a:srgbClr val="FFFFFF"/>
                </a:solidFill>
              </a:rPr>
              <a:t>Bill Walton</a:t>
            </a:r>
            <a:endParaRPr lang="en-US">
              <a:solidFill>
                <a:srgbClr val="FFFFFF"/>
              </a:solidFill>
            </a:endParaRPr>
          </a:p>
        </p:txBody>
      </p:sp>
      <p:sp>
        <p:nvSpPr>
          <p:cNvPr id="7" name="Slide Number Placeholder 6"/>
          <p:cNvSpPr>
            <a:spLocks noGrp="1"/>
          </p:cNvSpPr>
          <p:nvPr>
            <p:ph type="sldNum" sz="quarter" idx="12"/>
          </p:nvPr>
        </p:nvSpPr>
        <p:spPr/>
        <p:txBody>
          <a:bodyPr/>
          <a:lstStyle>
            <a:lvl1pPr>
              <a:defRPr/>
            </a:lvl1pPr>
          </a:lstStyle>
          <a:p>
            <a:fld id="{B0781D6B-5B5F-4EFC-A9F5-9636CF0002C3}"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3688707607"/>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FFFFFF"/>
              </a:solidFill>
            </a:endParaRPr>
          </a:p>
        </p:txBody>
      </p:sp>
      <p:sp>
        <p:nvSpPr>
          <p:cNvPr id="5" name="Footer Placeholder 4"/>
          <p:cNvSpPr>
            <a:spLocks noGrp="1"/>
          </p:cNvSpPr>
          <p:nvPr>
            <p:ph type="ftr" sz="quarter" idx="11"/>
          </p:nvPr>
        </p:nvSpPr>
        <p:spPr/>
        <p:txBody>
          <a:bodyPr/>
          <a:lstStyle>
            <a:lvl1pPr>
              <a:defRPr/>
            </a:lvl1pPr>
          </a:lstStyle>
          <a:p>
            <a:r>
              <a:rPr lang="en-US" smtClean="0">
                <a:solidFill>
                  <a:srgbClr val="FFFFFF"/>
                </a:solidFill>
              </a:rPr>
              <a:t>Bill Walton</a:t>
            </a:r>
            <a:endParaRPr lang="en-US">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70BB412A-47D1-45ED-B893-442A44405E7E}"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335497606"/>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solidFill>
                <a:srgbClr val="FFFFFF"/>
              </a:solidFill>
            </a:endParaRPr>
          </a:p>
        </p:txBody>
      </p:sp>
      <p:sp>
        <p:nvSpPr>
          <p:cNvPr id="5" name="Footer Placeholder 4"/>
          <p:cNvSpPr>
            <a:spLocks noGrp="1"/>
          </p:cNvSpPr>
          <p:nvPr>
            <p:ph type="ftr" sz="quarter" idx="11"/>
          </p:nvPr>
        </p:nvSpPr>
        <p:spPr/>
        <p:txBody>
          <a:bodyPr/>
          <a:lstStyle>
            <a:lvl1pPr>
              <a:defRPr/>
            </a:lvl1pPr>
          </a:lstStyle>
          <a:p>
            <a:r>
              <a:rPr lang="en-US" smtClean="0">
                <a:solidFill>
                  <a:srgbClr val="FFFFFF"/>
                </a:solidFill>
              </a:rPr>
              <a:t>Bill Walton</a:t>
            </a:r>
            <a:endParaRPr lang="en-US">
              <a:solidFill>
                <a:srgbClr val="FFFFFF"/>
              </a:solidFill>
            </a:endParaRPr>
          </a:p>
        </p:txBody>
      </p:sp>
      <p:sp>
        <p:nvSpPr>
          <p:cNvPr id="6" name="Slide Number Placeholder 5"/>
          <p:cNvSpPr>
            <a:spLocks noGrp="1"/>
          </p:cNvSpPr>
          <p:nvPr>
            <p:ph type="sldNum" sz="quarter" idx="12"/>
          </p:nvPr>
        </p:nvSpPr>
        <p:spPr/>
        <p:txBody>
          <a:bodyPr/>
          <a:lstStyle>
            <a:lvl1pPr>
              <a:defRPr/>
            </a:lvl1pPr>
          </a:lstStyle>
          <a:p>
            <a:fld id="{CB72B2CA-6119-4B1F-8742-AE7B8ED05F42}"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2468611262"/>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30725"/>
          </a:xfrm>
        </p:spPr>
        <p:txBody>
          <a:bodyPr/>
          <a:lstStyle/>
          <a:p>
            <a:r>
              <a:rPr lang="en-US" smtClean="0"/>
              <a:t>Click icon to add table</a:t>
            </a:r>
            <a:endParaRPr lang="en-US"/>
          </a:p>
        </p:txBody>
      </p:sp>
      <p:sp>
        <p:nvSpPr>
          <p:cNvPr id="4" name="Date Placeholder 3"/>
          <p:cNvSpPr>
            <a:spLocks noGrp="1"/>
          </p:cNvSpPr>
          <p:nvPr>
            <p:ph type="dt" sz="half" idx="10"/>
          </p:nvPr>
        </p:nvSpPr>
        <p:spPr>
          <a:xfrm>
            <a:off x="457200" y="6243638"/>
            <a:ext cx="2133600" cy="457200"/>
          </a:xfrm>
        </p:spPr>
        <p:txBody>
          <a:bodyPr/>
          <a:lstStyle>
            <a:lvl1pPr>
              <a:defRPr/>
            </a:lvl1pPr>
          </a:lstStyle>
          <a:p>
            <a:endParaRPr lang="en-US">
              <a:solidFill>
                <a:srgbClr val="FFFFFF"/>
              </a:solidFill>
            </a:endParaRPr>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r>
              <a:rPr lang="en-US" smtClean="0">
                <a:solidFill>
                  <a:srgbClr val="FFFFFF"/>
                </a:solidFill>
              </a:rPr>
              <a:t>Bill Walton</a:t>
            </a:r>
            <a:endParaRPr lang="en-US">
              <a:solidFill>
                <a:srgbClr val="FFFFFF"/>
              </a:solidFill>
            </a:endParaRPr>
          </a:p>
        </p:txBody>
      </p:sp>
      <p:sp>
        <p:nvSpPr>
          <p:cNvPr id="6" name="Slide Number Placeholder 5"/>
          <p:cNvSpPr>
            <a:spLocks noGrp="1"/>
          </p:cNvSpPr>
          <p:nvPr>
            <p:ph type="sldNum" sz="quarter" idx="12"/>
          </p:nvPr>
        </p:nvSpPr>
        <p:spPr>
          <a:xfrm>
            <a:off x="6553200" y="6243638"/>
            <a:ext cx="2133600" cy="457200"/>
          </a:xfrm>
        </p:spPr>
        <p:txBody>
          <a:bodyPr/>
          <a:lstStyle>
            <a:lvl1pPr>
              <a:defRPr/>
            </a:lvl1pPr>
          </a:lstStyle>
          <a:p>
            <a:fld id="{B6CA02B3-3EEE-41A1-9AE7-9B55754FE804}"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3309905527"/>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clipArtAndTx">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ClipArt Placeholder 2"/>
          <p:cNvSpPr>
            <a:spLocks noGrp="1"/>
          </p:cNvSpPr>
          <p:nvPr>
            <p:ph type="clipArt" sz="half" idx="1"/>
          </p:nvPr>
        </p:nvSpPr>
        <p:spPr>
          <a:xfrm>
            <a:off x="685800" y="1981200"/>
            <a:ext cx="3810000" cy="4114800"/>
          </a:xfrm>
        </p:spPr>
        <p:txBody>
          <a:bodyPr/>
          <a:lstStyle/>
          <a:p>
            <a:endParaRPr lang="en-US"/>
          </a:p>
        </p:txBody>
      </p:sp>
      <p:sp>
        <p:nvSpPr>
          <p:cNvPr id="4" name="Text Placeholder 3"/>
          <p:cNvSpPr>
            <a:spLocks noGrp="1"/>
          </p:cNvSpPr>
          <p:nvPr>
            <p:ph type="body"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685800" y="6248400"/>
            <a:ext cx="1905000" cy="457200"/>
          </a:xfrm>
        </p:spPr>
        <p:txBody>
          <a:bodyPr/>
          <a:lstStyle>
            <a:lvl1pPr>
              <a:defRPr/>
            </a:lvl1pPr>
          </a:lstStyle>
          <a:p>
            <a:endParaRPr lang="en-US">
              <a:solidFill>
                <a:srgbClr val="FFFFFF"/>
              </a:solidFill>
            </a:endParaRPr>
          </a:p>
        </p:txBody>
      </p:sp>
      <p:sp>
        <p:nvSpPr>
          <p:cNvPr id="6" name="Footer Placeholder 5"/>
          <p:cNvSpPr>
            <a:spLocks noGrp="1"/>
          </p:cNvSpPr>
          <p:nvPr>
            <p:ph type="ftr" sz="quarter" idx="11"/>
          </p:nvPr>
        </p:nvSpPr>
        <p:spPr>
          <a:xfrm>
            <a:off x="3124200" y="6248400"/>
            <a:ext cx="2895600" cy="457200"/>
          </a:xfrm>
        </p:spPr>
        <p:txBody>
          <a:bodyPr/>
          <a:lstStyle>
            <a:lvl1pPr>
              <a:defRPr/>
            </a:lvl1pPr>
          </a:lstStyle>
          <a:p>
            <a:r>
              <a:rPr lang="en-US" smtClean="0">
                <a:solidFill>
                  <a:srgbClr val="FFFFFF"/>
                </a:solidFill>
              </a:rPr>
              <a:t>Bill Walton</a:t>
            </a:r>
            <a:endParaRPr lang="en-US">
              <a:solidFill>
                <a:srgbClr val="FFFFFF"/>
              </a:solidFill>
            </a:endParaRPr>
          </a:p>
        </p:txBody>
      </p:sp>
      <p:sp>
        <p:nvSpPr>
          <p:cNvPr id="7" name="Slide Number Placeholder 6"/>
          <p:cNvSpPr>
            <a:spLocks noGrp="1"/>
          </p:cNvSpPr>
          <p:nvPr>
            <p:ph type="sldNum" sz="quarter" idx="12"/>
          </p:nvPr>
        </p:nvSpPr>
        <p:spPr>
          <a:xfrm>
            <a:off x="6553200" y="6248400"/>
            <a:ext cx="1905000" cy="457200"/>
          </a:xfrm>
        </p:spPr>
        <p:txBody>
          <a:bodyPr/>
          <a:lstStyle>
            <a:lvl1pPr>
              <a:defRPr/>
            </a:lvl1pPr>
          </a:lstStyle>
          <a:p>
            <a:fld id="{5394EE0D-8D6C-436D-B63E-624DAA6DDC9A}" type="slidenum">
              <a:rPr lang="en-US">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8193004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4"/>
          <p:cNvSpPr>
            <a:spLocks noGrp="1" noChangeArrowheads="1"/>
          </p:cNvSpPr>
          <p:nvPr>
            <p:ph type="dt" sz="half" idx="10"/>
          </p:nvPr>
        </p:nvSpPr>
        <p:spPr>
          <a:ln/>
        </p:spPr>
        <p:txBody>
          <a:bodyPr/>
          <a:lstStyle>
            <a:lvl1pPr>
              <a:defRPr/>
            </a:lvl1pPr>
          </a:lstStyle>
          <a:p>
            <a:fld id="{B3E07AA1-5A1F-4025-B184-462C233CA9F2}" type="datetime1">
              <a:rPr lang="en-US" smtClean="0"/>
              <a:t>10/7/2013</a:t>
            </a:fld>
            <a:endParaRPr lang="en-US"/>
          </a:p>
        </p:txBody>
      </p:sp>
      <p:sp>
        <p:nvSpPr>
          <p:cNvPr id="6" name="Rectangle 45"/>
          <p:cNvSpPr>
            <a:spLocks noGrp="1" noChangeArrowheads="1"/>
          </p:cNvSpPr>
          <p:nvPr>
            <p:ph type="ftr" sz="quarter" idx="11"/>
          </p:nvPr>
        </p:nvSpPr>
        <p:spPr>
          <a:ln/>
        </p:spPr>
        <p:txBody>
          <a:bodyPr/>
          <a:lstStyle>
            <a:lvl1pPr>
              <a:defRPr/>
            </a:lvl1pPr>
          </a:lstStyle>
          <a:p>
            <a:r>
              <a:rPr lang="en-US" smtClean="0"/>
              <a:t>Kevin Kay</a:t>
            </a:r>
            <a:endParaRPr lang="en-US"/>
          </a:p>
        </p:txBody>
      </p:sp>
      <p:sp>
        <p:nvSpPr>
          <p:cNvPr id="7" name="Rectangle 46"/>
          <p:cNvSpPr>
            <a:spLocks noGrp="1" noChangeArrowheads="1"/>
          </p:cNvSpPr>
          <p:nvPr>
            <p:ph type="sldNum" sz="quarter" idx="12"/>
          </p:nvPr>
        </p:nvSpPr>
        <p:spPr>
          <a:ln/>
        </p:spPr>
        <p:txBody>
          <a:bodyPr/>
          <a:lstStyle>
            <a:lvl1pPr>
              <a:defRPr/>
            </a:lvl1pPr>
          </a:lstStyle>
          <a:p>
            <a:fld id="{156EC2FA-43DB-4F1E-808B-3DA229752D5A}" type="slidenum">
              <a:rPr lang="en-US" smtClean="0"/>
              <a:t>‹#›</a:t>
            </a:fld>
            <a:endParaRPr lang="en-US"/>
          </a:p>
        </p:txBody>
      </p:sp>
    </p:spTree>
    <p:extLst>
      <p:ext uri="{BB962C8B-B14F-4D97-AF65-F5344CB8AC3E}">
        <p14:creationId xmlns:p14="http://schemas.microsoft.com/office/powerpoint/2010/main" val="84296279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4"/>
          <p:cNvSpPr>
            <a:spLocks noGrp="1" noChangeArrowheads="1"/>
          </p:cNvSpPr>
          <p:nvPr>
            <p:ph type="dt" sz="half" idx="10"/>
          </p:nvPr>
        </p:nvSpPr>
        <p:spPr>
          <a:ln/>
        </p:spPr>
        <p:txBody>
          <a:bodyPr/>
          <a:lstStyle>
            <a:lvl1pPr>
              <a:defRPr/>
            </a:lvl1pPr>
          </a:lstStyle>
          <a:p>
            <a:fld id="{DE00392E-2BF7-4EC2-A348-DB22A5F9A8B5}" type="datetime1">
              <a:rPr lang="en-US" smtClean="0"/>
              <a:t>10/7/2013</a:t>
            </a:fld>
            <a:endParaRPr lang="en-US"/>
          </a:p>
        </p:txBody>
      </p:sp>
      <p:sp>
        <p:nvSpPr>
          <p:cNvPr id="6" name="Rectangle 45"/>
          <p:cNvSpPr>
            <a:spLocks noGrp="1" noChangeArrowheads="1"/>
          </p:cNvSpPr>
          <p:nvPr>
            <p:ph type="ftr" sz="quarter" idx="11"/>
          </p:nvPr>
        </p:nvSpPr>
        <p:spPr>
          <a:ln/>
        </p:spPr>
        <p:txBody>
          <a:bodyPr/>
          <a:lstStyle>
            <a:lvl1pPr>
              <a:defRPr/>
            </a:lvl1pPr>
          </a:lstStyle>
          <a:p>
            <a:r>
              <a:rPr lang="en-US" smtClean="0"/>
              <a:t>Kevin Kay</a:t>
            </a:r>
            <a:endParaRPr lang="en-US"/>
          </a:p>
        </p:txBody>
      </p:sp>
      <p:sp>
        <p:nvSpPr>
          <p:cNvPr id="7" name="Rectangle 46"/>
          <p:cNvSpPr>
            <a:spLocks noGrp="1" noChangeArrowheads="1"/>
          </p:cNvSpPr>
          <p:nvPr>
            <p:ph type="sldNum" sz="quarter" idx="12"/>
          </p:nvPr>
        </p:nvSpPr>
        <p:spPr>
          <a:ln/>
        </p:spPr>
        <p:txBody>
          <a:bodyPr/>
          <a:lstStyle>
            <a:lvl1pPr>
              <a:defRPr/>
            </a:lvl1pPr>
          </a:lstStyle>
          <a:p>
            <a:fld id="{156EC2FA-43DB-4F1E-808B-3DA229752D5A}" type="slidenum">
              <a:rPr lang="en-US" smtClean="0"/>
              <a:t>‹#›</a:t>
            </a:fld>
            <a:endParaRPr lang="en-US"/>
          </a:p>
        </p:txBody>
      </p:sp>
    </p:spTree>
    <p:extLst>
      <p:ext uri="{BB962C8B-B14F-4D97-AF65-F5344CB8AC3E}">
        <p14:creationId xmlns:p14="http://schemas.microsoft.com/office/powerpoint/2010/main" val="122661815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3.png"/><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17" Type="http://schemas.openxmlformats.org/officeDocument/2006/relationships/image" Target="../media/image3.png"/><Relationship Id="rId2" Type="http://schemas.openxmlformats.org/officeDocument/2006/relationships/slideLayout" Target="../slideLayouts/slideLayout15.xml"/><Relationship Id="rId16" Type="http://schemas.openxmlformats.org/officeDocument/2006/relationships/image" Target="../media/image2.png"/><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5" Type="http://schemas.openxmlformats.org/officeDocument/2006/relationships/image" Target="../media/image1.png"/><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4.xml"/><Relationship Id="rId13" Type="http://schemas.openxmlformats.org/officeDocument/2006/relationships/slideLayout" Target="../slideLayouts/slideLayout39.xml"/><Relationship Id="rId3" Type="http://schemas.openxmlformats.org/officeDocument/2006/relationships/slideLayout" Target="../slideLayouts/slideLayout29.xml"/><Relationship Id="rId7" Type="http://schemas.openxmlformats.org/officeDocument/2006/relationships/slideLayout" Target="../slideLayouts/slideLayout33.xml"/><Relationship Id="rId12" Type="http://schemas.openxmlformats.org/officeDocument/2006/relationships/slideLayout" Target="../slideLayouts/slideLayout38.xml"/><Relationship Id="rId17" Type="http://schemas.openxmlformats.org/officeDocument/2006/relationships/image" Target="../media/image3.png"/><Relationship Id="rId2" Type="http://schemas.openxmlformats.org/officeDocument/2006/relationships/slideLayout" Target="../slideLayouts/slideLayout28.xml"/><Relationship Id="rId16" Type="http://schemas.openxmlformats.org/officeDocument/2006/relationships/image" Target="../media/image2.png"/><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slideLayout" Target="../slideLayouts/slideLayout37.xml"/><Relationship Id="rId5" Type="http://schemas.openxmlformats.org/officeDocument/2006/relationships/slideLayout" Target="../slideLayouts/slideLayout31.xml"/><Relationship Id="rId15" Type="http://schemas.openxmlformats.org/officeDocument/2006/relationships/image" Target="../media/image1.png"/><Relationship Id="rId10" Type="http://schemas.openxmlformats.org/officeDocument/2006/relationships/slideLayout" Target="../slideLayouts/slideLayout36.xml"/><Relationship Id="rId4" Type="http://schemas.openxmlformats.org/officeDocument/2006/relationships/slideLayout" Target="../slideLayouts/slideLayout30.xml"/><Relationship Id="rId9" Type="http://schemas.openxmlformats.org/officeDocument/2006/relationships/slideLayout" Target="../slideLayouts/slideLayout35.xml"/><Relationship Id="rId1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7.xml"/><Relationship Id="rId13" Type="http://schemas.openxmlformats.org/officeDocument/2006/relationships/slideLayout" Target="../slideLayouts/slideLayout52.xml"/><Relationship Id="rId18" Type="http://schemas.openxmlformats.org/officeDocument/2006/relationships/image" Target="../media/image3.png"/><Relationship Id="rId3" Type="http://schemas.openxmlformats.org/officeDocument/2006/relationships/slideLayout" Target="../slideLayouts/slideLayout42.xml"/><Relationship Id="rId7" Type="http://schemas.openxmlformats.org/officeDocument/2006/relationships/slideLayout" Target="../slideLayouts/slideLayout46.xml"/><Relationship Id="rId12" Type="http://schemas.openxmlformats.org/officeDocument/2006/relationships/slideLayout" Target="../slideLayouts/slideLayout51.xml"/><Relationship Id="rId17" Type="http://schemas.openxmlformats.org/officeDocument/2006/relationships/image" Target="../media/image2.png"/><Relationship Id="rId2" Type="http://schemas.openxmlformats.org/officeDocument/2006/relationships/slideLayout" Target="../slideLayouts/slideLayout41.xml"/><Relationship Id="rId16" Type="http://schemas.openxmlformats.org/officeDocument/2006/relationships/image" Target="../media/image1.png"/><Relationship Id="rId1" Type="http://schemas.openxmlformats.org/officeDocument/2006/relationships/slideLayout" Target="../slideLayouts/slideLayout40.xml"/><Relationship Id="rId6" Type="http://schemas.openxmlformats.org/officeDocument/2006/relationships/slideLayout" Target="../slideLayouts/slideLayout45.xml"/><Relationship Id="rId11" Type="http://schemas.openxmlformats.org/officeDocument/2006/relationships/slideLayout" Target="../slideLayouts/slideLayout50.xml"/><Relationship Id="rId5" Type="http://schemas.openxmlformats.org/officeDocument/2006/relationships/slideLayout" Target="../slideLayouts/slideLayout44.xml"/><Relationship Id="rId15" Type="http://schemas.openxmlformats.org/officeDocument/2006/relationships/theme" Target="../theme/theme4.xml"/><Relationship Id="rId10" Type="http://schemas.openxmlformats.org/officeDocument/2006/relationships/slideLayout" Target="../slideLayouts/slideLayout49.xml"/><Relationship Id="rId4" Type="http://schemas.openxmlformats.org/officeDocument/2006/relationships/slideLayout" Target="../slideLayouts/slideLayout43.xml"/><Relationship Id="rId9" Type="http://schemas.openxmlformats.org/officeDocument/2006/relationships/slideLayout" Target="../slideLayouts/slideLayout48.xml"/><Relationship Id="rId14" Type="http://schemas.openxmlformats.org/officeDocument/2006/relationships/slideLayout" Target="../slideLayouts/slideLayout53.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61.xml"/><Relationship Id="rId13" Type="http://schemas.openxmlformats.org/officeDocument/2006/relationships/slideLayout" Target="../slideLayouts/slideLayout66.xml"/><Relationship Id="rId3" Type="http://schemas.openxmlformats.org/officeDocument/2006/relationships/slideLayout" Target="../slideLayouts/slideLayout56.xml"/><Relationship Id="rId7" Type="http://schemas.openxmlformats.org/officeDocument/2006/relationships/slideLayout" Target="../slideLayouts/slideLayout60.xml"/><Relationship Id="rId12" Type="http://schemas.openxmlformats.org/officeDocument/2006/relationships/slideLayout" Target="../slideLayouts/slideLayout65.xml"/><Relationship Id="rId17" Type="http://schemas.openxmlformats.org/officeDocument/2006/relationships/image" Target="../media/image3.png"/><Relationship Id="rId2" Type="http://schemas.openxmlformats.org/officeDocument/2006/relationships/slideLayout" Target="../slideLayouts/slideLayout55.xml"/><Relationship Id="rId16" Type="http://schemas.openxmlformats.org/officeDocument/2006/relationships/image" Target="../media/image2.png"/><Relationship Id="rId1" Type="http://schemas.openxmlformats.org/officeDocument/2006/relationships/slideLayout" Target="../slideLayouts/slideLayout54.xml"/><Relationship Id="rId6" Type="http://schemas.openxmlformats.org/officeDocument/2006/relationships/slideLayout" Target="../slideLayouts/slideLayout59.xml"/><Relationship Id="rId11" Type="http://schemas.openxmlformats.org/officeDocument/2006/relationships/slideLayout" Target="../slideLayouts/slideLayout64.xml"/><Relationship Id="rId5" Type="http://schemas.openxmlformats.org/officeDocument/2006/relationships/slideLayout" Target="../slideLayouts/slideLayout58.xml"/><Relationship Id="rId15" Type="http://schemas.openxmlformats.org/officeDocument/2006/relationships/image" Target="../media/image1.png"/><Relationship Id="rId10" Type="http://schemas.openxmlformats.org/officeDocument/2006/relationships/slideLayout" Target="../slideLayouts/slideLayout63.xml"/><Relationship Id="rId4" Type="http://schemas.openxmlformats.org/officeDocument/2006/relationships/slideLayout" Target="../slideLayouts/slideLayout57.xml"/><Relationship Id="rId9" Type="http://schemas.openxmlformats.org/officeDocument/2006/relationships/slideLayout" Target="../slideLayouts/slideLayout62.xml"/><Relationship Id="rId14" Type="http://schemas.openxmlformats.org/officeDocument/2006/relationships/theme" Target="../theme/theme5.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74.xml"/><Relationship Id="rId13" Type="http://schemas.openxmlformats.org/officeDocument/2006/relationships/slideLayout" Target="../slideLayouts/slideLayout79.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slideLayout" Target="../slideLayouts/slideLayout78.xml"/><Relationship Id="rId17" Type="http://schemas.openxmlformats.org/officeDocument/2006/relationships/image" Target="../media/image3.png"/><Relationship Id="rId2" Type="http://schemas.openxmlformats.org/officeDocument/2006/relationships/slideLayout" Target="../slideLayouts/slideLayout68.xml"/><Relationship Id="rId16" Type="http://schemas.openxmlformats.org/officeDocument/2006/relationships/image" Target="../media/image2.png"/><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5" Type="http://schemas.openxmlformats.org/officeDocument/2006/relationships/image" Target="../media/image1.png"/><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 Id="rId14" Type="http://schemas.openxmlformats.org/officeDocument/2006/relationships/theme" Target="../theme/theme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57647"/>
                <a:invGamma/>
              </a:schemeClr>
            </a:gs>
            <a:gs pos="100000">
              <a:schemeClr val="bg1"/>
            </a:gs>
          </a:gsLst>
          <a:lin ang="27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2"/>
            <a:ext cx="9144000" cy="6856413"/>
            <a:chOff x="0" y="0"/>
            <a:chExt cx="5760" cy="4319"/>
          </a:xfrm>
        </p:grpSpPr>
        <p:sp>
          <p:nvSpPr>
            <p:cNvPr id="786435"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a:defRPr/>
              </a:pPr>
              <a:endParaRPr lang="en-US" sz="1800">
                <a:latin typeface="Arial" charset="0"/>
              </a:endParaRPr>
            </a:p>
          </p:txBody>
        </p:sp>
        <p:sp>
          <p:nvSpPr>
            <p:cNvPr id="786436"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n-US" sz="1800">
                <a:latin typeface="Arial" charset="0"/>
              </a:endParaRPr>
            </a:p>
          </p:txBody>
        </p:sp>
        <p:sp>
          <p:nvSpPr>
            <p:cNvPr id="786437"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a:defRPr/>
              </a:pPr>
              <a:endParaRPr lang="en-US" sz="1800">
                <a:latin typeface="Arial" charset="0"/>
              </a:endParaRPr>
            </a:p>
          </p:txBody>
        </p:sp>
        <p:sp>
          <p:nvSpPr>
            <p:cNvPr id="786438"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sz="1800">
                <a:latin typeface="Arial" charset="0"/>
              </a:endParaRPr>
            </a:p>
          </p:txBody>
        </p:sp>
        <p:sp>
          <p:nvSpPr>
            <p:cNvPr id="786439"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a:defRPr/>
              </a:pPr>
              <a:endParaRPr lang="en-US" sz="1800">
                <a:latin typeface="Arial" charset="0"/>
              </a:endParaRPr>
            </a:p>
          </p:txBody>
        </p:sp>
        <p:sp>
          <p:nvSpPr>
            <p:cNvPr id="786440" name="Freeform 8"/>
            <p:cNvSpPr>
              <a:spLocks/>
            </p:cNvSpPr>
            <p:nvPr/>
          </p:nvSpPr>
          <p:spPr bwMode="hidden">
            <a:xfrm>
              <a:off x="4784" y="3702"/>
              <a:ext cx="974" cy="101"/>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pPr>
                <a:defRPr/>
              </a:pPr>
              <a:endParaRPr lang="en-US" sz="1800">
                <a:latin typeface="Arial" charset="0"/>
              </a:endParaRPr>
            </a:p>
          </p:txBody>
        </p:sp>
        <p:sp>
          <p:nvSpPr>
            <p:cNvPr id="786441"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pPr>
                <a:defRPr/>
              </a:pPr>
              <a:endParaRPr lang="en-US" sz="1800">
                <a:latin typeface="Arial" charset="0"/>
              </a:endParaRPr>
            </a:p>
          </p:txBody>
        </p:sp>
        <p:sp>
          <p:nvSpPr>
            <p:cNvPr id="786442"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n-US" sz="1800">
                <a:latin typeface="Arial" charset="0"/>
              </a:endParaRPr>
            </a:p>
          </p:txBody>
        </p:sp>
        <p:sp>
          <p:nvSpPr>
            <p:cNvPr id="786443"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pPr>
                <a:defRPr/>
              </a:pPr>
              <a:endParaRPr lang="en-US" sz="1800">
                <a:latin typeface="Arial" charset="0"/>
              </a:endParaRPr>
            </a:p>
          </p:txBody>
        </p:sp>
        <p:sp>
          <p:nvSpPr>
            <p:cNvPr id="786444"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a:defRPr/>
              </a:pPr>
              <a:endParaRPr lang="en-US" sz="1800">
                <a:latin typeface="Arial" charset="0"/>
              </a:endParaRPr>
            </a:p>
          </p:txBody>
        </p:sp>
        <p:sp>
          <p:nvSpPr>
            <p:cNvPr id="786445"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pPr>
                <a:defRPr/>
              </a:pPr>
              <a:endParaRPr lang="en-US" sz="1800">
                <a:latin typeface="Arial" charset="0"/>
              </a:endParaRPr>
            </a:p>
          </p:txBody>
        </p:sp>
        <p:sp>
          <p:nvSpPr>
            <p:cNvPr id="786446"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a:defRPr/>
              </a:pPr>
              <a:endParaRPr lang="en-US" sz="1800">
                <a:latin typeface="Arial" charset="0"/>
              </a:endParaRPr>
            </a:p>
          </p:txBody>
        </p:sp>
        <p:sp>
          <p:nvSpPr>
            <p:cNvPr id="786447" name="Freeform 15"/>
            <p:cNvSpPr>
              <a:spLocks/>
            </p:cNvSpPr>
            <p:nvPr/>
          </p:nvSpPr>
          <p:spPr bwMode="hidden">
            <a:xfrm>
              <a:off x="5030" y="3049"/>
              <a:ext cx="728" cy="318"/>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sz="1800">
                <a:latin typeface="Arial" charset="0"/>
              </a:endParaRPr>
            </a:p>
          </p:txBody>
        </p:sp>
        <p:sp>
          <p:nvSpPr>
            <p:cNvPr id="786448"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a:defRPr/>
              </a:pPr>
              <a:endParaRPr lang="en-US" sz="1800">
                <a:latin typeface="Arial" charset="0"/>
              </a:endParaRPr>
            </a:p>
          </p:txBody>
        </p:sp>
        <p:sp>
          <p:nvSpPr>
            <p:cNvPr id="786449"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a:defRPr/>
              </a:pPr>
              <a:endParaRPr lang="en-US" sz="1800">
                <a:latin typeface="Arial" charset="0"/>
              </a:endParaRPr>
            </a:p>
          </p:txBody>
        </p:sp>
        <p:sp>
          <p:nvSpPr>
            <p:cNvPr id="786450"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a:defRPr/>
              </a:pPr>
              <a:endParaRPr lang="en-US" sz="1800">
                <a:latin typeface="Arial" charset="0"/>
              </a:endParaRPr>
            </a:p>
          </p:txBody>
        </p:sp>
        <p:sp>
          <p:nvSpPr>
            <p:cNvPr id="786451"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pPr>
                <a:defRPr/>
              </a:pPr>
              <a:endParaRPr lang="en-US" sz="1800">
                <a:latin typeface="Arial" charset="0"/>
              </a:endParaRPr>
            </a:p>
          </p:txBody>
        </p:sp>
        <p:sp>
          <p:nvSpPr>
            <p:cNvPr id="786452"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a:defRPr/>
              </a:pPr>
              <a:endParaRPr lang="en-US" sz="1800">
                <a:latin typeface="Arial" charset="0"/>
              </a:endParaRPr>
            </a:p>
          </p:txBody>
        </p:sp>
        <p:sp>
          <p:nvSpPr>
            <p:cNvPr id="786453" name="Freeform 21"/>
            <p:cNvSpPr>
              <a:spLocks/>
            </p:cNvSpPr>
            <p:nvPr/>
          </p:nvSpPr>
          <p:spPr bwMode="hidden">
            <a:xfrm>
              <a:off x="5626" y="2534"/>
              <a:ext cx="132" cy="132"/>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pPr>
                <a:defRPr/>
              </a:pPr>
              <a:endParaRPr lang="en-US" sz="1800">
                <a:latin typeface="Arial" charset="0"/>
              </a:endParaRPr>
            </a:p>
          </p:txBody>
        </p:sp>
        <p:sp>
          <p:nvSpPr>
            <p:cNvPr id="786454"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a:defRPr/>
              </a:pPr>
              <a:endParaRPr lang="en-US" sz="1800">
                <a:latin typeface="Arial" charset="0"/>
              </a:endParaRPr>
            </a:p>
          </p:txBody>
        </p:sp>
        <p:sp>
          <p:nvSpPr>
            <p:cNvPr id="786455"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a:defRPr/>
              </a:pPr>
              <a:endParaRPr lang="en-US" sz="1800">
                <a:latin typeface="Arial" charset="0"/>
              </a:endParaRPr>
            </a:p>
          </p:txBody>
        </p:sp>
        <p:sp>
          <p:nvSpPr>
            <p:cNvPr id="786456"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a:defRPr/>
              </a:pPr>
              <a:endParaRPr lang="en-US" sz="1800">
                <a:latin typeface="Arial" charset="0"/>
              </a:endParaRPr>
            </a:p>
          </p:txBody>
        </p:sp>
        <p:sp>
          <p:nvSpPr>
            <p:cNvPr id="786457" name="Freeform 25"/>
            <p:cNvSpPr>
              <a:spLocks/>
            </p:cNvSpPr>
            <p:nvPr/>
          </p:nvSpPr>
          <p:spPr bwMode="hidden">
            <a:xfrm>
              <a:off x="5603" y="850"/>
              <a:ext cx="155" cy="516"/>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pPr>
                <a:defRPr/>
              </a:pPr>
              <a:endParaRPr lang="en-US" sz="1800">
                <a:latin typeface="Arial" charset="0"/>
              </a:endParaRPr>
            </a:p>
          </p:txBody>
        </p:sp>
        <p:sp>
          <p:nvSpPr>
            <p:cNvPr id="786458"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a:defRPr/>
              </a:pPr>
              <a:endParaRPr lang="en-US" sz="1800">
                <a:latin typeface="Arial" charset="0"/>
              </a:endParaRPr>
            </a:p>
          </p:txBody>
        </p:sp>
        <p:sp>
          <p:nvSpPr>
            <p:cNvPr id="786459"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en-US" sz="1800">
                <a:latin typeface="Arial" charset="0"/>
              </a:endParaRPr>
            </a:p>
          </p:txBody>
        </p:sp>
        <p:sp>
          <p:nvSpPr>
            <p:cNvPr id="786460"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pPr>
                <a:defRPr/>
              </a:pPr>
              <a:endParaRPr lang="en-US" sz="1800">
                <a:latin typeface="Arial" charset="0"/>
              </a:endParaRPr>
            </a:p>
          </p:txBody>
        </p:sp>
        <p:sp>
          <p:nvSpPr>
            <p:cNvPr id="786461"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a:defRPr/>
              </a:pPr>
              <a:endParaRPr lang="en-US" sz="1800">
                <a:latin typeface="Arial" charset="0"/>
              </a:endParaRPr>
            </a:p>
          </p:txBody>
        </p:sp>
        <p:sp>
          <p:nvSpPr>
            <p:cNvPr id="786462"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pPr>
                <a:defRPr/>
              </a:pPr>
              <a:endParaRPr lang="en-US" sz="1800">
                <a:latin typeface="Arial" charset="0"/>
              </a:endParaRPr>
            </a:p>
          </p:txBody>
        </p:sp>
        <p:sp>
          <p:nvSpPr>
            <p:cNvPr id="786463"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n-US" sz="1800">
                <a:latin typeface="Arial" charset="0"/>
              </a:endParaRPr>
            </a:p>
          </p:txBody>
        </p:sp>
        <p:sp>
          <p:nvSpPr>
            <p:cNvPr id="786464"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a:defRPr/>
              </a:pPr>
              <a:endParaRPr lang="en-US" sz="1800">
                <a:latin typeface="Arial" charset="0"/>
              </a:endParaRPr>
            </a:p>
          </p:txBody>
        </p:sp>
        <p:sp>
          <p:nvSpPr>
            <p:cNvPr id="786465"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a:defRPr/>
              </a:pPr>
              <a:endParaRPr lang="en-US" sz="1800">
                <a:latin typeface="Arial" charset="0"/>
              </a:endParaRPr>
            </a:p>
          </p:txBody>
        </p:sp>
        <p:sp>
          <p:nvSpPr>
            <p:cNvPr id="786466"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sz="1800">
                <a:latin typeface="Arial" charset="0"/>
              </a:endParaRPr>
            </a:p>
          </p:txBody>
        </p:sp>
        <p:sp>
          <p:nvSpPr>
            <p:cNvPr id="786467"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en-US" sz="1800">
                <a:latin typeface="Arial" charset="0"/>
              </a:endParaRPr>
            </a:p>
          </p:txBody>
        </p:sp>
        <p:sp>
          <p:nvSpPr>
            <p:cNvPr id="786468"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a:defRPr/>
              </a:pPr>
              <a:endParaRPr lang="en-US" sz="1800">
                <a:latin typeface="Arial" charset="0"/>
              </a:endParaRPr>
            </a:p>
          </p:txBody>
        </p:sp>
        <p:sp>
          <p:nvSpPr>
            <p:cNvPr id="786469"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a:defRPr/>
              </a:pPr>
              <a:endParaRPr lang="en-US" sz="1800">
                <a:latin typeface="Arial" charset="0"/>
              </a:endParaRPr>
            </a:p>
          </p:txBody>
        </p:sp>
        <p:sp>
          <p:nvSpPr>
            <p:cNvPr id="786470"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a:defRPr/>
              </a:pPr>
              <a:endParaRPr lang="en-US" sz="1800">
                <a:latin typeface="Arial" charset="0"/>
              </a:endParaRPr>
            </a:p>
          </p:txBody>
        </p:sp>
        <p:grpSp>
          <p:nvGrpSpPr>
            <p:cNvPr id="1068" name="Group 39"/>
            <p:cNvGrpSpPr>
              <a:grpSpLocks/>
            </p:cNvGrpSpPr>
            <p:nvPr/>
          </p:nvGrpSpPr>
          <p:grpSpPr bwMode="auto">
            <a:xfrm>
              <a:off x="0" y="1632"/>
              <a:ext cx="5758" cy="1858"/>
              <a:chOff x="0" y="1632"/>
              <a:chExt cx="5758" cy="1858"/>
            </a:xfrm>
          </p:grpSpPr>
          <p:sp>
            <p:nvSpPr>
              <p:cNvPr id="786472"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n-US" sz="1800">
                  <a:latin typeface="Arial" charset="0"/>
                </a:endParaRPr>
              </a:p>
            </p:txBody>
          </p:sp>
          <p:sp>
            <p:nvSpPr>
              <p:cNvPr id="786473"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a:defRPr/>
                </a:pPr>
                <a:endParaRPr lang="en-US" sz="1800">
                  <a:latin typeface="Arial" charset="0"/>
                </a:endParaRPr>
              </a:p>
            </p:txBody>
          </p:sp>
        </p:grpSp>
      </p:grpSp>
      <p:sp>
        <p:nvSpPr>
          <p:cNvPr id="786474" name="Rectangle 42"/>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786475" name="Rectangle 43"/>
          <p:cNvSpPr>
            <a:spLocks noGrp="1" noChangeArrowheads="1"/>
          </p:cNvSpPr>
          <p:nvPr>
            <p:ph type="body" idx="1"/>
          </p:nvPr>
        </p:nvSpPr>
        <p:spPr bwMode="auto">
          <a:xfrm>
            <a:off x="457200" y="1600202"/>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86476" name="Rectangle 4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latin typeface="Arial" charset="0"/>
              </a:defRPr>
            </a:lvl1pPr>
          </a:lstStyle>
          <a:p>
            <a:fld id="{25E9C191-9EFB-43DC-86F6-DA6376B165C7}" type="datetime1">
              <a:rPr lang="en-US" smtClean="0"/>
              <a:t>10/7/2013</a:t>
            </a:fld>
            <a:endParaRPr lang="en-US"/>
          </a:p>
        </p:txBody>
      </p:sp>
      <p:sp>
        <p:nvSpPr>
          <p:cNvPr id="786477" name="Rectangle 4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000000"/>
                  </a:outerShdw>
                </a:effectLst>
                <a:latin typeface="Arial" charset="0"/>
              </a:defRPr>
            </a:lvl1pPr>
          </a:lstStyle>
          <a:p>
            <a:r>
              <a:rPr lang="en-US" smtClean="0"/>
              <a:t>Kevin Kay</a:t>
            </a:r>
            <a:endParaRPr lang="en-US"/>
          </a:p>
        </p:txBody>
      </p:sp>
      <p:sp>
        <p:nvSpPr>
          <p:cNvPr id="786478" name="Rectangle 4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2000">
                <a:effectLst>
                  <a:outerShdw blurRad="38100" dist="38100" dir="2700000" algn="tl">
                    <a:srgbClr val="000000"/>
                  </a:outerShdw>
                </a:effectLst>
                <a:latin typeface="Arial" charset="0"/>
              </a:defRPr>
            </a:lvl1pPr>
          </a:lstStyle>
          <a:p>
            <a:fld id="{156EC2FA-43DB-4F1E-808B-3DA229752D5A}" type="slidenum">
              <a:rPr lang="en-US" smtClean="0"/>
              <a:t>‹#›</a:t>
            </a:fld>
            <a:endParaRPr lang="en-US"/>
          </a:p>
        </p:txBody>
      </p:sp>
    </p:spTree>
    <p:extLst>
      <p:ext uri="{BB962C8B-B14F-4D97-AF65-F5344CB8AC3E}">
        <p14:creationId xmlns:p14="http://schemas.microsoft.com/office/powerpoint/2010/main" val="1258244460"/>
      </p:ext>
    </p:extLst>
  </p:cSld>
  <p:clrMap bg1="dk2" tx1="lt1" bg2="dk1"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 id="2147483685" r:id="rId13"/>
  </p:sldLayoutIdLst>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hf hdr="0" dt="0"/>
  <p:txStyles>
    <p:titleStyle>
      <a:lvl1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1" fontAlgn="base" hangingPunct="1">
        <a:spcBef>
          <a:spcPct val="20000"/>
        </a:spcBef>
        <a:spcAft>
          <a:spcPct val="0"/>
        </a:spcAft>
        <a:buClr>
          <a:schemeClr val="hlink"/>
        </a:buClr>
        <a:buSzPct val="90000"/>
        <a:buFont typeface="Wingdings" pitchFamily="2" charset="2"/>
        <a:buBlip>
          <a:blip r:embed="rId15"/>
        </a:buBlip>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1" fontAlgn="base" hangingPunct="1">
        <a:spcBef>
          <a:spcPct val="20000"/>
        </a:spcBef>
        <a:spcAft>
          <a:spcPct val="0"/>
        </a:spcAft>
        <a:buClr>
          <a:schemeClr val="accent2"/>
        </a:buClr>
        <a:buSzPct val="90000"/>
        <a:buFont typeface="Wingdings" pitchFamily="2" charset="2"/>
        <a:buBlip>
          <a:blip r:embed="rId16"/>
        </a:buBlip>
        <a:defRPr sz="2400">
          <a:solidFill>
            <a:schemeClr val="tx1"/>
          </a:solidFill>
          <a:effectLst>
            <a:outerShdw blurRad="38100" dist="38100" dir="2700000" algn="tl">
              <a:srgbClr val="000000"/>
            </a:outerShdw>
          </a:effectLst>
          <a:latin typeface="+mn-lt"/>
        </a:defRPr>
      </a:lvl3pPr>
      <a:lvl4pPr marL="1600200" indent="-228600" algn="l" rtl="0" eaLnBrk="1" fontAlgn="base" hangingPunct="1">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1" fontAlgn="base" hangingPunct="1">
        <a:spcBef>
          <a:spcPct val="20000"/>
        </a:spcBef>
        <a:spcAft>
          <a:spcPct val="0"/>
        </a:spcAft>
        <a:buClr>
          <a:schemeClr val="folHlink"/>
        </a:buClr>
        <a:buSzPct val="90000"/>
        <a:buFont typeface="Wingdings" pitchFamily="2" charset="2"/>
        <a:buBlip>
          <a:blip r:embed="rId17"/>
        </a:buBlip>
        <a:defRPr sz="2000">
          <a:solidFill>
            <a:schemeClr val="tx1"/>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chemeClr val="folHlink"/>
        </a:buClr>
        <a:buSzPct val="90000"/>
        <a:buFont typeface="Wingdings" pitchFamily="2" charset="2"/>
        <a:buBlip>
          <a:blip r:embed="rId17"/>
        </a:buBlip>
        <a:defRPr sz="2000">
          <a:solidFill>
            <a:schemeClr val="tx1"/>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folHlink"/>
        </a:buClr>
        <a:buSzPct val="90000"/>
        <a:buFont typeface="Wingdings" pitchFamily="2" charset="2"/>
        <a:buBlip>
          <a:blip r:embed="rId17"/>
        </a:buBlip>
        <a:defRPr sz="2000">
          <a:solidFill>
            <a:schemeClr val="tx1"/>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folHlink"/>
        </a:buClr>
        <a:buSzPct val="90000"/>
        <a:buFont typeface="Wingdings" pitchFamily="2" charset="2"/>
        <a:buBlip>
          <a:blip r:embed="rId17"/>
        </a:buBlip>
        <a:defRPr sz="2000">
          <a:solidFill>
            <a:schemeClr val="tx1"/>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folHlink"/>
        </a:buClr>
        <a:buSzPct val="90000"/>
        <a:buFont typeface="Wingdings" pitchFamily="2" charset="2"/>
        <a:buBlip>
          <a:blip r:embed="rId17"/>
        </a:buBlip>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57647"/>
                <a:invGamma/>
              </a:schemeClr>
            </a:gs>
            <a:gs pos="100000">
              <a:schemeClr val="bg1"/>
            </a:gs>
          </a:gsLst>
          <a:lin ang="2700000" scaled="1"/>
        </a:gra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9144000" cy="6856413"/>
            <a:chOff x="0" y="0"/>
            <a:chExt cx="5760" cy="4319"/>
          </a:xfrm>
        </p:grpSpPr>
        <p:sp>
          <p:nvSpPr>
            <p:cNvPr id="786435"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a:defRPr/>
              </a:pPr>
              <a:endParaRPr lang="en-US">
                <a:solidFill>
                  <a:srgbClr val="FFFFFF"/>
                </a:solidFill>
              </a:endParaRPr>
            </a:p>
          </p:txBody>
        </p:sp>
        <p:sp>
          <p:nvSpPr>
            <p:cNvPr id="786436"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n-US">
                <a:solidFill>
                  <a:srgbClr val="FFFFFF"/>
                </a:solidFill>
              </a:endParaRPr>
            </a:p>
          </p:txBody>
        </p:sp>
        <p:sp>
          <p:nvSpPr>
            <p:cNvPr id="786437"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a:defRPr/>
              </a:pPr>
              <a:endParaRPr lang="en-US">
                <a:solidFill>
                  <a:srgbClr val="FFFFFF"/>
                </a:solidFill>
              </a:endParaRPr>
            </a:p>
          </p:txBody>
        </p:sp>
        <p:sp>
          <p:nvSpPr>
            <p:cNvPr id="786438"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solidFill>
                  <a:srgbClr val="FFFFFF"/>
                </a:solidFill>
              </a:endParaRPr>
            </a:p>
          </p:txBody>
        </p:sp>
        <p:sp>
          <p:nvSpPr>
            <p:cNvPr id="786439"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a:defRPr/>
              </a:pPr>
              <a:endParaRPr lang="en-US">
                <a:solidFill>
                  <a:srgbClr val="FFFFFF"/>
                </a:solidFill>
              </a:endParaRPr>
            </a:p>
          </p:txBody>
        </p:sp>
        <p:sp>
          <p:nvSpPr>
            <p:cNvPr id="786440" name="Freeform 8"/>
            <p:cNvSpPr>
              <a:spLocks/>
            </p:cNvSpPr>
            <p:nvPr/>
          </p:nvSpPr>
          <p:spPr bwMode="hidden">
            <a:xfrm>
              <a:off x="4784" y="3702"/>
              <a:ext cx="974" cy="101"/>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pPr>
                <a:defRPr/>
              </a:pPr>
              <a:endParaRPr lang="en-US">
                <a:solidFill>
                  <a:srgbClr val="FFFFFF"/>
                </a:solidFill>
              </a:endParaRPr>
            </a:p>
          </p:txBody>
        </p:sp>
        <p:sp>
          <p:nvSpPr>
            <p:cNvPr id="786441"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pPr>
                <a:defRPr/>
              </a:pPr>
              <a:endParaRPr lang="en-US">
                <a:solidFill>
                  <a:srgbClr val="FFFFFF"/>
                </a:solidFill>
              </a:endParaRPr>
            </a:p>
          </p:txBody>
        </p:sp>
        <p:sp>
          <p:nvSpPr>
            <p:cNvPr id="786442"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n-US">
                <a:solidFill>
                  <a:srgbClr val="FFFFFF"/>
                </a:solidFill>
              </a:endParaRPr>
            </a:p>
          </p:txBody>
        </p:sp>
        <p:sp>
          <p:nvSpPr>
            <p:cNvPr id="786443"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pPr>
                <a:defRPr/>
              </a:pPr>
              <a:endParaRPr lang="en-US">
                <a:solidFill>
                  <a:srgbClr val="FFFFFF"/>
                </a:solidFill>
              </a:endParaRPr>
            </a:p>
          </p:txBody>
        </p:sp>
        <p:sp>
          <p:nvSpPr>
            <p:cNvPr id="786444"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a:defRPr/>
              </a:pPr>
              <a:endParaRPr lang="en-US">
                <a:solidFill>
                  <a:srgbClr val="FFFFFF"/>
                </a:solidFill>
              </a:endParaRPr>
            </a:p>
          </p:txBody>
        </p:sp>
        <p:sp>
          <p:nvSpPr>
            <p:cNvPr id="786445"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pPr>
                <a:defRPr/>
              </a:pPr>
              <a:endParaRPr lang="en-US">
                <a:solidFill>
                  <a:srgbClr val="FFFFFF"/>
                </a:solidFill>
              </a:endParaRPr>
            </a:p>
          </p:txBody>
        </p:sp>
        <p:sp>
          <p:nvSpPr>
            <p:cNvPr id="786446"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a:defRPr/>
              </a:pPr>
              <a:endParaRPr lang="en-US">
                <a:solidFill>
                  <a:srgbClr val="FFFFFF"/>
                </a:solidFill>
              </a:endParaRPr>
            </a:p>
          </p:txBody>
        </p:sp>
        <p:sp>
          <p:nvSpPr>
            <p:cNvPr id="786447" name="Freeform 15"/>
            <p:cNvSpPr>
              <a:spLocks/>
            </p:cNvSpPr>
            <p:nvPr/>
          </p:nvSpPr>
          <p:spPr bwMode="hidden">
            <a:xfrm>
              <a:off x="5030" y="3049"/>
              <a:ext cx="728" cy="318"/>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pPr>
                <a:defRPr/>
              </a:pPr>
              <a:endParaRPr lang="en-US">
                <a:solidFill>
                  <a:srgbClr val="FFFFFF"/>
                </a:solidFill>
              </a:endParaRPr>
            </a:p>
          </p:txBody>
        </p:sp>
        <p:sp>
          <p:nvSpPr>
            <p:cNvPr id="786448"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a:defRPr/>
              </a:pPr>
              <a:endParaRPr lang="en-US">
                <a:solidFill>
                  <a:srgbClr val="FFFFFF"/>
                </a:solidFill>
              </a:endParaRPr>
            </a:p>
          </p:txBody>
        </p:sp>
        <p:sp>
          <p:nvSpPr>
            <p:cNvPr id="786449"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a:defRPr/>
              </a:pPr>
              <a:endParaRPr lang="en-US">
                <a:solidFill>
                  <a:srgbClr val="FFFFFF"/>
                </a:solidFill>
              </a:endParaRPr>
            </a:p>
          </p:txBody>
        </p:sp>
        <p:sp>
          <p:nvSpPr>
            <p:cNvPr id="786450"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a:defRPr/>
              </a:pPr>
              <a:endParaRPr lang="en-US">
                <a:solidFill>
                  <a:srgbClr val="FFFFFF"/>
                </a:solidFill>
              </a:endParaRPr>
            </a:p>
          </p:txBody>
        </p:sp>
        <p:sp>
          <p:nvSpPr>
            <p:cNvPr id="786451"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pPr>
                <a:defRPr/>
              </a:pPr>
              <a:endParaRPr lang="en-US">
                <a:solidFill>
                  <a:srgbClr val="FFFFFF"/>
                </a:solidFill>
              </a:endParaRPr>
            </a:p>
          </p:txBody>
        </p:sp>
        <p:sp>
          <p:nvSpPr>
            <p:cNvPr id="786452"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a:defRPr/>
              </a:pPr>
              <a:endParaRPr lang="en-US">
                <a:solidFill>
                  <a:srgbClr val="FFFFFF"/>
                </a:solidFill>
              </a:endParaRPr>
            </a:p>
          </p:txBody>
        </p:sp>
        <p:sp>
          <p:nvSpPr>
            <p:cNvPr id="786453" name="Freeform 21"/>
            <p:cNvSpPr>
              <a:spLocks/>
            </p:cNvSpPr>
            <p:nvPr/>
          </p:nvSpPr>
          <p:spPr bwMode="hidden">
            <a:xfrm>
              <a:off x="5626" y="2534"/>
              <a:ext cx="132" cy="132"/>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pPr>
                <a:defRPr/>
              </a:pPr>
              <a:endParaRPr lang="en-US">
                <a:solidFill>
                  <a:srgbClr val="FFFFFF"/>
                </a:solidFill>
              </a:endParaRPr>
            </a:p>
          </p:txBody>
        </p:sp>
        <p:sp>
          <p:nvSpPr>
            <p:cNvPr id="786454"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a:defRPr/>
              </a:pPr>
              <a:endParaRPr lang="en-US">
                <a:solidFill>
                  <a:srgbClr val="FFFFFF"/>
                </a:solidFill>
              </a:endParaRPr>
            </a:p>
          </p:txBody>
        </p:sp>
        <p:sp>
          <p:nvSpPr>
            <p:cNvPr id="786455"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a:defRPr/>
              </a:pPr>
              <a:endParaRPr lang="en-US">
                <a:solidFill>
                  <a:srgbClr val="FFFFFF"/>
                </a:solidFill>
              </a:endParaRPr>
            </a:p>
          </p:txBody>
        </p:sp>
        <p:sp>
          <p:nvSpPr>
            <p:cNvPr id="786456"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a:defRPr/>
              </a:pPr>
              <a:endParaRPr lang="en-US">
                <a:solidFill>
                  <a:srgbClr val="FFFFFF"/>
                </a:solidFill>
              </a:endParaRPr>
            </a:p>
          </p:txBody>
        </p:sp>
        <p:sp>
          <p:nvSpPr>
            <p:cNvPr id="786457" name="Freeform 25"/>
            <p:cNvSpPr>
              <a:spLocks/>
            </p:cNvSpPr>
            <p:nvPr/>
          </p:nvSpPr>
          <p:spPr bwMode="hidden">
            <a:xfrm>
              <a:off x="5603" y="850"/>
              <a:ext cx="155" cy="516"/>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pPr>
                <a:defRPr/>
              </a:pPr>
              <a:endParaRPr lang="en-US">
                <a:solidFill>
                  <a:srgbClr val="FFFFFF"/>
                </a:solidFill>
              </a:endParaRPr>
            </a:p>
          </p:txBody>
        </p:sp>
        <p:sp>
          <p:nvSpPr>
            <p:cNvPr id="786458"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a:defRPr/>
              </a:pPr>
              <a:endParaRPr lang="en-US">
                <a:solidFill>
                  <a:srgbClr val="FFFFFF"/>
                </a:solidFill>
              </a:endParaRPr>
            </a:p>
          </p:txBody>
        </p:sp>
        <p:sp>
          <p:nvSpPr>
            <p:cNvPr id="786459"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a:defRPr/>
              </a:pPr>
              <a:endParaRPr lang="en-US">
                <a:solidFill>
                  <a:srgbClr val="FFFFFF"/>
                </a:solidFill>
              </a:endParaRPr>
            </a:p>
          </p:txBody>
        </p:sp>
        <p:sp>
          <p:nvSpPr>
            <p:cNvPr id="786460"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pPr>
                <a:defRPr/>
              </a:pPr>
              <a:endParaRPr lang="en-US">
                <a:solidFill>
                  <a:srgbClr val="FFFFFF"/>
                </a:solidFill>
              </a:endParaRPr>
            </a:p>
          </p:txBody>
        </p:sp>
        <p:sp>
          <p:nvSpPr>
            <p:cNvPr id="786461"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a:defRPr/>
              </a:pPr>
              <a:endParaRPr lang="en-US">
                <a:solidFill>
                  <a:srgbClr val="FFFFFF"/>
                </a:solidFill>
              </a:endParaRPr>
            </a:p>
          </p:txBody>
        </p:sp>
        <p:sp>
          <p:nvSpPr>
            <p:cNvPr id="786462"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pPr>
                <a:defRPr/>
              </a:pPr>
              <a:endParaRPr lang="en-US">
                <a:solidFill>
                  <a:srgbClr val="FFFFFF"/>
                </a:solidFill>
              </a:endParaRPr>
            </a:p>
          </p:txBody>
        </p:sp>
        <p:sp>
          <p:nvSpPr>
            <p:cNvPr id="786463"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a:defRPr/>
              </a:pPr>
              <a:endParaRPr lang="en-US">
                <a:solidFill>
                  <a:srgbClr val="FFFFFF"/>
                </a:solidFill>
              </a:endParaRPr>
            </a:p>
          </p:txBody>
        </p:sp>
        <p:sp>
          <p:nvSpPr>
            <p:cNvPr id="786464"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a:defRPr/>
              </a:pPr>
              <a:endParaRPr lang="en-US">
                <a:solidFill>
                  <a:srgbClr val="FFFFFF"/>
                </a:solidFill>
              </a:endParaRPr>
            </a:p>
          </p:txBody>
        </p:sp>
        <p:sp>
          <p:nvSpPr>
            <p:cNvPr id="786465"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a:defRPr/>
              </a:pPr>
              <a:endParaRPr lang="en-US">
                <a:solidFill>
                  <a:srgbClr val="FFFFFF"/>
                </a:solidFill>
              </a:endParaRPr>
            </a:p>
          </p:txBody>
        </p:sp>
        <p:sp>
          <p:nvSpPr>
            <p:cNvPr id="786466"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a:solidFill>
                  <a:srgbClr val="FFFFFF"/>
                </a:solidFill>
              </a:endParaRPr>
            </a:p>
          </p:txBody>
        </p:sp>
        <p:sp>
          <p:nvSpPr>
            <p:cNvPr id="786467"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a:defRPr/>
              </a:pPr>
              <a:endParaRPr lang="en-US">
                <a:solidFill>
                  <a:srgbClr val="FFFFFF"/>
                </a:solidFill>
              </a:endParaRPr>
            </a:p>
          </p:txBody>
        </p:sp>
        <p:sp>
          <p:nvSpPr>
            <p:cNvPr id="786468"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a:defRPr/>
              </a:pPr>
              <a:endParaRPr lang="en-US">
                <a:solidFill>
                  <a:srgbClr val="FFFFFF"/>
                </a:solidFill>
              </a:endParaRPr>
            </a:p>
          </p:txBody>
        </p:sp>
        <p:sp>
          <p:nvSpPr>
            <p:cNvPr id="786469"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a:defRPr/>
              </a:pPr>
              <a:endParaRPr lang="en-US">
                <a:solidFill>
                  <a:srgbClr val="FFFFFF"/>
                </a:solidFill>
              </a:endParaRPr>
            </a:p>
          </p:txBody>
        </p:sp>
        <p:sp>
          <p:nvSpPr>
            <p:cNvPr id="786470"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a:defRPr/>
              </a:pPr>
              <a:endParaRPr lang="en-US">
                <a:solidFill>
                  <a:srgbClr val="FFFFFF"/>
                </a:solidFill>
              </a:endParaRPr>
            </a:p>
          </p:txBody>
        </p:sp>
        <p:grpSp>
          <p:nvGrpSpPr>
            <p:cNvPr id="3" name="Group 39"/>
            <p:cNvGrpSpPr>
              <a:grpSpLocks/>
            </p:cNvGrpSpPr>
            <p:nvPr userDrawn="1"/>
          </p:nvGrpSpPr>
          <p:grpSpPr bwMode="auto">
            <a:xfrm>
              <a:off x="0" y="1632"/>
              <a:ext cx="5758" cy="1858"/>
              <a:chOff x="0" y="1632"/>
              <a:chExt cx="5758" cy="1858"/>
            </a:xfrm>
          </p:grpSpPr>
          <p:sp>
            <p:nvSpPr>
              <p:cNvPr id="786472"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a:defRPr/>
                </a:pPr>
                <a:endParaRPr lang="en-US">
                  <a:solidFill>
                    <a:srgbClr val="FFFFFF"/>
                  </a:solidFill>
                </a:endParaRPr>
              </a:p>
            </p:txBody>
          </p:sp>
          <p:sp>
            <p:nvSpPr>
              <p:cNvPr id="786473"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a:defRPr/>
                </a:pPr>
                <a:endParaRPr lang="en-US">
                  <a:solidFill>
                    <a:srgbClr val="FFFFFF"/>
                  </a:solidFill>
                </a:endParaRPr>
              </a:p>
            </p:txBody>
          </p:sp>
        </p:grpSp>
      </p:grpSp>
      <p:sp>
        <p:nvSpPr>
          <p:cNvPr id="786474" name="Rectangle 42"/>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786475"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86476" name="Rectangle 4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latin typeface="Arial" charset="0"/>
              </a:defRPr>
            </a:lvl1pPr>
          </a:lstStyle>
          <a:p>
            <a:fld id="{4A54ECA7-40C4-4654-A6B9-89C169A40465}" type="datetime1">
              <a:rPr lang="en-US" smtClean="0">
                <a:solidFill>
                  <a:srgbClr val="FFFFFF"/>
                </a:solidFill>
              </a:rPr>
              <a:t>10/7/2013</a:t>
            </a:fld>
            <a:endParaRPr lang="en-US">
              <a:solidFill>
                <a:srgbClr val="FFFFFF"/>
              </a:solidFill>
            </a:endParaRPr>
          </a:p>
        </p:txBody>
      </p:sp>
      <p:sp>
        <p:nvSpPr>
          <p:cNvPr id="786477" name="Rectangle 4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000000"/>
                  </a:outerShdw>
                </a:effectLst>
                <a:latin typeface="Arial" charset="0"/>
              </a:defRPr>
            </a:lvl1pPr>
          </a:lstStyle>
          <a:p>
            <a:r>
              <a:rPr lang="en-US" smtClean="0">
                <a:solidFill>
                  <a:srgbClr val="FFFFFF"/>
                </a:solidFill>
              </a:rPr>
              <a:t>Kevin Kay</a:t>
            </a:r>
            <a:endParaRPr lang="en-US">
              <a:solidFill>
                <a:srgbClr val="FFFFFF"/>
              </a:solidFill>
            </a:endParaRPr>
          </a:p>
        </p:txBody>
      </p:sp>
      <p:sp>
        <p:nvSpPr>
          <p:cNvPr id="786478" name="Rectangle 4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2000">
                <a:effectLst>
                  <a:outerShdw blurRad="38100" dist="38100" dir="2700000" algn="tl">
                    <a:srgbClr val="000000"/>
                  </a:outerShdw>
                </a:effectLst>
                <a:latin typeface="Arial" charset="0"/>
              </a:defRPr>
            </a:lvl1pPr>
          </a:lstStyle>
          <a:p>
            <a:fld id="{26510927-015E-4E40-92FB-13F339A46826}" type="slidenum">
              <a:rPr lang="en-US" smtClean="0">
                <a:solidFill>
                  <a:srgbClr val="FFFFFF"/>
                </a:solidFill>
              </a:rPr>
              <a:pPr/>
              <a:t>‹#›</a:t>
            </a:fld>
            <a:endParaRPr lang="en-US">
              <a:solidFill>
                <a:srgbClr val="FFFFFF"/>
              </a:solidFill>
            </a:endParaRPr>
          </a:p>
        </p:txBody>
      </p:sp>
    </p:spTree>
    <p:extLst>
      <p:ext uri="{BB962C8B-B14F-4D97-AF65-F5344CB8AC3E}">
        <p14:creationId xmlns:p14="http://schemas.microsoft.com/office/powerpoint/2010/main" val="1671182099"/>
      </p:ext>
    </p:extLst>
  </p:cSld>
  <p:clrMap bg1="dk2" tx1="lt1" bg2="dk1" tx2="lt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 id="2147483699" r:id="rId13"/>
  </p:sldLayoutIdLst>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hf hdr="0" dt="0"/>
  <p:txStyles>
    <p:titleStyle>
      <a:lvl1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1" fontAlgn="base" hangingPunct="1">
        <a:spcBef>
          <a:spcPct val="20000"/>
        </a:spcBef>
        <a:spcAft>
          <a:spcPct val="0"/>
        </a:spcAft>
        <a:buClr>
          <a:schemeClr val="hlink"/>
        </a:buClr>
        <a:buSzPct val="90000"/>
        <a:buFont typeface="Wingdings" pitchFamily="2" charset="2"/>
        <a:buBlip>
          <a:blip r:embed="rId15"/>
        </a:buBlip>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1" fontAlgn="base" hangingPunct="1">
        <a:spcBef>
          <a:spcPct val="20000"/>
        </a:spcBef>
        <a:spcAft>
          <a:spcPct val="0"/>
        </a:spcAft>
        <a:buClr>
          <a:schemeClr val="accent2"/>
        </a:buClr>
        <a:buSzPct val="90000"/>
        <a:buFont typeface="Wingdings" pitchFamily="2" charset="2"/>
        <a:buBlip>
          <a:blip r:embed="rId16"/>
        </a:buBlip>
        <a:defRPr sz="2400">
          <a:solidFill>
            <a:schemeClr val="tx1"/>
          </a:solidFill>
          <a:effectLst>
            <a:outerShdw blurRad="38100" dist="38100" dir="2700000" algn="tl">
              <a:srgbClr val="000000"/>
            </a:outerShdw>
          </a:effectLst>
          <a:latin typeface="+mn-lt"/>
        </a:defRPr>
      </a:lvl3pPr>
      <a:lvl4pPr marL="1600200" indent="-228600" algn="l" rtl="0" eaLnBrk="1" fontAlgn="base" hangingPunct="1">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1" fontAlgn="base" hangingPunct="1">
        <a:spcBef>
          <a:spcPct val="20000"/>
        </a:spcBef>
        <a:spcAft>
          <a:spcPct val="0"/>
        </a:spcAft>
        <a:buClr>
          <a:schemeClr val="folHlink"/>
        </a:buClr>
        <a:buSzPct val="90000"/>
        <a:buFont typeface="Wingdings" pitchFamily="2" charset="2"/>
        <a:buBlip>
          <a:blip r:embed="rId17"/>
        </a:buBlip>
        <a:defRPr sz="2000">
          <a:solidFill>
            <a:schemeClr val="tx1"/>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chemeClr val="folHlink"/>
        </a:buClr>
        <a:buSzPct val="90000"/>
        <a:buFont typeface="Wingdings" pitchFamily="2" charset="2"/>
        <a:buBlip>
          <a:blip r:embed="rId17"/>
        </a:buBlip>
        <a:defRPr sz="2000">
          <a:solidFill>
            <a:schemeClr val="tx1"/>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folHlink"/>
        </a:buClr>
        <a:buSzPct val="90000"/>
        <a:buFont typeface="Wingdings" pitchFamily="2" charset="2"/>
        <a:buBlip>
          <a:blip r:embed="rId17"/>
        </a:buBlip>
        <a:defRPr sz="2000">
          <a:solidFill>
            <a:schemeClr val="tx1"/>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folHlink"/>
        </a:buClr>
        <a:buSzPct val="90000"/>
        <a:buFont typeface="Wingdings" pitchFamily="2" charset="2"/>
        <a:buBlip>
          <a:blip r:embed="rId17"/>
        </a:buBlip>
        <a:defRPr sz="2000">
          <a:solidFill>
            <a:schemeClr val="tx1"/>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folHlink"/>
        </a:buClr>
        <a:buSzPct val="90000"/>
        <a:buFont typeface="Wingdings" pitchFamily="2" charset="2"/>
        <a:buBlip>
          <a:blip r:embed="rId17"/>
        </a:buBlip>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57647"/>
                <a:invGamma/>
              </a:schemeClr>
            </a:gs>
            <a:gs pos="100000">
              <a:schemeClr val="bg1"/>
            </a:gs>
          </a:gsLst>
          <a:lin ang="2700000" scaled="1"/>
        </a:gra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9144000" cy="6856413"/>
            <a:chOff x="0" y="0"/>
            <a:chExt cx="5760" cy="4319"/>
          </a:xfrm>
        </p:grpSpPr>
        <p:sp>
          <p:nvSpPr>
            <p:cNvPr id="786435"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786436"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786437"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786438"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786439"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en-US" sz="2400" dirty="0">
                <a:solidFill>
                  <a:srgbClr val="FFFFFF"/>
                </a:solidFill>
              </a:endParaRPr>
            </a:p>
          </p:txBody>
        </p:sp>
        <p:sp>
          <p:nvSpPr>
            <p:cNvPr id="786440" name="Freeform 8"/>
            <p:cNvSpPr>
              <a:spLocks/>
            </p:cNvSpPr>
            <p:nvPr/>
          </p:nvSpPr>
          <p:spPr bwMode="hidden">
            <a:xfrm>
              <a:off x="4784" y="3702"/>
              <a:ext cx="974" cy="101"/>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786441"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786442"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786443"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786444"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786445"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786446"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786447" name="Freeform 15"/>
            <p:cNvSpPr>
              <a:spLocks/>
            </p:cNvSpPr>
            <p:nvPr/>
          </p:nvSpPr>
          <p:spPr bwMode="hidden">
            <a:xfrm>
              <a:off x="5030" y="3049"/>
              <a:ext cx="728" cy="318"/>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786448"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786449"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786450"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786451"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786452"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786453" name="Freeform 21"/>
            <p:cNvSpPr>
              <a:spLocks/>
            </p:cNvSpPr>
            <p:nvPr/>
          </p:nvSpPr>
          <p:spPr bwMode="hidden">
            <a:xfrm>
              <a:off x="5626" y="2534"/>
              <a:ext cx="132" cy="132"/>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786454"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786455"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en-US" sz="2400" dirty="0">
                <a:solidFill>
                  <a:srgbClr val="FFFFFF"/>
                </a:solidFill>
              </a:endParaRPr>
            </a:p>
          </p:txBody>
        </p:sp>
        <p:sp>
          <p:nvSpPr>
            <p:cNvPr id="786456"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786457" name="Freeform 25"/>
            <p:cNvSpPr>
              <a:spLocks/>
            </p:cNvSpPr>
            <p:nvPr/>
          </p:nvSpPr>
          <p:spPr bwMode="hidden">
            <a:xfrm>
              <a:off x="5603" y="850"/>
              <a:ext cx="155" cy="516"/>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786458"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786459"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786460"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786461"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786462"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786463"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786464"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786465"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786466"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786467"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786468"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786469"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786470"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grpSp>
          <p:nvGrpSpPr>
            <p:cNvPr id="3" name="Group 39"/>
            <p:cNvGrpSpPr>
              <a:grpSpLocks/>
            </p:cNvGrpSpPr>
            <p:nvPr userDrawn="1"/>
          </p:nvGrpSpPr>
          <p:grpSpPr bwMode="auto">
            <a:xfrm>
              <a:off x="0" y="1632"/>
              <a:ext cx="5758" cy="1858"/>
              <a:chOff x="0" y="1632"/>
              <a:chExt cx="5758" cy="1858"/>
            </a:xfrm>
          </p:grpSpPr>
          <p:sp>
            <p:nvSpPr>
              <p:cNvPr id="786472"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sp>
            <p:nvSpPr>
              <p:cNvPr id="786473"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eaLnBrk="0" fontAlgn="base" hangingPunct="0">
                  <a:spcBef>
                    <a:spcPct val="0"/>
                  </a:spcBef>
                  <a:spcAft>
                    <a:spcPct val="0"/>
                  </a:spcAft>
                  <a:defRPr/>
                </a:pPr>
                <a:endParaRPr lang="en-US" sz="2400" dirty="0">
                  <a:solidFill>
                    <a:srgbClr val="FFFFFF"/>
                  </a:solidFill>
                </a:endParaRPr>
              </a:p>
            </p:txBody>
          </p:sp>
        </p:grpSp>
      </p:grpSp>
      <p:sp>
        <p:nvSpPr>
          <p:cNvPr id="786474" name="Rectangle 42"/>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786475"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786476" name="Rectangle 4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latin typeface="Arial" pitchFamily="34" charset="0"/>
              </a:defRPr>
            </a:lvl1pPr>
          </a:lstStyle>
          <a:p>
            <a:pPr fontAlgn="base">
              <a:spcBef>
                <a:spcPct val="0"/>
              </a:spcBef>
              <a:spcAft>
                <a:spcPct val="0"/>
              </a:spcAft>
            </a:pPr>
            <a:endParaRPr lang="en-US" dirty="0">
              <a:solidFill>
                <a:srgbClr val="FFFFFF"/>
              </a:solidFill>
            </a:endParaRPr>
          </a:p>
        </p:txBody>
      </p:sp>
      <p:sp>
        <p:nvSpPr>
          <p:cNvPr id="786477" name="Rectangle 4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000000"/>
                  </a:outerShdw>
                </a:effectLst>
                <a:latin typeface="Arial" pitchFamily="34" charset="0"/>
              </a:defRPr>
            </a:lvl1pPr>
          </a:lstStyle>
          <a:p>
            <a:pPr fontAlgn="base">
              <a:spcBef>
                <a:spcPct val="0"/>
              </a:spcBef>
              <a:spcAft>
                <a:spcPct val="0"/>
              </a:spcAft>
            </a:pPr>
            <a:endParaRPr lang="en-US" dirty="0">
              <a:solidFill>
                <a:srgbClr val="FFFFFF"/>
              </a:solidFill>
            </a:endParaRPr>
          </a:p>
        </p:txBody>
      </p:sp>
      <p:sp>
        <p:nvSpPr>
          <p:cNvPr id="786478" name="Rectangle 4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2000">
                <a:effectLst>
                  <a:outerShdw blurRad="38100" dist="38100" dir="2700000" algn="tl">
                    <a:srgbClr val="000000"/>
                  </a:outerShdw>
                </a:effectLst>
                <a:latin typeface="Arial" pitchFamily="34" charset="0"/>
              </a:defRPr>
            </a:lvl1pPr>
          </a:lstStyle>
          <a:p>
            <a:pPr fontAlgn="base">
              <a:spcBef>
                <a:spcPct val="0"/>
              </a:spcBef>
              <a:spcAft>
                <a:spcPct val="0"/>
              </a:spcAft>
            </a:pPr>
            <a:fld id="{3DE0FA9D-6C12-436A-9285-35AE33D667C9}" type="slidenum">
              <a:rPr lang="en-US" smtClean="0">
                <a:solidFill>
                  <a:srgbClr val="FFFFFF"/>
                </a:solidFill>
              </a:rPr>
              <a:pPr fontAlgn="base">
                <a:spcBef>
                  <a:spcPct val="0"/>
                </a:spcBef>
                <a:spcAft>
                  <a:spcPct val="0"/>
                </a:spcAft>
              </a:pPr>
              <a:t>‹#›</a:t>
            </a:fld>
            <a:endParaRPr lang="en-US" dirty="0">
              <a:solidFill>
                <a:srgbClr val="FFFFFF"/>
              </a:solidFill>
            </a:endParaRPr>
          </a:p>
        </p:txBody>
      </p:sp>
    </p:spTree>
    <p:extLst>
      <p:ext uri="{BB962C8B-B14F-4D97-AF65-F5344CB8AC3E}">
        <p14:creationId xmlns:p14="http://schemas.microsoft.com/office/powerpoint/2010/main" val="427830421"/>
      </p:ext>
    </p:extLst>
  </p:cSld>
  <p:clrMap bg1="dk2" tx1="lt1" bg2="dk1" tx2="lt2" accent1="accent1" accent2="accent2" accent3="accent3" accent4="accent4" accent5="accent5" accent6="accent6" hlink="hlink" folHlink="folHlink"/>
  <p:sldLayoutIdLst>
    <p:sldLayoutId id="2147483701" r:id="rId1"/>
    <p:sldLayoutId id="2147483702" r:id="rId2"/>
    <p:sldLayoutId id="2147483703" r:id="rId3"/>
    <p:sldLayoutId id="2147483704" r:id="rId4"/>
    <p:sldLayoutId id="2147483705" r:id="rId5"/>
    <p:sldLayoutId id="2147483706" r:id="rId6"/>
    <p:sldLayoutId id="2147483707" r:id="rId7"/>
    <p:sldLayoutId id="2147483708" r:id="rId8"/>
    <p:sldLayoutId id="2147483709" r:id="rId9"/>
    <p:sldLayoutId id="2147483710" r:id="rId10"/>
    <p:sldLayoutId id="2147483711" r:id="rId11"/>
    <p:sldLayoutId id="2147483712" r:id="rId12"/>
    <p:sldLayoutId id="2147483713" r:id="rId13"/>
  </p:sldLayoutIdLst>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hf hdr="0" ftr="0" dt="0"/>
  <p:txStyles>
    <p:titleStyle>
      <a:lvl1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1" fontAlgn="base" hangingPunct="1">
        <a:spcBef>
          <a:spcPct val="20000"/>
        </a:spcBef>
        <a:spcAft>
          <a:spcPct val="0"/>
        </a:spcAft>
        <a:buClr>
          <a:schemeClr val="hlink"/>
        </a:buClr>
        <a:buSzPct val="90000"/>
        <a:buFont typeface="Wingdings" pitchFamily="2" charset="2"/>
        <a:buBlip>
          <a:blip r:embed="rId15"/>
        </a:buBlip>
        <a:defRPr sz="3200">
          <a:solidFill>
            <a:schemeClr val="tx1"/>
          </a:solidFill>
          <a:effectLst>
            <a:outerShdw blurRad="38100" dist="38100" dir="2700000" algn="tl">
              <a:srgbClr val="000000"/>
            </a:outerShdw>
          </a:effectLst>
          <a:latin typeface="Arial" pitchFamily="34" charset="0"/>
          <a:ea typeface="+mn-ea"/>
          <a:cs typeface="+mn-cs"/>
        </a:defRPr>
      </a:lvl1pPr>
      <a:lvl2pPr marL="742950" indent="-285750" algn="l" rtl="0" eaLnBrk="1" fontAlgn="base" hangingPunct="1">
        <a:spcBef>
          <a:spcPct val="20000"/>
        </a:spcBef>
        <a:spcAft>
          <a:spcPct val="0"/>
        </a:spcAft>
        <a:buChar char="–"/>
        <a:defRPr sz="2800">
          <a:solidFill>
            <a:schemeClr val="tx1"/>
          </a:solidFill>
          <a:effectLst>
            <a:outerShdw blurRad="38100" dist="38100" dir="2700000" algn="tl">
              <a:srgbClr val="000000"/>
            </a:outerShdw>
          </a:effectLst>
          <a:latin typeface="Arial" pitchFamily="34" charset="0"/>
        </a:defRPr>
      </a:lvl2pPr>
      <a:lvl3pPr marL="1143000" indent="-228600" algn="l" rtl="0" eaLnBrk="1" fontAlgn="base" hangingPunct="1">
        <a:spcBef>
          <a:spcPct val="20000"/>
        </a:spcBef>
        <a:spcAft>
          <a:spcPct val="0"/>
        </a:spcAft>
        <a:buClr>
          <a:schemeClr val="accent2"/>
        </a:buClr>
        <a:buSzPct val="90000"/>
        <a:buFont typeface="Wingdings" pitchFamily="2" charset="2"/>
        <a:buBlip>
          <a:blip r:embed="rId16"/>
        </a:buBlip>
        <a:defRPr sz="2400">
          <a:solidFill>
            <a:schemeClr val="tx1"/>
          </a:solidFill>
          <a:effectLst>
            <a:outerShdw blurRad="38100" dist="38100" dir="2700000" algn="tl">
              <a:srgbClr val="000000"/>
            </a:outerShdw>
          </a:effectLst>
          <a:latin typeface="Arial" pitchFamily="34" charset="0"/>
        </a:defRPr>
      </a:lvl3pPr>
      <a:lvl4pPr marL="1600200" indent="-228600" algn="l" rtl="0" eaLnBrk="1" fontAlgn="base" hangingPunct="1">
        <a:spcBef>
          <a:spcPct val="20000"/>
        </a:spcBef>
        <a:spcAft>
          <a:spcPct val="0"/>
        </a:spcAft>
        <a:buChar char="–"/>
        <a:defRPr sz="2000">
          <a:solidFill>
            <a:schemeClr val="tx1"/>
          </a:solidFill>
          <a:effectLst>
            <a:outerShdw blurRad="38100" dist="38100" dir="2700000" algn="tl">
              <a:srgbClr val="000000"/>
            </a:outerShdw>
          </a:effectLst>
          <a:latin typeface="Arial" pitchFamily="34" charset="0"/>
        </a:defRPr>
      </a:lvl4pPr>
      <a:lvl5pPr marL="2057400" indent="-228600" algn="l" rtl="0" eaLnBrk="1" fontAlgn="base" hangingPunct="1">
        <a:spcBef>
          <a:spcPct val="20000"/>
        </a:spcBef>
        <a:spcAft>
          <a:spcPct val="0"/>
        </a:spcAft>
        <a:buClr>
          <a:schemeClr val="folHlink"/>
        </a:buClr>
        <a:buSzPct val="90000"/>
        <a:buFont typeface="Wingdings" pitchFamily="2" charset="2"/>
        <a:buBlip>
          <a:blip r:embed="rId17"/>
        </a:buBlip>
        <a:defRPr sz="2000">
          <a:solidFill>
            <a:schemeClr val="tx1"/>
          </a:solidFill>
          <a:effectLst>
            <a:outerShdw blurRad="38100" dist="38100" dir="2700000" algn="tl">
              <a:srgbClr val="000000"/>
            </a:outerShdw>
          </a:effectLst>
          <a:latin typeface="Arial" pitchFamily="34" charset="0"/>
        </a:defRPr>
      </a:lvl5pPr>
      <a:lvl6pPr marL="2514600" indent="-228600" algn="l" rtl="0" eaLnBrk="1" fontAlgn="base" hangingPunct="1">
        <a:spcBef>
          <a:spcPct val="20000"/>
        </a:spcBef>
        <a:spcAft>
          <a:spcPct val="0"/>
        </a:spcAft>
        <a:buClr>
          <a:schemeClr val="folHlink"/>
        </a:buClr>
        <a:buSzPct val="90000"/>
        <a:buFont typeface="Wingdings" pitchFamily="2" charset="2"/>
        <a:buBlip>
          <a:blip r:embed="rId17"/>
        </a:buBlip>
        <a:defRPr sz="2000">
          <a:solidFill>
            <a:schemeClr val="tx1"/>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folHlink"/>
        </a:buClr>
        <a:buSzPct val="90000"/>
        <a:buFont typeface="Wingdings" pitchFamily="2" charset="2"/>
        <a:buBlip>
          <a:blip r:embed="rId17"/>
        </a:buBlip>
        <a:defRPr sz="2000">
          <a:solidFill>
            <a:schemeClr val="tx1"/>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folHlink"/>
        </a:buClr>
        <a:buSzPct val="90000"/>
        <a:buFont typeface="Wingdings" pitchFamily="2" charset="2"/>
        <a:buBlip>
          <a:blip r:embed="rId17"/>
        </a:buBlip>
        <a:defRPr sz="2000">
          <a:solidFill>
            <a:schemeClr val="tx1"/>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folHlink"/>
        </a:buClr>
        <a:buSzPct val="90000"/>
        <a:buFont typeface="Wingdings" pitchFamily="2" charset="2"/>
        <a:buBlip>
          <a:blip r:embed="rId17"/>
        </a:buBlip>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57647"/>
                <a:invGamma/>
              </a:schemeClr>
            </a:gs>
            <a:gs pos="100000">
              <a:schemeClr val="bg1"/>
            </a:gs>
          </a:gsLst>
          <a:lin ang="2700000" scaled="1"/>
        </a:gradFill>
        <a:effectLst/>
      </p:bgPr>
    </p:bg>
    <p:spTree>
      <p:nvGrpSpPr>
        <p:cNvPr id="1" name=""/>
        <p:cNvGrpSpPr/>
        <p:nvPr/>
      </p:nvGrpSpPr>
      <p:grpSpPr>
        <a:xfrm>
          <a:off x="0" y="0"/>
          <a:ext cx="0" cy="0"/>
          <a:chOff x="0" y="0"/>
          <a:chExt cx="0" cy="0"/>
        </a:xfrm>
      </p:grpSpPr>
      <p:grpSp>
        <p:nvGrpSpPr>
          <p:cNvPr id="177154" name="Group 2"/>
          <p:cNvGrpSpPr>
            <a:grpSpLocks/>
          </p:cNvGrpSpPr>
          <p:nvPr/>
        </p:nvGrpSpPr>
        <p:grpSpPr bwMode="auto">
          <a:xfrm>
            <a:off x="0" y="0"/>
            <a:ext cx="9144000" cy="6856413"/>
            <a:chOff x="0" y="0"/>
            <a:chExt cx="5760" cy="4319"/>
          </a:xfrm>
        </p:grpSpPr>
        <p:sp>
          <p:nvSpPr>
            <p:cNvPr id="177155"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7156"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7157"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7158"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7159"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eaLnBrk="0" fontAlgn="base" hangingPunct="0">
                <a:spcBef>
                  <a:spcPct val="0"/>
                </a:spcBef>
                <a:spcAft>
                  <a:spcPct val="0"/>
                </a:spcAft>
              </a:pPr>
              <a:endParaRPr lang="en-US">
                <a:solidFill>
                  <a:srgbClr val="FFFFFF"/>
                </a:solidFill>
              </a:endParaRPr>
            </a:p>
          </p:txBody>
        </p:sp>
        <p:sp>
          <p:nvSpPr>
            <p:cNvPr id="177160" name="Freeform 8"/>
            <p:cNvSpPr>
              <a:spLocks/>
            </p:cNvSpPr>
            <p:nvPr/>
          </p:nvSpPr>
          <p:spPr bwMode="hidden">
            <a:xfrm>
              <a:off x="4784" y="3702"/>
              <a:ext cx="974" cy="101"/>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7161"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7162"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7163"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7164"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7165"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7166"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7167" name="Freeform 15"/>
            <p:cNvSpPr>
              <a:spLocks/>
            </p:cNvSpPr>
            <p:nvPr/>
          </p:nvSpPr>
          <p:spPr bwMode="hidden">
            <a:xfrm>
              <a:off x="5030" y="3049"/>
              <a:ext cx="728" cy="318"/>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7168"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7169"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7170"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7171"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7172"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7173" name="Freeform 21"/>
            <p:cNvSpPr>
              <a:spLocks/>
            </p:cNvSpPr>
            <p:nvPr/>
          </p:nvSpPr>
          <p:spPr bwMode="hidden">
            <a:xfrm>
              <a:off x="5626" y="2534"/>
              <a:ext cx="132" cy="132"/>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7174"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7175"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eaLnBrk="0" fontAlgn="base" hangingPunct="0">
                <a:spcBef>
                  <a:spcPct val="0"/>
                </a:spcBef>
                <a:spcAft>
                  <a:spcPct val="0"/>
                </a:spcAft>
              </a:pPr>
              <a:endParaRPr lang="en-US">
                <a:solidFill>
                  <a:srgbClr val="FFFFFF"/>
                </a:solidFill>
              </a:endParaRPr>
            </a:p>
          </p:txBody>
        </p:sp>
        <p:sp>
          <p:nvSpPr>
            <p:cNvPr id="177176"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7177" name="Freeform 25"/>
            <p:cNvSpPr>
              <a:spLocks/>
            </p:cNvSpPr>
            <p:nvPr/>
          </p:nvSpPr>
          <p:spPr bwMode="hidden">
            <a:xfrm>
              <a:off x="5603" y="850"/>
              <a:ext cx="155" cy="516"/>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7178"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7179"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7180"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7181"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7182"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7183"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7184"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7185"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7186"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7187"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7188"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7189"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7190"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grpSp>
          <p:nvGrpSpPr>
            <p:cNvPr id="177191" name="Group 39"/>
            <p:cNvGrpSpPr>
              <a:grpSpLocks/>
            </p:cNvGrpSpPr>
            <p:nvPr userDrawn="1"/>
          </p:nvGrpSpPr>
          <p:grpSpPr bwMode="auto">
            <a:xfrm>
              <a:off x="0" y="1632"/>
              <a:ext cx="5758" cy="1858"/>
              <a:chOff x="0" y="1632"/>
              <a:chExt cx="5758" cy="1858"/>
            </a:xfrm>
          </p:grpSpPr>
          <p:sp>
            <p:nvSpPr>
              <p:cNvPr id="177192"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sp>
            <p:nvSpPr>
              <p:cNvPr id="177193"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eaLnBrk="0" fontAlgn="base" hangingPunct="0">
                  <a:spcBef>
                    <a:spcPct val="0"/>
                  </a:spcBef>
                  <a:spcAft>
                    <a:spcPct val="0"/>
                  </a:spcAft>
                </a:pPr>
                <a:endParaRPr lang="en-US">
                  <a:solidFill>
                    <a:srgbClr val="FFFFFF"/>
                  </a:solidFill>
                </a:endParaRPr>
              </a:p>
            </p:txBody>
          </p:sp>
        </p:grpSp>
      </p:grpSp>
      <p:sp>
        <p:nvSpPr>
          <p:cNvPr id="177194" name="Rectangle 42"/>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77195"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77196" name="Rectangle 4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defRPr>
            </a:lvl1pPr>
          </a:lstStyle>
          <a:p>
            <a:pPr fontAlgn="base">
              <a:spcBef>
                <a:spcPct val="0"/>
              </a:spcBef>
              <a:spcAft>
                <a:spcPct val="0"/>
              </a:spcAft>
            </a:pPr>
            <a:endParaRPr lang="en-US">
              <a:solidFill>
                <a:srgbClr val="FFFFFF"/>
              </a:solidFill>
            </a:endParaRPr>
          </a:p>
        </p:txBody>
      </p:sp>
      <p:sp>
        <p:nvSpPr>
          <p:cNvPr id="177197" name="Rectangle 4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000000"/>
                  </a:outerShdw>
                </a:effectLst>
              </a:defRPr>
            </a:lvl1pPr>
          </a:lstStyle>
          <a:p>
            <a:pPr fontAlgn="base">
              <a:spcBef>
                <a:spcPct val="0"/>
              </a:spcBef>
              <a:spcAft>
                <a:spcPct val="0"/>
              </a:spcAft>
            </a:pPr>
            <a:endParaRPr lang="en-US">
              <a:solidFill>
                <a:srgbClr val="FFFFFF"/>
              </a:solidFill>
            </a:endParaRPr>
          </a:p>
        </p:txBody>
      </p:sp>
      <p:sp>
        <p:nvSpPr>
          <p:cNvPr id="177198" name="Rectangle 4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2000">
                <a:effectLst>
                  <a:outerShdw blurRad="38100" dist="38100" dir="2700000" algn="tl">
                    <a:srgbClr val="000000"/>
                  </a:outerShdw>
                </a:effectLst>
              </a:defRPr>
            </a:lvl1pPr>
          </a:lstStyle>
          <a:p>
            <a:pPr fontAlgn="base">
              <a:spcBef>
                <a:spcPct val="0"/>
              </a:spcBef>
              <a:spcAft>
                <a:spcPct val="0"/>
              </a:spcAft>
            </a:pPr>
            <a:fld id="{7FD4C29A-C6A6-4BF1-BC77-0C4403B41A33}" type="slidenum">
              <a:rPr lang="en-US">
                <a:solidFill>
                  <a:srgbClr val="FFFFFF"/>
                </a:solidFill>
              </a:rPr>
              <a:pPr fontAlgn="base">
                <a:spcBef>
                  <a:spcPct val="0"/>
                </a:spcBef>
                <a:spcAft>
                  <a:spcPct val="0"/>
                </a:spcAft>
              </a:pPr>
              <a:t>‹#›</a:t>
            </a:fld>
            <a:endParaRPr lang="en-US">
              <a:solidFill>
                <a:srgbClr val="FFFFFF"/>
              </a:solidFill>
            </a:endParaRPr>
          </a:p>
        </p:txBody>
      </p:sp>
    </p:spTree>
    <p:extLst>
      <p:ext uri="{BB962C8B-B14F-4D97-AF65-F5344CB8AC3E}">
        <p14:creationId xmlns:p14="http://schemas.microsoft.com/office/powerpoint/2010/main" val="508054649"/>
      </p:ext>
    </p:extLst>
  </p:cSld>
  <p:clrMap bg1="dk2" tx1="lt1" bg2="dk1" tx2="lt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Lst>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hf hdr="0" ftr="0" dt="0"/>
  <p:txStyles>
    <p:titleStyle>
      <a:lvl1pPr algn="ctr"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000000"/>
            </a:outerShdw>
          </a:effectLst>
          <a:latin typeface="Arial" pitchFamily="34" charset="0"/>
        </a:defRPr>
      </a:lvl2pPr>
      <a:lvl3pPr algn="ctr" rtl="0" fontAlgn="base">
        <a:spcBef>
          <a:spcPct val="0"/>
        </a:spcBef>
        <a:spcAft>
          <a:spcPct val="0"/>
        </a:spcAft>
        <a:defRPr sz="4400">
          <a:solidFill>
            <a:schemeClr val="tx2"/>
          </a:solidFill>
          <a:effectLst>
            <a:outerShdw blurRad="38100" dist="38100" dir="2700000" algn="tl">
              <a:srgbClr val="000000"/>
            </a:outerShdw>
          </a:effectLst>
          <a:latin typeface="Arial" pitchFamily="34" charset="0"/>
        </a:defRPr>
      </a:lvl3pPr>
      <a:lvl4pPr algn="ctr" rtl="0" fontAlgn="base">
        <a:spcBef>
          <a:spcPct val="0"/>
        </a:spcBef>
        <a:spcAft>
          <a:spcPct val="0"/>
        </a:spcAft>
        <a:defRPr sz="4400">
          <a:solidFill>
            <a:schemeClr val="tx2"/>
          </a:solidFill>
          <a:effectLst>
            <a:outerShdw blurRad="38100" dist="38100" dir="2700000" algn="tl">
              <a:srgbClr val="000000"/>
            </a:outerShdw>
          </a:effectLst>
          <a:latin typeface="Arial" pitchFamily="34" charset="0"/>
        </a:defRPr>
      </a:lvl4pPr>
      <a:lvl5pPr algn="ctr" rtl="0" fontAlgn="base">
        <a:spcBef>
          <a:spcPct val="0"/>
        </a:spcBef>
        <a:spcAft>
          <a:spcPct val="0"/>
        </a:spcAft>
        <a:defRPr sz="4400">
          <a:solidFill>
            <a:schemeClr val="tx2"/>
          </a:solidFill>
          <a:effectLst>
            <a:outerShdw blurRad="38100" dist="38100" dir="2700000" algn="tl">
              <a:srgbClr val="000000"/>
            </a:outerShdw>
          </a:effectLst>
          <a:latin typeface="Arial" pitchFamily="34"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pitchFamily="34" charset="0"/>
        </a:defRPr>
      </a:lvl9pPr>
    </p:titleStyle>
    <p:bodyStyle>
      <a:lvl1pPr marL="342900" indent="-342900" algn="l" rtl="0" fontAlgn="base">
        <a:spcBef>
          <a:spcPct val="20000"/>
        </a:spcBef>
        <a:spcAft>
          <a:spcPct val="0"/>
        </a:spcAft>
        <a:buClr>
          <a:schemeClr val="hlink"/>
        </a:buClr>
        <a:buSzPct val="90000"/>
        <a:buFont typeface="Wingdings" pitchFamily="2" charset="2"/>
        <a:buBlip>
          <a:blip r:embed="rId16"/>
        </a:buBlip>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accent2"/>
        </a:buClr>
        <a:buSzPct val="90000"/>
        <a:buFont typeface="Wingdings" pitchFamily="2" charset="2"/>
        <a:buBlip>
          <a:blip r:embed="rId17"/>
        </a:buBlip>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folHlink"/>
        </a:buClr>
        <a:buSzPct val="90000"/>
        <a:buFont typeface="Wingdings" pitchFamily="2" charset="2"/>
        <a:buBlip>
          <a:blip r:embed="rId18"/>
        </a:buBlip>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90000"/>
        <a:buFont typeface="Wingdings" pitchFamily="2" charset="2"/>
        <a:buBlip>
          <a:blip r:embed="rId18"/>
        </a:buBlip>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90000"/>
        <a:buFont typeface="Wingdings" pitchFamily="2" charset="2"/>
        <a:buBlip>
          <a:blip r:embed="rId18"/>
        </a:buBlip>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90000"/>
        <a:buFont typeface="Wingdings" pitchFamily="2" charset="2"/>
        <a:buBlip>
          <a:blip r:embed="rId18"/>
        </a:buBlip>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90000"/>
        <a:buFont typeface="Wingdings" pitchFamily="2" charset="2"/>
        <a:buBlip>
          <a:blip r:embed="rId18"/>
        </a:buBlip>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chemeClr val="bg1">
                <a:gamma/>
                <a:shade val="57647"/>
                <a:invGamma/>
              </a:schemeClr>
            </a:gs>
            <a:gs pos="100000">
              <a:schemeClr val="bg1"/>
            </a:gs>
          </a:gsLst>
          <a:lin ang="2700000" scaled="1"/>
        </a:gra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9144000" cy="6856413"/>
            <a:chOff x="0" y="0"/>
            <a:chExt cx="5760" cy="4319"/>
          </a:xfrm>
        </p:grpSpPr>
        <p:sp>
          <p:nvSpPr>
            <p:cNvPr id="4099"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00"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01"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02"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03"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fontAlgn="base">
                <a:spcBef>
                  <a:spcPct val="0"/>
                </a:spcBef>
                <a:spcAft>
                  <a:spcPct val="0"/>
                </a:spcAft>
              </a:pPr>
              <a:endParaRPr lang="en-US" sz="2400" dirty="0">
                <a:solidFill>
                  <a:srgbClr val="FFFFFF"/>
                </a:solidFill>
              </a:endParaRPr>
            </a:p>
          </p:txBody>
        </p:sp>
        <p:sp>
          <p:nvSpPr>
            <p:cNvPr id="4104" name="Freeform 8"/>
            <p:cNvSpPr>
              <a:spLocks/>
            </p:cNvSpPr>
            <p:nvPr/>
          </p:nvSpPr>
          <p:spPr bwMode="hidden">
            <a:xfrm>
              <a:off x="4784" y="3702"/>
              <a:ext cx="974" cy="101"/>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05"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06"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07"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08"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09"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10"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11" name="Freeform 15"/>
            <p:cNvSpPr>
              <a:spLocks/>
            </p:cNvSpPr>
            <p:nvPr/>
          </p:nvSpPr>
          <p:spPr bwMode="hidden">
            <a:xfrm>
              <a:off x="5030" y="3049"/>
              <a:ext cx="728" cy="318"/>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12"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13"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14"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15"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16"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17" name="Freeform 21"/>
            <p:cNvSpPr>
              <a:spLocks/>
            </p:cNvSpPr>
            <p:nvPr/>
          </p:nvSpPr>
          <p:spPr bwMode="hidden">
            <a:xfrm>
              <a:off x="5626" y="2534"/>
              <a:ext cx="132" cy="132"/>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18"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19"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fontAlgn="base">
                <a:spcBef>
                  <a:spcPct val="0"/>
                </a:spcBef>
                <a:spcAft>
                  <a:spcPct val="0"/>
                </a:spcAft>
              </a:pPr>
              <a:endParaRPr lang="en-US" sz="2400" dirty="0">
                <a:solidFill>
                  <a:srgbClr val="FFFFFF"/>
                </a:solidFill>
              </a:endParaRPr>
            </a:p>
          </p:txBody>
        </p:sp>
        <p:sp>
          <p:nvSpPr>
            <p:cNvPr id="4120"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21" name="Freeform 25"/>
            <p:cNvSpPr>
              <a:spLocks/>
            </p:cNvSpPr>
            <p:nvPr/>
          </p:nvSpPr>
          <p:spPr bwMode="hidden">
            <a:xfrm>
              <a:off x="5603" y="850"/>
              <a:ext cx="155" cy="516"/>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22"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23"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24"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25"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26"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27"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28"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29"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30"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31"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32"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33"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34"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grpSp>
          <p:nvGrpSpPr>
            <p:cNvPr id="3" name="Group 39"/>
            <p:cNvGrpSpPr>
              <a:grpSpLocks/>
            </p:cNvGrpSpPr>
            <p:nvPr userDrawn="1"/>
          </p:nvGrpSpPr>
          <p:grpSpPr bwMode="auto">
            <a:xfrm>
              <a:off x="0" y="1632"/>
              <a:ext cx="5758" cy="1858"/>
              <a:chOff x="0" y="1632"/>
              <a:chExt cx="5758" cy="1858"/>
            </a:xfrm>
          </p:grpSpPr>
          <p:sp>
            <p:nvSpPr>
              <p:cNvPr id="4136"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37"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grpSp>
      </p:grpSp>
      <p:sp>
        <p:nvSpPr>
          <p:cNvPr id="4138" name="Rectangle 42"/>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139"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40" name="Rectangle 4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latin typeface="Arial" pitchFamily="34" charset="0"/>
              </a:defRPr>
            </a:lvl1pPr>
          </a:lstStyle>
          <a:p>
            <a:pPr fontAlgn="base">
              <a:spcBef>
                <a:spcPct val="0"/>
              </a:spcBef>
              <a:spcAft>
                <a:spcPct val="0"/>
              </a:spcAft>
            </a:pPr>
            <a:endParaRPr lang="en-US" dirty="0">
              <a:solidFill>
                <a:srgbClr val="FFFFFF"/>
              </a:solidFill>
            </a:endParaRPr>
          </a:p>
        </p:txBody>
      </p:sp>
      <p:sp>
        <p:nvSpPr>
          <p:cNvPr id="4141" name="Rectangle 4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000000"/>
                  </a:outerShdw>
                </a:effectLst>
                <a:latin typeface="Arial" pitchFamily="34" charset="0"/>
              </a:defRPr>
            </a:lvl1pPr>
          </a:lstStyle>
          <a:p>
            <a:pPr fontAlgn="base">
              <a:spcBef>
                <a:spcPct val="0"/>
              </a:spcBef>
              <a:spcAft>
                <a:spcPct val="0"/>
              </a:spcAft>
            </a:pPr>
            <a:r>
              <a:rPr lang="en-US" dirty="0" smtClean="0">
                <a:solidFill>
                  <a:srgbClr val="FFFFFF"/>
                </a:solidFill>
              </a:rPr>
              <a:t>Bill Walton</a:t>
            </a:r>
            <a:endParaRPr lang="en-US" dirty="0">
              <a:solidFill>
                <a:srgbClr val="FFFFFF"/>
              </a:solidFill>
            </a:endParaRPr>
          </a:p>
        </p:txBody>
      </p:sp>
      <p:sp>
        <p:nvSpPr>
          <p:cNvPr id="4142" name="Rectangle 4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2000">
                <a:effectLst>
                  <a:outerShdw blurRad="38100" dist="38100" dir="2700000" algn="tl">
                    <a:srgbClr val="000000"/>
                  </a:outerShdw>
                </a:effectLst>
                <a:latin typeface="+mn-lt"/>
              </a:defRPr>
            </a:lvl1pPr>
          </a:lstStyle>
          <a:p>
            <a:pPr fontAlgn="base">
              <a:spcBef>
                <a:spcPct val="0"/>
              </a:spcBef>
              <a:spcAft>
                <a:spcPct val="0"/>
              </a:spcAft>
            </a:pPr>
            <a:fld id="{63E07628-DC42-4786-91BE-A718A51C80E2}" type="slidenum">
              <a:rPr lang="en-US" smtClean="0">
                <a:solidFill>
                  <a:srgbClr val="FFFFFF"/>
                </a:solidFill>
              </a:rPr>
              <a:pPr fontAlgn="base">
                <a:spcBef>
                  <a:spcPct val="0"/>
                </a:spcBef>
                <a:spcAft>
                  <a:spcPct val="0"/>
                </a:spcAft>
              </a:pPr>
              <a:t>‹#›</a:t>
            </a:fld>
            <a:endParaRPr lang="en-US" dirty="0">
              <a:solidFill>
                <a:srgbClr val="FFFFFF"/>
              </a:solidFill>
            </a:endParaRPr>
          </a:p>
        </p:txBody>
      </p:sp>
    </p:spTree>
    <p:extLst>
      <p:ext uri="{BB962C8B-B14F-4D97-AF65-F5344CB8AC3E}">
        <p14:creationId xmlns:p14="http://schemas.microsoft.com/office/powerpoint/2010/main" val="875076467"/>
      </p:ext>
    </p:extLst>
  </p:cSld>
  <p:clrMap bg1="dk2" tx1="lt1" bg2="dk1" tx2="lt2" accent1="accent1" accent2="accent2" accent3="accent3" accent4="accent4" accent5="accent5" accent6="accent6" hlink="hlink" folHlink="folHlink"/>
  <p:sldLayoutIdLst>
    <p:sldLayoutId id="2147483730" r:id="rId1"/>
    <p:sldLayoutId id="2147483731" r:id="rId2"/>
    <p:sldLayoutId id="2147483732" r:id="rId3"/>
    <p:sldLayoutId id="2147483733" r:id="rId4"/>
    <p:sldLayoutId id="2147483734" r:id="rId5"/>
    <p:sldLayoutId id="2147483735" r:id="rId6"/>
    <p:sldLayoutId id="2147483736" r:id="rId7"/>
    <p:sldLayoutId id="2147483737" r:id="rId8"/>
    <p:sldLayoutId id="2147483738" r:id="rId9"/>
    <p:sldLayoutId id="2147483739" r:id="rId10"/>
    <p:sldLayoutId id="2147483740" r:id="rId11"/>
    <p:sldLayoutId id="2147483741" r:id="rId12"/>
    <p:sldLayoutId id="2147483742" r:id="rId13"/>
  </p:sldLayoutIdLst>
  <p:hf hdr="0" dt="0"/>
  <p:txStyles>
    <p:titleStyle>
      <a:lvl1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pitchFamily="34" charset="0"/>
        </a:defRPr>
      </a:lvl2pPr>
      <a:lvl3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pitchFamily="34" charset="0"/>
        </a:defRPr>
      </a:lvl3pPr>
      <a:lvl4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pitchFamily="34" charset="0"/>
        </a:defRPr>
      </a:lvl4pPr>
      <a:lvl5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pitchFamily="34" charset="0"/>
        </a:defRPr>
      </a:lvl5pPr>
      <a:lvl6pPr marL="4572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pitchFamily="34" charset="0"/>
        </a:defRPr>
      </a:lvl6pPr>
      <a:lvl7pPr marL="9144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pitchFamily="34" charset="0"/>
        </a:defRPr>
      </a:lvl7pPr>
      <a:lvl8pPr marL="13716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pitchFamily="34" charset="0"/>
        </a:defRPr>
      </a:lvl8pPr>
      <a:lvl9pPr marL="18288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pitchFamily="34" charset="0"/>
        </a:defRPr>
      </a:lvl9pPr>
    </p:titleStyle>
    <p:bodyStyle>
      <a:lvl1pPr marL="342900" indent="-342900" algn="l" rtl="0" eaLnBrk="1" fontAlgn="base" hangingPunct="1">
        <a:spcBef>
          <a:spcPct val="20000"/>
        </a:spcBef>
        <a:spcAft>
          <a:spcPct val="0"/>
        </a:spcAft>
        <a:buClr>
          <a:schemeClr val="hlink"/>
        </a:buClr>
        <a:buSzPct val="90000"/>
        <a:buFont typeface="Wingdings" pitchFamily="2" charset="2"/>
        <a:buBlip>
          <a:blip r:embed="rId15"/>
        </a:buBlip>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1" fontAlgn="base" hangingPunct="1">
        <a:spcBef>
          <a:spcPct val="20000"/>
        </a:spcBef>
        <a:spcAft>
          <a:spcPct val="0"/>
        </a:spcAft>
        <a:buClr>
          <a:schemeClr val="accent2"/>
        </a:buClr>
        <a:buSzPct val="90000"/>
        <a:buFont typeface="Wingdings" pitchFamily="2" charset="2"/>
        <a:buBlip>
          <a:blip r:embed="rId16"/>
        </a:buBlip>
        <a:defRPr sz="2400">
          <a:solidFill>
            <a:schemeClr val="tx1"/>
          </a:solidFill>
          <a:effectLst>
            <a:outerShdw blurRad="38100" dist="38100" dir="2700000" algn="tl">
              <a:srgbClr val="000000"/>
            </a:outerShdw>
          </a:effectLst>
          <a:latin typeface="+mn-lt"/>
        </a:defRPr>
      </a:lvl3pPr>
      <a:lvl4pPr marL="1600200" indent="-228600" algn="l" rtl="0" eaLnBrk="1" fontAlgn="base" hangingPunct="1">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1" fontAlgn="base" hangingPunct="1">
        <a:spcBef>
          <a:spcPct val="20000"/>
        </a:spcBef>
        <a:spcAft>
          <a:spcPct val="0"/>
        </a:spcAft>
        <a:buClr>
          <a:schemeClr val="folHlink"/>
        </a:buClr>
        <a:buSzPct val="90000"/>
        <a:buFont typeface="Wingdings" pitchFamily="2" charset="2"/>
        <a:buBlip>
          <a:blip r:embed="rId17"/>
        </a:buBlip>
        <a:defRPr sz="2000">
          <a:solidFill>
            <a:schemeClr val="tx1"/>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chemeClr val="folHlink"/>
        </a:buClr>
        <a:buSzPct val="90000"/>
        <a:buFont typeface="Wingdings" pitchFamily="2" charset="2"/>
        <a:buBlip>
          <a:blip r:embed="rId17"/>
        </a:buBlip>
        <a:defRPr sz="2000">
          <a:solidFill>
            <a:schemeClr val="tx1"/>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folHlink"/>
        </a:buClr>
        <a:buSzPct val="90000"/>
        <a:buFont typeface="Wingdings" pitchFamily="2" charset="2"/>
        <a:buBlip>
          <a:blip r:embed="rId17"/>
        </a:buBlip>
        <a:defRPr sz="2000">
          <a:solidFill>
            <a:schemeClr val="tx1"/>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folHlink"/>
        </a:buClr>
        <a:buSzPct val="90000"/>
        <a:buFont typeface="Wingdings" pitchFamily="2" charset="2"/>
        <a:buBlip>
          <a:blip r:embed="rId17"/>
        </a:buBlip>
        <a:defRPr sz="2000">
          <a:solidFill>
            <a:schemeClr val="tx1"/>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folHlink"/>
        </a:buClr>
        <a:buSzPct val="90000"/>
        <a:buFont typeface="Wingdings" pitchFamily="2" charset="2"/>
        <a:buBlip>
          <a:blip r:embed="rId17"/>
        </a:buBlip>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chemeClr val="bg1">
                <a:gamma/>
                <a:shade val="57647"/>
                <a:invGamma/>
              </a:schemeClr>
            </a:gs>
            <a:gs pos="100000">
              <a:schemeClr val="bg1"/>
            </a:gs>
          </a:gsLst>
          <a:lin ang="2700000" scaled="1"/>
        </a:gradFill>
        <a:effectLst/>
      </p:bgPr>
    </p:bg>
    <p:spTree>
      <p:nvGrpSpPr>
        <p:cNvPr id="1" name=""/>
        <p:cNvGrpSpPr/>
        <p:nvPr/>
      </p:nvGrpSpPr>
      <p:grpSpPr>
        <a:xfrm>
          <a:off x="0" y="0"/>
          <a:ext cx="0" cy="0"/>
          <a:chOff x="0" y="0"/>
          <a:chExt cx="0" cy="0"/>
        </a:xfrm>
      </p:grpSpPr>
      <p:grpSp>
        <p:nvGrpSpPr>
          <p:cNvPr id="2" name="Group 2"/>
          <p:cNvGrpSpPr>
            <a:grpSpLocks/>
          </p:cNvGrpSpPr>
          <p:nvPr/>
        </p:nvGrpSpPr>
        <p:grpSpPr bwMode="auto">
          <a:xfrm>
            <a:off x="0" y="0"/>
            <a:ext cx="9144000" cy="6856413"/>
            <a:chOff x="0" y="0"/>
            <a:chExt cx="5760" cy="4319"/>
          </a:xfrm>
        </p:grpSpPr>
        <p:sp>
          <p:nvSpPr>
            <p:cNvPr id="4099"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00"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01"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02" name="Freeform 6"/>
            <p:cNvSpPr>
              <a:spLocks/>
            </p:cNvSpPr>
            <p:nvPr/>
          </p:nvSpPr>
          <p:spPr bwMode="hidden">
            <a:xfrm>
              <a:off x="4038" y="3577"/>
              <a:ext cx="1720" cy="65"/>
            </a:xfrm>
            <a:custGeom>
              <a:avLst/>
              <a:gdLst/>
              <a:ahLst/>
              <a:cxnLst>
                <a:cxn ang="0">
                  <a:pos x="1722" y="66"/>
                </a:cxn>
                <a:cxn ang="0">
                  <a:pos x="1722" y="60"/>
                </a:cxn>
                <a:cxn ang="0">
                  <a:pos x="0" y="0"/>
                </a:cxn>
                <a:cxn ang="0">
                  <a:pos x="0" y="48"/>
                </a:cxn>
                <a:cxn ang="0">
                  <a:pos x="1722" y="66"/>
                </a:cxn>
                <a:cxn ang="0">
                  <a:pos x="1722" y="66"/>
                </a:cxn>
              </a:cxnLst>
              <a:rect l="0" t="0" r="r" b="b"/>
              <a:pathLst>
                <a:path w="1722" h="66">
                  <a:moveTo>
                    <a:pt x="1722" y="66"/>
                  </a:moveTo>
                  <a:lnTo>
                    <a:pt x="1722" y="60"/>
                  </a:lnTo>
                  <a:lnTo>
                    <a:pt x="0" y="0"/>
                  </a:lnTo>
                  <a:lnTo>
                    <a:pt x="0" y="48"/>
                  </a:lnTo>
                  <a:lnTo>
                    <a:pt x="1722" y="66"/>
                  </a:lnTo>
                  <a:lnTo>
                    <a:pt x="1722" y="66"/>
                  </a:lnTo>
                  <a:close/>
                </a:path>
              </a:pathLst>
            </a:custGeom>
            <a:gradFill rotWithShape="0">
              <a:gsLst>
                <a:gs pos="0">
                  <a:schemeClr val="bg2"/>
                </a:gs>
                <a:gs pos="100000">
                  <a:schemeClr val="bg1"/>
                </a:gs>
              </a:gsLst>
              <a:lin ang="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03"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fontAlgn="base">
                <a:spcBef>
                  <a:spcPct val="0"/>
                </a:spcBef>
                <a:spcAft>
                  <a:spcPct val="0"/>
                </a:spcAft>
              </a:pPr>
              <a:endParaRPr lang="en-US" sz="2400" dirty="0">
                <a:solidFill>
                  <a:srgbClr val="FFFFFF"/>
                </a:solidFill>
              </a:endParaRPr>
            </a:p>
          </p:txBody>
        </p:sp>
        <p:sp>
          <p:nvSpPr>
            <p:cNvPr id="4104" name="Freeform 8"/>
            <p:cNvSpPr>
              <a:spLocks/>
            </p:cNvSpPr>
            <p:nvPr/>
          </p:nvSpPr>
          <p:spPr bwMode="hidden">
            <a:xfrm>
              <a:off x="4784" y="3702"/>
              <a:ext cx="974" cy="101"/>
            </a:xfrm>
            <a:custGeom>
              <a:avLst/>
              <a:gdLst/>
              <a:ahLst/>
              <a:cxnLst>
                <a:cxn ang="0">
                  <a:pos x="975" y="48"/>
                </a:cxn>
                <a:cxn ang="0">
                  <a:pos x="975" y="0"/>
                </a:cxn>
                <a:cxn ang="0">
                  <a:pos x="0" y="24"/>
                </a:cxn>
                <a:cxn ang="0">
                  <a:pos x="0" y="101"/>
                </a:cxn>
                <a:cxn ang="0">
                  <a:pos x="975" y="48"/>
                </a:cxn>
                <a:cxn ang="0">
                  <a:pos x="975" y="48"/>
                </a:cxn>
              </a:cxnLst>
              <a:rect l="0" t="0" r="r" b="b"/>
              <a:pathLst>
                <a:path w="975" h="101">
                  <a:moveTo>
                    <a:pt x="975" y="48"/>
                  </a:moveTo>
                  <a:lnTo>
                    <a:pt x="975" y="0"/>
                  </a:lnTo>
                  <a:lnTo>
                    <a:pt x="0" y="24"/>
                  </a:lnTo>
                  <a:lnTo>
                    <a:pt x="0" y="101"/>
                  </a:lnTo>
                  <a:lnTo>
                    <a:pt x="975" y="48"/>
                  </a:lnTo>
                  <a:lnTo>
                    <a:pt x="975" y="48"/>
                  </a:lnTo>
                  <a:close/>
                </a:path>
              </a:pathLst>
            </a:custGeom>
            <a:solidFill>
              <a:schemeClr val="bg1"/>
            </a:soli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05" name="Freeform 9"/>
            <p:cNvSpPr>
              <a:spLocks/>
            </p:cNvSpPr>
            <p:nvPr/>
          </p:nvSpPr>
          <p:spPr bwMode="hidden">
            <a:xfrm>
              <a:off x="3619" y="3815"/>
              <a:ext cx="2139" cy="198"/>
            </a:xfrm>
            <a:custGeom>
              <a:avLst/>
              <a:gdLst/>
              <a:ahLst/>
              <a:cxnLst>
                <a:cxn ang="0">
                  <a:pos x="2141" y="0"/>
                </a:cxn>
                <a:cxn ang="0">
                  <a:pos x="0" y="156"/>
                </a:cxn>
                <a:cxn ang="0">
                  <a:pos x="0" y="198"/>
                </a:cxn>
                <a:cxn ang="0">
                  <a:pos x="2141" y="0"/>
                </a:cxn>
                <a:cxn ang="0">
                  <a:pos x="2141" y="0"/>
                </a:cxn>
              </a:cxnLst>
              <a:rect l="0" t="0" r="r" b="b"/>
              <a:pathLst>
                <a:path w="2141" h="198">
                  <a:moveTo>
                    <a:pt x="2141" y="0"/>
                  </a:moveTo>
                  <a:lnTo>
                    <a:pt x="0" y="156"/>
                  </a:lnTo>
                  <a:lnTo>
                    <a:pt x="0" y="198"/>
                  </a:lnTo>
                  <a:lnTo>
                    <a:pt x="2141" y="0"/>
                  </a:lnTo>
                  <a:lnTo>
                    <a:pt x="2141" y="0"/>
                  </a:lnTo>
                  <a:close/>
                </a:path>
              </a:pathLst>
            </a:custGeom>
            <a:solidFill>
              <a:schemeClr val="bg1"/>
            </a:soli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06"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07" name="Freeform 11"/>
            <p:cNvSpPr>
              <a:spLocks/>
            </p:cNvSpPr>
            <p:nvPr/>
          </p:nvSpPr>
          <p:spPr bwMode="hidden">
            <a:xfrm>
              <a:off x="2097" y="4043"/>
              <a:ext cx="2514" cy="276"/>
            </a:xfrm>
            <a:custGeom>
              <a:avLst/>
              <a:gdLst/>
              <a:ahLst/>
              <a:cxnLst>
                <a:cxn ang="0">
                  <a:pos x="2182" y="276"/>
                </a:cxn>
                <a:cxn ang="0">
                  <a:pos x="2517" y="204"/>
                </a:cxn>
                <a:cxn ang="0">
                  <a:pos x="2260" y="0"/>
                </a:cxn>
                <a:cxn ang="0">
                  <a:pos x="0" y="276"/>
                </a:cxn>
                <a:cxn ang="0">
                  <a:pos x="2182" y="276"/>
                </a:cxn>
                <a:cxn ang="0">
                  <a:pos x="2182" y="276"/>
                </a:cxn>
              </a:cxnLst>
              <a:rect l="0" t="0" r="r" b="b"/>
              <a:pathLst>
                <a:path w="2517" h="276">
                  <a:moveTo>
                    <a:pt x="2182" y="276"/>
                  </a:moveTo>
                  <a:lnTo>
                    <a:pt x="2517" y="204"/>
                  </a:lnTo>
                  <a:lnTo>
                    <a:pt x="2260" y="0"/>
                  </a:lnTo>
                  <a:lnTo>
                    <a:pt x="0" y="276"/>
                  </a:lnTo>
                  <a:lnTo>
                    <a:pt x="2182" y="276"/>
                  </a:lnTo>
                  <a:lnTo>
                    <a:pt x="2182" y="276"/>
                  </a:lnTo>
                  <a:close/>
                </a:path>
              </a:pathLst>
            </a:custGeom>
            <a:solidFill>
              <a:schemeClr val="bg1"/>
            </a:soli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08"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09" name="Freeform 13"/>
            <p:cNvSpPr>
              <a:spLocks/>
            </p:cNvSpPr>
            <p:nvPr/>
          </p:nvSpPr>
          <p:spPr bwMode="hidden">
            <a:xfrm>
              <a:off x="5030" y="3151"/>
              <a:ext cx="728" cy="240"/>
            </a:xfrm>
            <a:custGeom>
              <a:avLst/>
              <a:gdLst/>
              <a:ahLst/>
              <a:cxnLst>
                <a:cxn ang="0">
                  <a:pos x="729" y="240"/>
                </a:cxn>
                <a:cxn ang="0">
                  <a:pos x="0" y="0"/>
                </a:cxn>
                <a:cxn ang="0">
                  <a:pos x="0" y="6"/>
                </a:cxn>
                <a:cxn ang="0">
                  <a:pos x="729" y="240"/>
                </a:cxn>
                <a:cxn ang="0">
                  <a:pos x="729" y="240"/>
                </a:cxn>
              </a:cxnLst>
              <a:rect l="0" t="0" r="r" b="b"/>
              <a:pathLst>
                <a:path w="729" h="240">
                  <a:moveTo>
                    <a:pt x="729" y="240"/>
                  </a:moveTo>
                  <a:lnTo>
                    <a:pt x="0" y="0"/>
                  </a:lnTo>
                  <a:lnTo>
                    <a:pt x="0" y="6"/>
                  </a:lnTo>
                  <a:lnTo>
                    <a:pt x="729" y="240"/>
                  </a:lnTo>
                  <a:lnTo>
                    <a:pt x="729" y="240"/>
                  </a:lnTo>
                  <a:close/>
                </a:path>
              </a:pathLst>
            </a:custGeom>
            <a:solidFill>
              <a:schemeClr val="bg1"/>
            </a:soli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10"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11" name="Freeform 15"/>
            <p:cNvSpPr>
              <a:spLocks/>
            </p:cNvSpPr>
            <p:nvPr/>
          </p:nvSpPr>
          <p:spPr bwMode="hidden">
            <a:xfrm>
              <a:off x="5030" y="3049"/>
              <a:ext cx="728" cy="318"/>
            </a:xfrm>
            <a:custGeom>
              <a:avLst/>
              <a:gdLst/>
              <a:ahLst/>
              <a:cxnLst>
                <a:cxn ang="0">
                  <a:pos x="729" y="318"/>
                </a:cxn>
                <a:cxn ang="0">
                  <a:pos x="729" y="312"/>
                </a:cxn>
                <a:cxn ang="0">
                  <a:pos x="0" y="0"/>
                </a:cxn>
                <a:cxn ang="0">
                  <a:pos x="0" y="54"/>
                </a:cxn>
                <a:cxn ang="0">
                  <a:pos x="729" y="318"/>
                </a:cxn>
                <a:cxn ang="0">
                  <a:pos x="729" y="318"/>
                </a:cxn>
              </a:cxnLst>
              <a:rect l="0" t="0" r="r" b="b"/>
              <a:pathLst>
                <a:path w="729" h="318">
                  <a:moveTo>
                    <a:pt x="729" y="318"/>
                  </a:moveTo>
                  <a:lnTo>
                    <a:pt x="729" y="312"/>
                  </a:lnTo>
                  <a:lnTo>
                    <a:pt x="0" y="0"/>
                  </a:lnTo>
                  <a:lnTo>
                    <a:pt x="0" y="54"/>
                  </a:lnTo>
                  <a:lnTo>
                    <a:pt x="729" y="318"/>
                  </a:lnTo>
                  <a:lnTo>
                    <a:pt x="729" y="318"/>
                  </a:lnTo>
                  <a:close/>
                </a:path>
              </a:pathLst>
            </a:custGeom>
            <a:gradFill rotWithShape="0">
              <a:gsLst>
                <a:gs pos="0">
                  <a:schemeClr val="bg2"/>
                </a:gs>
                <a:gs pos="100000">
                  <a:schemeClr val="bg1"/>
                </a:gs>
              </a:gsLst>
              <a:lin ang="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12"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13"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14"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15" name="Freeform 19"/>
            <p:cNvSpPr>
              <a:spLocks/>
            </p:cNvSpPr>
            <p:nvPr/>
          </p:nvSpPr>
          <p:spPr bwMode="hidden">
            <a:xfrm>
              <a:off x="5477" y="2588"/>
              <a:ext cx="281" cy="335"/>
            </a:xfrm>
            <a:custGeom>
              <a:avLst/>
              <a:gdLst/>
              <a:ahLst/>
              <a:cxnLst>
                <a:cxn ang="0">
                  <a:pos x="281" y="335"/>
                </a:cxn>
                <a:cxn ang="0">
                  <a:pos x="281" y="173"/>
                </a:cxn>
                <a:cxn ang="0">
                  <a:pos x="96" y="0"/>
                </a:cxn>
                <a:cxn ang="0">
                  <a:pos x="0" y="90"/>
                </a:cxn>
                <a:cxn ang="0">
                  <a:pos x="281" y="335"/>
                </a:cxn>
                <a:cxn ang="0">
                  <a:pos x="281" y="335"/>
                </a:cxn>
              </a:cxnLst>
              <a:rect l="0" t="0" r="r" b="b"/>
              <a:pathLst>
                <a:path w="281" h="335">
                  <a:moveTo>
                    <a:pt x="281" y="335"/>
                  </a:moveTo>
                  <a:lnTo>
                    <a:pt x="281" y="173"/>
                  </a:lnTo>
                  <a:lnTo>
                    <a:pt x="96" y="0"/>
                  </a:lnTo>
                  <a:lnTo>
                    <a:pt x="0" y="90"/>
                  </a:lnTo>
                  <a:lnTo>
                    <a:pt x="281" y="335"/>
                  </a:lnTo>
                  <a:lnTo>
                    <a:pt x="281" y="335"/>
                  </a:lnTo>
                  <a:close/>
                </a:path>
              </a:pathLst>
            </a:custGeom>
            <a:solidFill>
              <a:schemeClr val="bg1"/>
            </a:soli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16"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17" name="Freeform 21"/>
            <p:cNvSpPr>
              <a:spLocks/>
            </p:cNvSpPr>
            <p:nvPr/>
          </p:nvSpPr>
          <p:spPr bwMode="hidden">
            <a:xfrm>
              <a:off x="5626" y="2534"/>
              <a:ext cx="132" cy="132"/>
            </a:xfrm>
            <a:custGeom>
              <a:avLst/>
              <a:gdLst/>
              <a:ahLst/>
              <a:cxnLst>
                <a:cxn ang="0">
                  <a:pos x="132" y="132"/>
                </a:cxn>
                <a:cxn ang="0">
                  <a:pos x="0" y="0"/>
                </a:cxn>
                <a:cxn ang="0">
                  <a:pos x="0" y="0"/>
                </a:cxn>
                <a:cxn ang="0">
                  <a:pos x="132" y="132"/>
                </a:cxn>
                <a:cxn ang="0">
                  <a:pos x="132" y="132"/>
                </a:cxn>
              </a:cxnLst>
              <a:rect l="0" t="0" r="r" b="b"/>
              <a:pathLst>
                <a:path w="132" h="132">
                  <a:moveTo>
                    <a:pt x="132" y="132"/>
                  </a:moveTo>
                  <a:lnTo>
                    <a:pt x="0" y="0"/>
                  </a:lnTo>
                  <a:lnTo>
                    <a:pt x="0" y="0"/>
                  </a:lnTo>
                  <a:lnTo>
                    <a:pt x="132" y="132"/>
                  </a:lnTo>
                  <a:lnTo>
                    <a:pt x="132" y="132"/>
                  </a:lnTo>
                  <a:close/>
                </a:path>
              </a:pathLst>
            </a:custGeom>
            <a:solidFill>
              <a:srgbClr val="FF9999"/>
            </a:soli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18"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19"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fontAlgn="base">
                <a:spcBef>
                  <a:spcPct val="0"/>
                </a:spcBef>
                <a:spcAft>
                  <a:spcPct val="0"/>
                </a:spcAft>
              </a:pPr>
              <a:endParaRPr lang="en-US" sz="2400" dirty="0">
                <a:solidFill>
                  <a:srgbClr val="FFFFFF"/>
                </a:solidFill>
              </a:endParaRPr>
            </a:p>
          </p:txBody>
        </p:sp>
        <p:sp>
          <p:nvSpPr>
            <p:cNvPr id="4120"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21" name="Freeform 25"/>
            <p:cNvSpPr>
              <a:spLocks/>
            </p:cNvSpPr>
            <p:nvPr/>
          </p:nvSpPr>
          <p:spPr bwMode="hidden">
            <a:xfrm>
              <a:off x="5603" y="850"/>
              <a:ext cx="155" cy="516"/>
            </a:xfrm>
            <a:custGeom>
              <a:avLst/>
              <a:gdLst/>
              <a:ahLst/>
              <a:cxnLst>
                <a:cxn ang="0">
                  <a:pos x="155" y="516"/>
                </a:cxn>
                <a:cxn ang="0">
                  <a:pos x="155" y="204"/>
                </a:cxn>
                <a:cxn ang="0">
                  <a:pos x="77" y="0"/>
                </a:cxn>
                <a:cxn ang="0">
                  <a:pos x="0" y="192"/>
                </a:cxn>
                <a:cxn ang="0">
                  <a:pos x="155" y="516"/>
                </a:cxn>
                <a:cxn ang="0">
                  <a:pos x="155" y="516"/>
                </a:cxn>
              </a:cxnLst>
              <a:rect l="0" t="0" r="r" b="b"/>
              <a:pathLst>
                <a:path w="155" h="516">
                  <a:moveTo>
                    <a:pt x="155" y="516"/>
                  </a:moveTo>
                  <a:lnTo>
                    <a:pt x="155" y="204"/>
                  </a:lnTo>
                  <a:lnTo>
                    <a:pt x="77" y="0"/>
                  </a:lnTo>
                  <a:lnTo>
                    <a:pt x="0" y="192"/>
                  </a:lnTo>
                  <a:lnTo>
                    <a:pt x="155" y="516"/>
                  </a:lnTo>
                  <a:lnTo>
                    <a:pt x="155" y="516"/>
                  </a:lnTo>
                  <a:close/>
                </a:path>
              </a:pathLst>
            </a:custGeom>
            <a:solidFill>
              <a:schemeClr val="bg2"/>
            </a:soli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22"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23"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24" name="Freeform 28"/>
            <p:cNvSpPr>
              <a:spLocks/>
            </p:cNvSpPr>
            <p:nvPr/>
          </p:nvSpPr>
          <p:spPr bwMode="hidden">
            <a:xfrm>
              <a:off x="5698" y="653"/>
              <a:ext cx="60" cy="311"/>
            </a:xfrm>
            <a:custGeom>
              <a:avLst/>
              <a:gdLst/>
              <a:ahLst/>
              <a:cxnLst>
                <a:cxn ang="0">
                  <a:pos x="0" y="144"/>
                </a:cxn>
                <a:cxn ang="0">
                  <a:pos x="60" y="312"/>
                </a:cxn>
                <a:cxn ang="0">
                  <a:pos x="60" y="6"/>
                </a:cxn>
                <a:cxn ang="0">
                  <a:pos x="54" y="0"/>
                </a:cxn>
                <a:cxn ang="0">
                  <a:pos x="0" y="144"/>
                </a:cxn>
                <a:cxn ang="0">
                  <a:pos x="0" y="144"/>
                </a:cxn>
              </a:cxnLst>
              <a:rect l="0" t="0" r="r" b="b"/>
              <a:pathLst>
                <a:path w="60" h="312">
                  <a:moveTo>
                    <a:pt x="0" y="144"/>
                  </a:moveTo>
                  <a:lnTo>
                    <a:pt x="60" y="312"/>
                  </a:lnTo>
                  <a:lnTo>
                    <a:pt x="60" y="6"/>
                  </a:lnTo>
                  <a:lnTo>
                    <a:pt x="54" y="0"/>
                  </a:lnTo>
                  <a:lnTo>
                    <a:pt x="0" y="144"/>
                  </a:lnTo>
                  <a:lnTo>
                    <a:pt x="0" y="144"/>
                  </a:lnTo>
                  <a:close/>
                </a:path>
              </a:pathLst>
            </a:custGeom>
            <a:solidFill>
              <a:schemeClr val="bg2"/>
            </a:soli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25"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26" name="Freeform 30"/>
            <p:cNvSpPr>
              <a:spLocks/>
            </p:cNvSpPr>
            <p:nvPr/>
          </p:nvSpPr>
          <p:spPr bwMode="hidden">
            <a:xfrm>
              <a:off x="5754" y="3483"/>
              <a:ext cx="6" cy="6"/>
            </a:xfrm>
            <a:custGeom>
              <a:avLst/>
              <a:gdLst/>
              <a:ahLst/>
              <a:cxnLst>
                <a:cxn ang="0">
                  <a:pos x="6" y="6"/>
                </a:cxn>
                <a:cxn ang="0">
                  <a:pos x="0" y="0"/>
                </a:cxn>
                <a:cxn ang="0">
                  <a:pos x="0" y="6"/>
                </a:cxn>
                <a:cxn ang="0">
                  <a:pos x="6" y="6"/>
                </a:cxn>
                <a:cxn ang="0">
                  <a:pos x="6" y="6"/>
                </a:cxn>
              </a:cxnLst>
              <a:rect l="0" t="0" r="r" b="b"/>
              <a:pathLst>
                <a:path w="6" h="6">
                  <a:moveTo>
                    <a:pt x="6" y="6"/>
                  </a:moveTo>
                  <a:lnTo>
                    <a:pt x="0" y="0"/>
                  </a:lnTo>
                  <a:lnTo>
                    <a:pt x="0" y="6"/>
                  </a:lnTo>
                  <a:lnTo>
                    <a:pt x="6" y="6"/>
                  </a:lnTo>
                  <a:lnTo>
                    <a:pt x="6" y="6"/>
                  </a:lnTo>
                  <a:close/>
                </a:path>
              </a:pathLst>
            </a:custGeom>
            <a:solidFill>
              <a:srgbClr val="18FF00"/>
            </a:soli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27"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28"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29"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30"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31"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32"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33"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34"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grpSp>
          <p:nvGrpSpPr>
            <p:cNvPr id="3" name="Group 39"/>
            <p:cNvGrpSpPr>
              <a:grpSpLocks/>
            </p:cNvGrpSpPr>
            <p:nvPr userDrawn="1"/>
          </p:nvGrpSpPr>
          <p:grpSpPr bwMode="auto">
            <a:xfrm>
              <a:off x="0" y="1632"/>
              <a:ext cx="5758" cy="1858"/>
              <a:chOff x="0" y="1632"/>
              <a:chExt cx="5758" cy="1858"/>
            </a:xfrm>
          </p:grpSpPr>
          <p:sp>
            <p:nvSpPr>
              <p:cNvPr id="4136"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sp>
            <p:nvSpPr>
              <p:cNvPr id="4137"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fontAlgn="base">
                  <a:spcBef>
                    <a:spcPct val="0"/>
                  </a:spcBef>
                  <a:spcAft>
                    <a:spcPct val="0"/>
                  </a:spcAft>
                </a:pPr>
                <a:endParaRPr lang="en-US" sz="2400" dirty="0">
                  <a:solidFill>
                    <a:srgbClr val="FFFFFF"/>
                  </a:solidFill>
                </a:endParaRPr>
              </a:p>
            </p:txBody>
          </p:sp>
        </p:grpSp>
      </p:grpSp>
      <p:sp>
        <p:nvSpPr>
          <p:cNvPr id="4138" name="Rectangle 42"/>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139"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40" name="Rectangle 4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latin typeface="Arial" pitchFamily="34" charset="0"/>
              </a:defRPr>
            </a:lvl1pPr>
          </a:lstStyle>
          <a:p>
            <a:pPr fontAlgn="base">
              <a:spcBef>
                <a:spcPct val="0"/>
              </a:spcBef>
              <a:spcAft>
                <a:spcPct val="0"/>
              </a:spcAft>
            </a:pPr>
            <a:endParaRPr lang="en-US" dirty="0">
              <a:solidFill>
                <a:srgbClr val="FFFFFF"/>
              </a:solidFill>
            </a:endParaRPr>
          </a:p>
        </p:txBody>
      </p:sp>
      <p:sp>
        <p:nvSpPr>
          <p:cNvPr id="4141" name="Rectangle 4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000000"/>
                  </a:outerShdw>
                </a:effectLst>
                <a:latin typeface="Arial" pitchFamily="34" charset="0"/>
              </a:defRPr>
            </a:lvl1pPr>
          </a:lstStyle>
          <a:p>
            <a:pPr fontAlgn="base">
              <a:spcBef>
                <a:spcPct val="0"/>
              </a:spcBef>
              <a:spcAft>
                <a:spcPct val="0"/>
              </a:spcAft>
            </a:pPr>
            <a:r>
              <a:rPr lang="en-US" dirty="0" smtClean="0">
                <a:solidFill>
                  <a:srgbClr val="FFFFFF"/>
                </a:solidFill>
              </a:rPr>
              <a:t>Bill Walton</a:t>
            </a:r>
            <a:endParaRPr lang="en-US" dirty="0">
              <a:solidFill>
                <a:srgbClr val="FFFFFF"/>
              </a:solidFill>
            </a:endParaRPr>
          </a:p>
        </p:txBody>
      </p:sp>
      <p:sp>
        <p:nvSpPr>
          <p:cNvPr id="4142" name="Rectangle 4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2000">
                <a:effectLst>
                  <a:outerShdw blurRad="38100" dist="38100" dir="2700000" algn="tl">
                    <a:srgbClr val="000000"/>
                  </a:outerShdw>
                </a:effectLst>
                <a:latin typeface="+mn-lt"/>
              </a:defRPr>
            </a:lvl1pPr>
          </a:lstStyle>
          <a:p>
            <a:pPr fontAlgn="base">
              <a:spcBef>
                <a:spcPct val="0"/>
              </a:spcBef>
              <a:spcAft>
                <a:spcPct val="0"/>
              </a:spcAft>
            </a:pPr>
            <a:fld id="{63E07628-DC42-4786-91BE-A718A51C80E2}" type="slidenum">
              <a:rPr lang="en-US" smtClean="0">
                <a:solidFill>
                  <a:srgbClr val="FFFFFF"/>
                </a:solidFill>
              </a:rPr>
              <a:pPr fontAlgn="base">
                <a:spcBef>
                  <a:spcPct val="0"/>
                </a:spcBef>
                <a:spcAft>
                  <a:spcPct val="0"/>
                </a:spcAft>
              </a:pPr>
              <a:t>‹#›</a:t>
            </a:fld>
            <a:endParaRPr lang="en-US" dirty="0">
              <a:solidFill>
                <a:srgbClr val="FFFFFF"/>
              </a:solidFill>
            </a:endParaRPr>
          </a:p>
        </p:txBody>
      </p:sp>
    </p:spTree>
    <p:extLst>
      <p:ext uri="{BB962C8B-B14F-4D97-AF65-F5344CB8AC3E}">
        <p14:creationId xmlns:p14="http://schemas.microsoft.com/office/powerpoint/2010/main" val="1628086740"/>
      </p:ext>
    </p:extLst>
  </p:cSld>
  <p:clrMap bg1="dk2" tx1="lt1" bg2="dk1" tx2="lt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 id="2147483755" r:id="rId12"/>
    <p:sldLayoutId id="2147483756" r:id="rId13"/>
  </p:sldLayoutIdLst>
  <p:hf hdr="0" dt="0"/>
  <p:txStyles>
    <p:titleStyle>
      <a:lvl1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pitchFamily="34" charset="0"/>
        </a:defRPr>
      </a:lvl2pPr>
      <a:lvl3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pitchFamily="34" charset="0"/>
        </a:defRPr>
      </a:lvl3pPr>
      <a:lvl4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pitchFamily="34" charset="0"/>
        </a:defRPr>
      </a:lvl4pPr>
      <a:lvl5pPr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pitchFamily="34" charset="0"/>
        </a:defRPr>
      </a:lvl5pPr>
      <a:lvl6pPr marL="4572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pitchFamily="34" charset="0"/>
        </a:defRPr>
      </a:lvl6pPr>
      <a:lvl7pPr marL="9144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pitchFamily="34" charset="0"/>
        </a:defRPr>
      </a:lvl7pPr>
      <a:lvl8pPr marL="13716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pitchFamily="34" charset="0"/>
        </a:defRPr>
      </a:lvl8pPr>
      <a:lvl9pPr marL="1828800" algn="ctr" rtl="0" eaLnBrk="1" fontAlgn="base" hangingPunct="1">
        <a:spcBef>
          <a:spcPct val="0"/>
        </a:spcBef>
        <a:spcAft>
          <a:spcPct val="0"/>
        </a:spcAft>
        <a:defRPr sz="4400">
          <a:solidFill>
            <a:schemeClr val="tx2"/>
          </a:solidFill>
          <a:effectLst>
            <a:outerShdw blurRad="38100" dist="38100" dir="2700000" algn="tl">
              <a:srgbClr val="000000"/>
            </a:outerShdw>
          </a:effectLst>
          <a:latin typeface="Arial" pitchFamily="34" charset="0"/>
        </a:defRPr>
      </a:lvl9pPr>
    </p:titleStyle>
    <p:bodyStyle>
      <a:lvl1pPr marL="342900" indent="-342900" algn="l" rtl="0" eaLnBrk="1" fontAlgn="base" hangingPunct="1">
        <a:spcBef>
          <a:spcPct val="20000"/>
        </a:spcBef>
        <a:spcAft>
          <a:spcPct val="0"/>
        </a:spcAft>
        <a:buClr>
          <a:schemeClr val="hlink"/>
        </a:buClr>
        <a:buSzPct val="90000"/>
        <a:buFont typeface="Wingdings" pitchFamily="2" charset="2"/>
        <a:buBlip>
          <a:blip r:embed="rId15"/>
        </a:buBlip>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1" fontAlgn="base" hangingPunct="1">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1" fontAlgn="base" hangingPunct="1">
        <a:spcBef>
          <a:spcPct val="20000"/>
        </a:spcBef>
        <a:spcAft>
          <a:spcPct val="0"/>
        </a:spcAft>
        <a:buClr>
          <a:schemeClr val="accent2"/>
        </a:buClr>
        <a:buSzPct val="90000"/>
        <a:buFont typeface="Wingdings" pitchFamily="2" charset="2"/>
        <a:buBlip>
          <a:blip r:embed="rId16"/>
        </a:buBlip>
        <a:defRPr sz="2400">
          <a:solidFill>
            <a:schemeClr val="tx1"/>
          </a:solidFill>
          <a:effectLst>
            <a:outerShdw blurRad="38100" dist="38100" dir="2700000" algn="tl">
              <a:srgbClr val="000000"/>
            </a:outerShdw>
          </a:effectLst>
          <a:latin typeface="+mn-lt"/>
        </a:defRPr>
      </a:lvl3pPr>
      <a:lvl4pPr marL="1600200" indent="-228600" algn="l" rtl="0" eaLnBrk="1" fontAlgn="base" hangingPunct="1">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1" fontAlgn="base" hangingPunct="1">
        <a:spcBef>
          <a:spcPct val="20000"/>
        </a:spcBef>
        <a:spcAft>
          <a:spcPct val="0"/>
        </a:spcAft>
        <a:buClr>
          <a:schemeClr val="folHlink"/>
        </a:buClr>
        <a:buSzPct val="90000"/>
        <a:buFont typeface="Wingdings" pitchFamily="2" charset="2"/>
        <a:buBlip>
          <a:blip r:embed="rId17"/>
        </a:buBlip>
        <a:defRPr sz="2000">
          <a:solidFill>
            <a:schemeClr val="tx1"/>
          </a:solidFill>
          <a:effectLst>
            <a:outerShdw blurRad="38100" dist="38100" dir="2700000" algn="tl">
              <a:srgbClr val="000000"/>
            </a:outerShdw>
          </a:effectLst>
          <a:latin typeface="+mn-lt"/>
        </a:defRPr>
      </a:lvl5pPr>
      <a:lvl6pPr marL="2514600" indent="-228600" algn="l" rtl="0" eaLnBrk="1" fontAlgn="base" hangingPunct="1">
        <a:spcBef>
          <a:spcPct val="20000"/>
        </a:spcBef>
        <a:spcAft>
          <a:spcPct val="0"/>
        </a:spcAft>
        <a:buClr>
          <a:schemeClr val="folHlink"/>
        </a:buClr>
        <a:buSzPct val="90000"/>
        <a:buFont typeface="Wingdings" pitchFamily="2" charset="2"/>
        <a:buBlip>
          <a:blip r:embed="rId17"/>
        </a:buBlip>
        <a:defRPr sz="2000">
          <a:solidFill>
            <a:schemeClr val="tx1"/>
          </a:solidFill>
          <a:effectLst>
            <a:outerShdw blurRad="38100" dist="38100" dir="2700000" algn="tl">
              <a:srgbClr val="000000"/>
            </a:outerShdw>
          </a:effectLst>
          <a:latin typeface="+mn-lt"/>
        </a:defRPr>
      </a:lvl6pPr>
      <a:lvl7pPr marL="2971800" indent="-228600" algn="l" rtl="0" eaLnBrk="1" fontAlgn="base" hangingPunct="1">
        <a:spcBef>
          <a:spcPct val="20000"/>
        </a:spcBef>
        <a:spcAft>
          <a:spcPct val="0"/>
        </a:spcAft>
        <a:buClr>
          <a:schemeClr val="folHlink"/>
        </a:buClr>
        <a:buSzPct val="90000"/>
        <a:buFont typeface="Wingdings" pitchFamily="2" charset="2"/>
        <a:buBlip>
          <a:blip r:embed="rId17"/>
        </a:buBlip>
        <a:defRPr sz="2000">
          <a:solidFill>
            <a:schemeClr val="tx1"/>
          </a:solidFill>
          <a:effectLst>
            <a:outerShdw blurRad="38100" dist="38100" dir="2700000" algn="tl">
              <a:srgbClr val="000000"/>
            </a:outerShdw>
          </a:effectLst>
          <a:latin typeface="+mn-lt"/>
        </a:defRPr>
      </a:lvl7pPr>
      <a:lvl8pPr marL="3429000" indent="-228600" algn="l" rtl="0" eaLnBrk="1" fontAlgn="base" hangingPunct="1">
        <a:spcBef>
          <a:spcPct val="20000"/>
        </a:spcBef>
        <a:spcAft>
          <a:spcPct val="0"/>
        </a:spcAft>
        <a:buClr>
          <a:schemeClr val="folHlink"/>
        </a:buClr>
        <a:buSzPct val="90000"/>
        <a:buFont typeface="Wingdings" pitchFamily="2" charset="2"/>
        <a:buBlip>
          <a:blip r:embed="rId17"/>
        </a:buBlip>
        <a:defRPr sz="2000">
          <a:solidFill>
            <a:schemeClr val="tx1"/>
          </a:solidFill>
          <a:effectLst>
            <a:outerShdw blurRad="38100" dist="38100" dir="2700000" algn="tl">
              <a:srgbClr val="000000"/>
            </a:outerShdw>
          </a:effectLst>
          <a:latin typeface="+mn-lt"/>
        </a:defRPr>
      </a:lvl8pPr>
      <a:lvl9pPr marL="3886200" indent="-228600" algn="l" rtl="0" eaLnBrk="1" fontAlgn="base" hangingPunct="1">
        <a:spcBef>
          <a:spcPct val="20000"/>
        </a:spcBef>
        <a:spcAft>
          <a:spcPct val="0"/>
        </a:spcAft>
        <a:buClr>
          <a:schemeClr val="folHlink"/>
        </a:buClr>
        <a:buSzPct val="90000"/>
        <a:buFont typeface="Wingdings" pitchFamily="2" charset="2"/>
        <a:buBlip>
          <a:blip r:embed="rId17"/>
        </a:buBlip>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1.xml"/></Relationships>
</file>

<file path=ppt/slides/_rels/slide10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5.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02.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5.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7.xml"/></Relationships>
</file>

<file path=ppt/slides/_rels/slide12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8.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2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1.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2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png"/><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4.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sz="quarter"/>
          </p:nvPr>
        </p:nvSpPr>
        <p:spPr/>
        <p:txBody>
          <a:bodyPr/>
          <a:lstStyle/>
          <a:p>
            <a:r>
              <a:rPr lang="en-US" dirty="0" smtClean="0"/>
              <a:t>The Nature Of Worship</a:t>
            </a:r>
            <a:endParaRPr lang="en-US" dirty="0"/>
          </a:p>
        </p:txBody>
      </p:sp>
      <p:sp>
        <p:nvSpPr>
          <p:cNvPr id="3" name="Subtitle 2"/>
          <p:cNvSpPr>
            <a:spLocks noGrp="1"/>
          </p:cNvSpPr>
          <p:nvPr>
            <p:ph type="subTitle" sz="quarter" idx="1"/>
          </p:nvPr>
        </p:nvSpPr>
        <p:spPr/>
        <p:txBody>
          <a:bodyPr/>
          <a:lstStyle/>
          <a:p>
            <a:r>
              <a:rPr lang="en-US" dirty="0" smtClean="0"/>
              <a:t>The </a:t>
            </a:r>
            <a:r>
              <a:rPr lang="en-US" dirty="0" err="1" smtClean="0"/>
              <a:t>ECI</a:t>
            </a:r>
            <a:r>
              <a:rPr lang="en-US" dirty="0" smtClean="0"/>
              <a:t> Conference</a:t>
            </a:r>
          </a:p>
          <a:p>
            <a:r>
              <a:rPr lang="en-US" dirty="0" smtClean="0"/>
              <a:t>Oct. 7-8, 2013</a:t>
            </a:r>
            <a:endParaRPr lang="en-US" dirty="0"/>
          </a:p>
        </p:txBody>
      </p:sp>
      <p:sp>
        <p:nvSpPr>
          <p:cNvPr id="4" name="Footer Placeholder 3"/>
          <p:cNvSpPr>
            <a:spLocks noGrp="1"/>
          </p:cNvSpPr>
          <p:nvPr>
            <p:ph type="ftr" sz="quarter" idx="11"/>
          </p:nvPr>
        </p:nvSpPr>
        <p:spPr/>
        <p:txBody>
          <a:bodyPr/>
          <a:lstStyle/>
          <a:p>
            <a:r>
              <a:rPr lang="en-US" smtClean="0"/>
              <a:t>Kevin Kay</a:t>
            </a:r>
            <a:endParaRPr lang="en-US"/>
          </a:p>
        </p:txBody>
      </p:sp>
      <p:sp>
        <p:nvSpPr>
          <p:cNvPr id="5" name="Slide Number Placeholder 4"/>
          <p:cNvSpPr>
            <a:spLocks noGrp="1"/>
          </p:cNvSpPr>
          <p:nvPr>
            <p:ph type="sldNum" sz="quarter" idx="12"/>
          </p:nvPr>
        </p:nvSpPr>
        <p:spPr/>
        <p:txBody>
          <a:bodyPr/>
          <a:lstStyle/>
          <a:p>
            <a:fld id="{156EC2FA-43DB-4F1E-808B-3DA229752D5A}" type="slidenum">
              <a:rPr lang="en-US" smtClean="0"/>
              <a:t>1</a:t>
            </a:fld>
            <a:endParaRPr lang="en-US"/>
          </a:p>
        </p:txBody>
      </p:sp>
    </p:spTree>
    <p:extLst>
      <p:ext uri="{BB962C8B-B14F-4D97-AF65-F5344CB8AC3E}">
        <p14:creationId xmlns:p14="http://schemas.microsoft.com/office/powerpoint/2010/main" val="14456235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85800" y="465138"/>
            <a:ext cx="7772400" cy="1323439"/>
          </a:xfrm>
        </p:spPr>
        <p:txBody>
          <a:bodyPr/>
          <a:lstStyle/>
          <a:p>
            <a:pPr eaLnBrk="1" hangingPunct="1"/>
            <a:r>
              <a:rPr lang="en-US" sz="5000" dirty="0">
                <a:cs typeface="Times New Roman" pitchFamily="18" charset="0"/>
                <a:sym typeface="Monotype Sorts" pitchFamily="2" charset="2"/>
              </a:rPr>
              <a:t></a:t>
            </a:r>
            <a:r>
              <a:rPr lang="en-US" sz="5000" b="1" dirty="0">
                <a:cs typeface="Times New Roman" pitchFamily="18" charset="0"/>
              </a:rPr>
              <a:t>Will-Worship</a:t>
            </a:r>
            <a:r>
              <a:rPr lang="en-US" sz="5000" dirty="0">
                <a:cs typeface="Times New Roman" pitchFamily="18" charset="0"/>
                <a:sym typeface="Monotype Sorts" pitchFamily="2" charset="2"/>
              </a:rPr>
              <a:t></a:t>
            </a:r>
            <a:r>
              <a:rPr lang="en-US" sz="5000" b="1" dirty="0">
                <a:latin typeface="CG Times (W1)" charset="0"/>
                <a:cs typeface="Times New Roman" pitchFamily="18" charset="0"/>
              </a:rPr>
              <a:t/>
            </a:r>
            <a:br>
              <a:rPr lang="en-US" sz="5000" b="1" dirty="0">
                <a:latin typeface="CG Times (W1)" charset="0"/>
                <a:cs typeface="Times New Roman" pitchFamily="18" charset="0"/>
              </a:rPr>
            </a:br>
            <a:r>
              <a:rPr lang="en-US" sz="3000" dirty="0">
                <a:latin typeface="+mn-lt"/>
                <a:cs typeface="Times New Roman" pitchFamily="18" charset="0"/>
              </a:rPr>
              <a:t>(</a:t>
            </a:r>
            <a:r>
              <a:rPr lang="en-US" sz="3000" i="1" dirty="0" err="1">
                <a:latin typeface="+mn-lt"/>
                <a:cs typeface="Times New Roman" pitchFamily="18" charset="0"/>
              </a:rPr>
              <a:t>Ethelothreskeia</a:t>
            </a:r>
            <a:r>
              <a:rPr lang="en-US" sz="3000" dirty="0">
                <a:latin typeface="+mn-lt"/>
                <a:cs typeface="Times New Roman" pitchFamily="18" charset="0"/>
              </a:rPr>
              <a:t>)</a:t>
            </a:r>
            <a:r>
              <a:rPr lang="en-US" sz="3000" dirty="0">
                <a:latin typeface="+mn-lt"/>
              </a:rPr>
              <a:t> </a:t>
            </a:r>
          </a:p>
        </p:txBody>
      </p:sp>
      <p:sp>
        <p:nvSpPr>
          <p:cNvPr id="6147" name="Rectangle 3"/>
          <p:cNvSpPr>
            <a:spLocks noGrp="1" noChangeArrowheads="1"/>
          </p:cNvSpPr>
          <p:nvPr>
            <p:ph type="body" idx="1"/>
          </p:nvPr>
        </p:nvSpPr>
        <p:spPr>
          <a:xfrm>
            <a:off x="457200" y="1976718"/>
            <a:ext cx="8229600" cy="4154209"/>
          </a:xfrm>
        </p:spPr>
        <p:txBody>
          <a:bodyPr/>
          <a:lstStyle/>
          <a:p>
            <a:pPr marL="457200" indent="-457200" eaLnBrk="1" hangingPunct="1">
              <a:spcBef>
                <a:spcPct val="0"/>
              </a:spcBef>
              <a:spcAft>
                <a:spcPct val="50000"/>
              </a:spcAft>
            </a:pPr>
            <a:r>
              <a:rPr lang="en-US" sz="2800" b="1" dirty="0" err="1">
                <a:latin typeface="CG Times (W1)" charset="0"/>
                <a:cs typeface="Times New Roman" pitchFamily="18" charset="0"/>
              </a:rPr>
              <a:t>BAGD</a:t>
            </a:r>
            <a:r>
              <a:rPr lang="en-US" sz="2800" b="1" dirty="0">
                <a:latin typeface="CG Times (W1)" charset="0"/>
                <a:cs typeface="Times New Roman" pitchFamily="18" charset="0"/>
              </a:rPr>
              <a:t>:  </a:t>
            </a:r>
            <a:r>
              <a:rPr lang="en-US" sz="2800" dirty="0">
                <a:latin typeface="CG Times (W1)" charset="0"/>
                <a:cs typeface="Times New Roman" pitchFamily="18" charset="0"/>
              </a:rPr>
              <a:t>“by his own volition he worships what seems best....</a:t>
            </a:r>
            <a:r>
              <a:rPr lang="en-US" sz="2800" i="1" dirty="0">
                <a:solidFill>
                  <a:srgbClr val="FFFF00"/>
                </a:solidFill>
                <a:latin typeface="CG Times (W1)" charset="0"/>
                <a:cs typeface="Times New Roman" pitchFamily="18" charset="0"/>
              </a:rPr>
              <a:t>self-made religion</a:t>
            </a:r>
            <a:r>
              <a:rPr lang="en-US" sz="2800" dirty="0">
                <a:latin typeface="CG Times (W1)" charset="0"/>
                <a:cs typeface="Times New Roman" pitchFamily="18" charset="0"/>
              </a:rPr>
              <a:t>, </a:t>
            </a:r>
            <a:r>
              <a:rPr lang="en-US" sz="2800" dirty="0" err="1">
                <a:latin typeface="CG Times (W1)" charset="0"/>
                <a:cs typeface="Times New Roman" pitchFamily="18" charset="0"/>
              </a:rPr>
              <a:t>perh</a:t>
            </a:r>
            <a:r>
              <a:rPr lang="en-US" sz="2800" dirty="0">
                <a:latin typeface="CG Times (W1)" charset="0"/>
                <a:cs typeface="Times New Roman" pitchFamily="18" charset="0"/>
              </a:rPr>
              <a:t>. </a:t>
            </a:r>
            <a:r>
              <a:rPr lang="en-US" sz="2800" i="1" dirty="0">
                <a:solidFill>
                  <a:srgbClr val="FFFF00"/>
                </a:solidFill>
                <a:latin typeface="CG Times (W1)" charset="0"/>
                <a:cs typeface="Times New Roman" pitchFamily="18" charset="0"/>
              </a:rPr>
              <a:t>would-be religion</a:t>
            </a:r>
            <a:r>
              <a:rPr lang="en-US" sz="2800" dirty="0">
                <a:latin typeface="CG Times (W1)" charset="0"/>
                <a:cs typeface="Times New Roman" pitchFamily="18" charset="0"/>
              </a:rPr>
              <a:t>....”  </a:t>
            </a:r>
            <a:r>
              <a:rPr lang="en-US" sz="2000" dirty="0">
                <a:latin typeface="CG Times (W1)" charset="0"/>
                <a:cs typeface="Times New Roman" pitchFamily="18" charset="0"/>
              </a:rPr>
              <a:t>(p. 218)</a:t>
            </a:r>
            <a:r>
              <a:rPr lang="en-US" sz="2000" dirty="0"/>
              <a:t> </a:t>
            </a:r>
          </a:p>
          <a:p>
            <a:pPr marL="457200" indent="-457200" eaLnBrk="1" hangingPunct="1">
              <a:spcBef>
                <a:spcPct val="0"/>
              </a:spcBef>
              <a:spcAft>
                <a:spcPct val="50000"/>
              </a:spcAft>
            </a:pPr>
            <a:r>
              <a:rPr lang="en-US" sz="2800" b="1" dirty="0">
                <a:latin typeface="CG Times (W1)" charset="0"/>
                <a:cs typeface="Times New Roman" pitchFamily="18" charset="0"/>
              </a:rPr>
              <a:t>Thayer:  </a:t>
            </a:r>
            <a:r>
              <a:rPr lang="en-US" sz="2800" dirty="0">
                <a:latin typeface="CG Times (W1)" charset="0"/>
                <a:cs typeface="Times New Roman" pitchFamily="18" charset="0"/>
              </a:rPr>
              <a:t>“</a:t>
            </a:r>
            <a:r>
              <a:rPr lang="en-US" sz="2800" i="1" dirty="0">
                <a:solidFill>
                  <a:srgbClr val="FFFF00"/>
                </a:solidFill>
                <a:latin typeface="CG Times (W1)" charset="0"/>
                <a:cs typeface="Times New Roman" pitchFamily="18" charset="0"/>
              </a:rPr>
              <a:t>voluntary, arbitrary worship</a:t>
            </a:r>
            <a:r>
              <a:rPr lang="en-US" sz="2800" dirty="0">
                <a:latin typeface="CG Times (W1)" charset="0"/>
                <a:cs typeface="Times New Roman" pitchFamily="18" charset="0"/>
              </a:rPr>
              <a:t>..., i.e. </a:t>
            </a:r>
            <a:r>
              <a:rPr lang="en-US" sz="2800" dirty="0">
                <a:solidFill>
                  <a:srgbClr val="FFFF00"/>
                </a:solidFill>
                <a:latin typeface="CG Times (W1)" charset="0"/>
                <a:cs typeface="Times New Roman" pitchFamily="18" charset="0"/>
              </a:rPr>
              <a:t>worship which one devises and prescribes for himself</a:t>
            </a:r>
            <a:r>
              <a:rPr lang="en-US" sz="2800" dirty="0">
                <a:latin typeface="CG Times (W1)" charset="0"/>
                <a:cs typeface="Times New Roman" pitchFamily="18" charset="0"/>
              </a:rPr>
              <a:t>, contrary to the contents and nature of the faith which ought to be directed to Christ; said of the misdirected zeal and practices of ascetics; Col. ii. 23....”  </a:t>
            </a:r>
            <a:r>
              <a:rPr lang="en-US" sz="2000" dirty="0">
                <a:latin typeface="CG Times (W1)" charset="0"/>
                <a:cs typeface="Times New Roman" pitchFamily="18" charset="0"/>
              </a:rPr>
              <a:t>(#1479, p. 168)</a:t>
            </a:r>
            <a:r>
              <a:rPr lang="en-US" sz="2000" dirty="0"/>
              <a:t> </a:t>
            </a:r>
          </a:p>
        </p:txBody>
      </p:sp>
      <p:sp>
        <p:nvSpPr>
          <p:cNvPr id="4" name="Slide Number Placeholder 3"/>
          <p:cNvSpPr>
            <a:spLocks noGrp="1"/>
          </p:cNvSpPr>
          <p:nvPr>
            <p:ph type="sldNum" sz="quarter" idx="12"/>
          </p:nvPr>
        </p:nvSpPr>
        <p:spPr/>
        <p:txBody>
          <a:bodyPr/>
          <a:lstStyle/>
          <a:p>
            <a:fld id="{A64A7929-2DFA-4EFA-AB6E-FB44A851FB99}" type="slidenum">
              <a:rPr lang="en-US"/>
              <a:pPr/>
              <a:t>10</a:t>
            </a:fld>
            <a:endParaRPr lang="en-US"/>
          </a:p>
        </p:txBody>
      </p:sp>
      <p:sp>
        <p:nvSpPr>
          <p:cNvPr id="2" name="Footer Placeholder 1"/>
          <p:cNvSpPr>
            <a:spLocks noGrp="1"/>
          </p:cNvSpPr>
          <p:nvPr>
            <p:ph type="ftr" sz="quarter" idx="11"/>
          </p:nvPr>
        </p:nvSpPr>
        <p:spPr/>
        <p:txBody>
          <a:bodyPr/>
          <a:lstStyle/>
          <a:p>
            <a:r>
              <a:rPr lang="en-US" smtClean="0"/>
              <a:t>Kevin Kay</a:t>
            </a:r>
            <a:endParaRPr lang="en-US"/>
          </a:p>
        </p:txBody>
      </p:sp>
    </p:spTree>
    <p:extLst>
      <p:ext uri="{BB962C8B-B14F-4D97-AF65-F5344CB8AC3E}">
        <p14:creationId xmlns:p14="http://schemas.microsoft.com/office/powerpoint/2010/main" val="156765022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147">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p:bld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i="1" dirty="0" err="1">
                <a:latin typeface="Arial Black" pitchFamily="34" charset="0"/>
                <a:cs typeface="Times New Roman" pitchFamily="18" charset="0"/>
              </a:rPr>
              <a:t>Ekklesia</a:t>
            </a:r>
            <a:r>
              <a:rPr lang="en-US" dirty="0">
                <a:latin typeface="Arial Black" pitchFamily="34" charset="0"/>
                <a:cs typeface="Times New Roman" pitchFamily="18" charset="0"/>
              </a:rPr>
              <a:t> In NT Usage</a:t>
            </a:r>
            <a:endParaRPr lang="en-US" dirty="0"/>
          </a:p>
        </p:txBody>
      </p:sp>
      <p:sp>
        <p:nvSpPr>
          <p:cNvPr id="5" name="Text Placeholder 4"/>
          <p:cNvSpPr>
            <a:spLocks noGrp="1"/>
          </p:cNvSpPr>
          <p:nvPr>
            <p:ph type="body" idx="1"/>
          </p:nvPr>
        </p:nvSpPr>
        <p:spPr>
          <a:solidFill>
            <a:schemeClr val="bg2">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chor="ctr"/>
          <a:lstStyle/>
          <a:p>
            <a:pPr algn="ctr"/>
            <a:r>
              <a:rPr lang="en-US" sz="2800" dirty="0" smtClean="0"/>
              <a:t>Secular Usage</a:t>
            </a:r>
            <a:endParaRPr lang="en-US" sz="2800" dirty="0"/>
          </a:p>
        </p:txBody>
      </p:sp>
      <p:sp>
        <p:nvSpPr>
          <p:cNvPr id="6" name="Content Placeholder 5"/>
          <p:cNvSpPr>
            <a:spLocks noGrp="1"/>
          </p:cNvSpPr>
          <p:nvPr>
            <p:ph sz="half" idx="2"/>
          </p:nvPr>
        </p:nvSpPr>
        <p:spPr>
          <a:xfrm>
            <a:off x="457200" y="2438399"/>
            <a:ext cx="4040188" cy="3687763"/>
          </a:xfrm>
        </p:spPr>
        <p:txBody>
          <a:bodyPr/>
          <a:lstStyle/>
          <a:p>
            <a:pPr marL="457200" indent="-457200">
              <a:spcBef>
                <a:spcPct val="0"/>
              </a:spcBef>
              <a:spcAft>
                <a:spcPct val="50000"/>
              </a:spcAft>
            </a:pPr>
            <a:r>
              <a:rPr lang="en-US" sz="2800" b="1" dirty="0" smtClean="0">
                <a:solidFill>
                  <a:srgbClr val="FFFF00"/>
                </a:solidFill>
              </a:rPr>
              <a:t>Riotous mob</a:t>
            </a:r>
            <a:r>
              <a:rPr lang="en-US" sz="2800" dirty="0" smtClean="0"/>
              <a:t>  </a:t>
            </a:r>
            <a:r>
              <a:rPr lang="en-US" dirty="0"/>
              <a:t>(Acts 19:32, 41)</a:t>
            </a:r>
          </a:p>
          <a:p>
            <a:pPr marL="457200" indent="-457200">
              <a:spcBef>
                <a:spcPct val="0"/>
              </a:spcBef>
              <a:spcAft>
                <a:spcPct val="50000"/>
              </a:spcAft>
            </a:pPr>
            <a:r>
              <a:rPr lang="en-US" sz="2800" b="1" dirty="0" smtClean="0">
                <a:solidFill>
                  <a:srgbClr val="FFFF00"/>
                </a:solidFill>
              </a:rPr>
              <a:t>Regular town </a:t>
            </a:r>
            <a:r>
              <a:rPr lang="en-US" sz="2800" b="1" dirty="0">
                <a:solidFill>
                  <a:srgbClr val="FFFF00"/>
                </a:solidFill>
              </a:rPr>
              <a:t>meeting</a:t>
            </a:r>
            <a:r>
              <a:rPr lang="en-US" sz="2800" dirty="0"/>
              <a:t>  </a:t>
            </a:r>
            <a:r>
              <a:rPr lang="en-US" dirty="0"/>
              <a:t>(Acts 19:39</a:t>
            </a:r>
            <a:r>
              <a:rPr lang="en-US" dirty="0" smtClean="0"/>
              <a:t>)</a:t>
            </a:r>
            <a:endParaRPr lang="en-US" dirty="0"/>
          </a:p>
        </p:txBody>
      </p:sp>
      <p:sp>
        <p:nvSpPr>
          <p:cNvPr id="7" name="Text Placeholder 6"/>
          <p:cNvSpPr>
            <a:spLocks noGrp="1"/>
          </p:cNvSpPr>
          <p:nvPr>
            <p:ph type="body" sz="quarter" idx="3"/>
          </p:nvPr>
        </p:nvSpPr>
        <p:spPr>
          <a:solidFill>
            <a:schemeClr val="bg2">
              <a:lumMod val="60000"/>
              <a:lumOff val="40000"/>
            </a:schemeClr>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nchor="ctr"/>
          <a:lstStyle/>
          <a:p>
            <a:pPr algn="ctr"/>
            <a:r>
              <a:rPr lang="en-US" sz="2800" dirty="0" smtClean="0"/>
              <a:t>Spiritual Usage</a:t>
            </a:r>
            <a:endParaRPr lang="en-US" sz="2800" dirty="0"/>
          </a:p>
        </p:txBody>
      </p:sp>
      <p:sp>
        <p:nvSpPr>
          <p:cNvPr id="8" name="Content Placeholder 7"/>
          <p:cNvSpPr>
            <a:spLocks noGrp="1"/>
          </p:cNvSpPr>
          <p:nvPr>
            <p:ph sz="quarter" idx="4"/>
          </p:nvPr>
        </p:nvSpPr>
        <p:spPr>
          <a:xfrm>
            <a:off x="4645025" y="2438399"/>
            <a:ext cx="4041775" cy="3687763"/>
          </a:xfrm>
        </p:spPr>
        <p:txBody>
          <a:bodyPr/>
          <a:lstStyle/>
          <a:p>
            <a:pPr marL="457200" indent="-457200">
              <a:lnSpc>
                <a:spcPct val="90000"/>
              </a:lnSpc>
              <a:spcBef>
                <a:spcPct val="0"/>
              </a:spcBef>
              <a:spcAft>
                <a:spcPct val="50000"/>
              </a:spcAft>
            </a:pPr>
            <a:r>
              <a:rPr lang="en-US" sz="2800" b="1" dirty="0" smtClean="0">
                <a:solidFill>
                  <a:srgbClr val="FFFF00"/>
                </a:solidFill>
              </a:rPr>
              <a:t>Congregation of </a:t>
            </a:r>
            <a:r>
              <a:rPr lang="en-US" sz="2800" b="1" dirty="0">
                <a:solidFill>
                  <a:srgbClr val="FFFF00"/>
                </a:solidFill>
              </a:rPr>
              <a:t>Israel</a:t>
            </a:r>
            <a:r>
              <a:rPr lang="en-US" sz="2800" dirty="0"/>
              <a:t>  </a:t>
            </a:r>
            <a:r>
              <a:rPr lang="en-US" dirty="0"/>
              <a:t>(Acts 7:38; Heb. 2:12)</a:t>
            </a:r>
          </a:p>
          <a:p>
            <a:pPr marL="457200" indent="-457200">
              <a:lnSpc>
                <a:spcPct val="90000"/>
              </a:lnSpc>
              <a:spcBef>
                <a:spcPct val="0"/>
              </a:spcBef>
              <a:spcAft>
                <a:spcPct val="50000"/>
              </a:spcAft>
            </a:pPr>
            <a:r>
              <a:rPr lang="en-US" sz="2800" b="1" dirty="0" smtClean="0">
                <a:solidFill>
                  <a:srgbClr val="FFFF00"/>
                </a:solidFill>
              </a:rPr>
              <a:t>Church</a:t>
            </a:r>
            <a:endParaRPr lang="en-US" sz="2800" b="1" dirty="0">
              <a:solidFill>
                <a:srgbClr val="FFFF00"/>
              </a:solidFill>
            </a:endParaRPr>
          </a:p>
          <a:p>
            <a:endParaRPr lang="en-US" dirty="0"/>
          </a:p>
        </p:txBody>
      </p:sp>
      <p:sp>
        <p:nvSpPr>
          <p:cNvPr id="3" name="Slide Number Placeholder 2"/>
          <p:cNvSpPr>
            <a:spLocks noGrp="1"/>
          </p:cNvSpPr>
          <p:nvPr>
            <p:ph type="sldNum" sz="quarter" idx="12"/>
          </p:nvPr>
        </p:nvSpPr>
        <p:spPr/>
        <p:txBody>
          <a:bodyPr/>
          <a:lstStyle/>
          <a:p>
            <a:fld id="{A29DB39D-F61E-43EF-83A7-580812419127}" type="slidenum">
              <a:rPr lang="en-US" smtClean="0">
                <a:solidFill>
                  <a:srgbClr val="FFFFFF"/>
                </a:solidFill>
              </a:rPr>
              <a:pPr/>
              <a:t>100</a:t>
            </a:fld>
            <a:endParaRPr lang="en-US" dirty="0">
              <a:solidFill>
                <a:srgbClr val="FFFFFF"/>
              </a:solidFill>
            </a:endParaRPr>
          </a:p>
        </p:txBody>
      </p:sp>
      <p:sp>
        <p:nvSpPr>
          <p:cNvPr id="9" name="Rounded Rectangular Callout 8"/>
          <p:cNvSpPr/>
          <p:nvPr/>
        </p:nvSpPr>
        <p:spPr bwMode="auto">
          <a:xfrm>
            <a:off x="911225" y="4872038"/>
            <a:ext cx="7467600" cy="1371600"/>
          </a:xfrm>
          <a:prstGeom prst="wedgeRoundRectCallout">
            <a:avLst>
              <a:gd name="adj1" fmla="val 13754"/>
              <a:gd name="adj2" fmla="val -94791"/>
              <a:gd name="adj3" fmla="val 16667"/>
            </a:avLst>
          </a:prstGeom>
          <a:solidFill>
            <a:srgbClr val="C00000"/>
          </a:solidFill>
          <a:ln w="9525" cap="flat" cmpd="sng"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wrap="square" lIns="91440" tIns="45720" rIns="91440" bIns="45720" numCol="1" rtlCol="0" anchor="t" anchorCtr="0" compatLnSpc="1">
            <a:prstTxWarp prst="textNoShape">
              <a:avLst/>
            </a:prstTxWarp>
          </a:bodyPr>
          <a:lstStyle/>
          <a:p>
            <a:pPr lvl="1" indent="-285750" eaLnBrk="0" fontAlgn="base" hangingPunct="0">
              <a:lnSpc>
                <a:spcPct val="90000"/>
              </a:lnSpc>
              <a:spcBef>
                <a:spcPct val="0"/>
              </a:spcBef>
              <a:spcAft>
                <a:spcPct val="50000"/>
              </a:spcAft>
              <a:buFont typeface="Arial" panose="020B0604020202020204" pitchFamily="34" charset="0"/>
              <a:buChar char="•"/>
            </a:pPr>
            <a:r>
              <a:rPr lang="en-US" sz="2000" b="1" dirty="0">
                <a:solidFill>
                  <a:srgbClr val="FFFF00"/>
                </a:solidFill>
              </a:rPr>
              <a:t>“Universal”  </a:t>
            </a:r>
            <a:r>
              <a:rPr lang="en-US" sz="2000" dirty="0">
                <a:solidFill>
                  <a:srgbClr val="FFFFFF"/>
                </a:solidFill>
              </a:rPr>
              <a:t>(Mt. 16:18; Col. 1:18; Eph. 1:22; 5:23)</a:t>
            </a:r>
          </a:p>
          <a:p>
            <a:pPr lvl="1" indent="-285750" eaLnBrk="0" fontAlgn="base" hangingPunct="0">
              <a:lnSpc>
                <a:spcPct val="90000"/>
              </a:lnSpc>
              <a:spcBef>
                <a:spcPct val="0"/>
              </a:spcBef>
              <a:spcAft>
                <a:spcPct val="50000"/>
              </a:spcAft>
              <a:buFont typeface="Arial" panose="020B0604020202020204" pitchFamily="34" charset="0"/>
              <a:buChar char="•"/>
            </a:pPr>
            <a:r>
              <a:rPr lang="en-US" sz="2000" b="1" dirty="0">
                <a:solidFill>
                  <a:srgbClr val="FFFF00"/>
                </a:solidFill>
              </a:rPr>
              <a:t>“Local”  </a:t>
            </a:r>
            <a:r>
              <a:rPr lang="en-US" sz="2000" dirty="0">
                <a:solidFill>
                  <a:srgbClr val="FFFFFF"/>
                </a:solidFill>
              </a:rPr>
              <a:t>(Acts 13:1; 1 Cor. 1:1; 1 Th. 1:1; Rev. 1:11)</a:t>
            </a:r>
          </a:p>
          <a:p>
            <a:pPr lvl="1" indent="-285750" eaLnBrk="0" fontAlgn="base" hangingPunct="0">
              <a:lnSpc>
                <a:spcPct val="90000"/>
              </a:lnSpc>
              <a:spcBef>
                <a:spcPct val="0"/>
              </a:spcBef>
              <a:spcAft>
                <a:spcPct val="50000"/>
              </a:spcAft>
              <a:buFont typeface="Arial" panose="020B0604020202020204" pitchFamily="34" charset="0"/>
              <a:buChar char="•"/>
            </a:pPr>
            <a:r>
              <a:rPr lang="en-US" sz="2000" b="1" dirty="0">
                <a:solidFill>
                  <a:srgbClr val="FFFF00"/>
                </a:solidFill>
              </a:rPr>
              <a:t>“Assembled”  </a:t>
            </a:r>
            <a:r>
              <a:rPr lang="en-US" sz="2000" dirty="0">
                <a:solidFill>
                  <a:srgbClr val="FFFFFF"/>
                </a:solidFill>
              </a:rPr>
              <a:t>(1 Cor. 11:18; 14:19, 28, 34-35; 3 Jn. 10)</a:t>
            </a:r>
          </a:p>
        </p:txBody>
      </p:sp>
      <p:sp>
        <p:nvSpPr>
          <p:cNvPr id="2" name="Footer Placeholder 1"/>
          <p:cNvSpPr>
            <a:spLocks noGrp="1"/>
          </p:cNvSpPr>
          <p:nvPr>
            <p:ph type="ftr" sz="quarter" idx="11"/>
          </p:nvPr>
        </p:nvSpPr>
        <p:spPr/>
        <p:txBody>
          <a:bodyPr/>
          <a:lstStyle/>
          <a:p>
            <a:r>
              <a:rPr lang="en-US" smtClean="0">
                <a:solidFill>
                  <a:srgbClr val="FFFFFF"/>
                </a:solidFill>
              </a:rPr>
              <a:t>Kevin Kay</a:t>
            </a:r>
            <a:endParaRPr lang="en-US" dirty="0">
              <a:solidFill>
                <a:srgbClr val="FFFFFF"/>
              </a:solidFill>
            </a:endParaRPr>
          </a:p>
        </p:txBody>
      </p:sp>
    </p:spTree>
    <p:extLst>
      <p:ext uri="{BB962C8B-B14F-4D97-AF65-F5344CB8AC3E}">
        <p14:creationId xmlns:p14="http://schemas.microsoft.com/office/powerpoint/2010/main" val="90594199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 calcmode="lin" valueType="num">
                                      <p:cBhvr>
                                        <p:cTn id="14" dur="500" fill="hold"/>
                                        <p:tgtEl>
                                          <p:spTgt spid="7"/>
                                        </p:tgtEl>
                                        <p:attrNameLst>
                                          <p:attrName>ppt_w</p:attrName>
                                        </p:attrNameLst>
                                      </p:cBhvr>
                                      <p:tavLst>
                                        <p:tav tm="0">
                                          <p:val>
                                            <p:fltVal val="0"/>
                                          </p:val>
                                        </p:tav>
                                        <p:tav tm="100000">
                                          <p:val>
                                            <p:strVal val="#ppt_w"/>
                                          </p:val>
                                        </p:tav>
                                      </p:tavLst>
                                    </p:anim>
                                    <p:anim calcmode="lin" valueType="num">
                                      <p:cBhvr>
                                        <p:cTn id="15" dur="500" fill="hold"/>
                                        <p:tgtEl>
                                          <p:spTgt spid="7"/>
                                        </p:tgtEl>
                                        <p:attrNameLst>
                                          <p:attrName>ppt_h</p:attrName>
                                        </p:attrNameLst>
                                      </p:cBhvr>
                                      <p:tavLst>
                                        <p:tav tm="0">
                                          <p:val>
                                            <p:fltVal val="0"/>
                                          </p:val>
                                        </p:tav>
                                        <p:tav tm="100000">
                                          <p:val>
                                            <p:strVal val="#ppt_h"/>
                                          </p:val>
                                        </p:tav>
                                      </p:tavLst>
                                    </p:anim>
                                    <p:animEffect transition="in" filter="fade">
                                      <p:cBhvr>
                                        <p:cTn id="16" dur="500"/>
                                        <p:tgtEl>
                                          <p:spTgt spid="7"/>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6">
                                            <p:txEl>
                                              <p:pRg st="0" end="0"/>
                                            </p:txEl>
                                          </p:spTgt>
                                        </p:tgtEl>
                                        <p:attrNameLst>
                                          <p:attrName>style.visibility</p:attrName>
                                        </p:attrNameLst>
                                      </p:cBhvr>
                                      <p:to>
                                        <p:strVal val="visible"/>
                                      </p:to>
                                    </p:set>
                                    <p:anim calcmode="lin" valueType="num">
                                      <p:cBhvr>
                                        <p:cTn id="21" dur="500" fill="hold"/>
                                        <p:tgtEl>
                                          <p:spTgt spid="6">
                                            <p:txEl>
                                              <p:pRg st="0" end="0"/>
                                            </p:txEl>
                                          </p:spTgt>
                                        </p:tgtEl>
                                        <p:attrNameLst>
                                          <p:attrName>ppt_w</p:attrName>
                                        </p:attrNameLst>
                                      </p:cBhvr>
                                      <p:tavLst>
                                        <p:tav tm="0">
                                          <p:val>
                                            <p:fltVal val="0"/>
                                          </p:val>
                                        </p:tav>
                                        <p:tav tm="100000">
                                          <p:val>
                                            <p:strVal val="#ppt_w"/>
                                          </p:val>
                                        </p:tav>
                                      </p:tavLst>
                                    </p:anim>
                                    <p:anim calcmode="lin" valueType="num">
                                      <p:cBhvr>
                                        <p:cTn id="22" dur="500" fill="hold"/>
                                        <p:tgtEl>
                                          <p:spTgt spid="6">
                                            <p:txEl>
                                              <p:pRg st="0" end="0"/>
                                            </p:txEl>
                                          </p:spTgt>
                                        </p:tgtEl>
                                        <p:attrNameLst>
                                          <p:attrName>ppt_h</p:attrName>
                                        </p:attrNameLst>
                                      </p:cBhvr>
                                      <p:tavLst>
                                        <p:tav tm="0">
                                          <p:val>
                                            <p:fltVal val="0"/>
                                          </p:val>
                                        </p:tav>
                                        <p:tav tm="100000">
                                          <p:val>
                                            <p:strVal val="#ppt_h"/>
                                          </p:val>
                                        </p:tav>
                                      </p:tavLst>
                                    </p:anim>
                                    <p:animEffect transition="in" filter="fade">
                                      <p:cBhvr>
                                        <p:cTn id="23" dur="500"/>
                                        <p:tgtEl>
                                          <p:spTgt spid="6">
                                            <p:txEl>
                                              <p:pRg st="0" end="0"/>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6">
                                            <p:txEl>
                                              <p:pRg st="1" end="1"/>
                                            </p:txEl>
                                          </p:spTgt>
                                        </p:tgtEl>
                                        <p:attrNameLst>
                                          <p:attrName>style.visibility</p:attrName>
                                        </p:attrNameLst>
                                      </p:cBhvr>
                                      <p:to>
                                        <p:strVal val="visible"/>
                                      </p:to>
                                    </p:set>
                                    <p:anim calcmode="lin" valueType="num">
                                      <p:cBhvr>
                                        <p:cTn id="28" dur="500" fill="hold"/>
                                        <p:tgtEl>
                                          <p:spTgt spid="6">
                                            <p:txEl>
                                              <p:pRg st="1" end="1"/>
                                            </p:txEl>
                                          </p:spTgt>
                                        </p:tgtEl>
                                        <p:attrNameLst>
                                          <p:attrName>ppt_w</p:attrName>
                                        </p:attrNameLst>
                                      </p:cBhvr>
                                      <p:tavLst>
                                        <p:tav tm="0">
                                          <p:val>
                                            <p:fltVal val="0"/>
                                          </p:val>
                                        </p:tav>
                                        <p:tav tm="100000">
                                          <p:val>
                                            <p:strVal val="#ppt_w"/>
                                          </p:val>
                                        </p:tav>
                                      </p:tavLst>
                                    </p:anim>
                                    <p:anim calcmode="lin" valueType="num">
                                      <p:cBhvr>
                                        <p:cTn id="29" dur="500" fill="hold"/>
                                        <p:tgtEl>
                                          <p:spTgt spid="6">
                                            <p:txEl>
                                              <p:pRg st="1" end="1"/>
                                            </p:txEl>
                                          </p:spTgt>
                                        </p:tgtEl>
                                        <p:attrNameLst>
                                          <p:attrName>ppt_h</p:attrName>
                                        </p:attrNameLst>
                                      </p:cBhvr>
                                      <p:tavLst>
                                        <p:tav tm="0">
                                          <p:val>
                                            <p:fltVal val="0"/>
                                          </p:val>
                                        </p:tav>
                                        <p:tav tm="100000">
                                          <p:val>
                                            <p:strVal val="#ppt_h"/>
                                          </p:val>
                                        </p:tav>
                                      </p:tavLst>
                                    </p:anim>
                                    <p:animEffect transition="in" filter="fade">
                                      <p:cBhvr>
                                        <p:cTn id="30" dur="500"/>
                                        <p:tgtEl>
                                          <p:spTgt spid="6">
                                            <p:txEl>
                                              <p:pRg st="1" end="1"/>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8">
                                            <p:txEl>
                                              <p:pRg st="0" end="0"/>
                                            </p:txEl>
                                          </p:spTgt>
                                        </p:tgtEl>
                                        <p:attrNameLst>
                                          <p:attrName>style.visibility</p:attrName>
                                        </p:attrNameLst>
                                      </p:cBhvr>
                                      <p:to>
                                        <p:strVal val="visible"/>
                                      </p:to>
                                    </p:set>
                                    <p:anim calcmode="lin" valueType="num">
                                      <p:cBhvr>
                                        <p:cTn id="35" dur="500" fill="hold"/>
                                        <p:tgtEl>
                                          <p:spTgt spid="8">
                                            <p:txEl>
                                              <p:pRg st="0" end="0"/>
                                            </p:txEl>
                                          </p:spTgt>
                                        </p:tgtEl>
                                        <p:attrNameLst>
                                          <p:attrName>ppt_w</p:attrName>
                                        </p:attrNameLst>
                                      </p:cBhvr>
                                      <p:tavLst>
                                        <p:tav tm="0">
                                          <p:val>
                                            <p:fltVal val="0"/>
                                          </p:val>
                                        </p:tav>
                                        <p:tav tm="100000">
                                          <p:val>
                                            <p:strVal val="#ppt_w"/>
                                          </p:val>
                                        </p:tav>
                                      </p:tavLst>
                                    </p:anim>
                                    <p:anim calcmode="lin" valueType="num">
                                      <p:cBhvr>
                                        <p:cTn id="36" dur="500" fill="hold"/>
                                        <p:tgtEl>
                                          <p:spTgt spid="8">
                                            <p:txEl>
                                              <p:pRg st="0" end="0"/>
                                            </p:txEl>
                                          </p:spTgt>
                                        </p:tgtEl>
                                        <p:attrNameLst>
                                          <p:attrName>ppt_h</p:attrName>
                                        </p:attrNameLst>
                                      </p:cBhvr>
                                      <p:tavLst>
                                        <p:tav tm="0">
                                          <p:val>
                                            <p:fltVal val="0"/>
                                          </p:val>
                                        </p:tav>
                                        <p:tav tm="100000">
                                          <p:val>
                                            <p:strVal val="#ppt_h"/>
                                          </p:val>
                                        </p:tav>
                                      </p:tavLst>
                                    </p:anim>
                                    <p:animEffect transition="in" filter="fade">
                                      <p:cBhvr>
                                        <p:cTn id="37" dur="500"/>
                                        <p:tgtEl>
                                          <p:spTgt spid="8">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8">
                                            <p:txEl>
                                              <p:pRg st="1" end="1"/>
                                            </p:txEl>
                                          </p:spTgt>
                                        </p:tgtEl>
                                        <p:attrNameLst>
                                          <p:attrName>style.visibility</p:attrName>
                                        </p:attrNameLst>
                                      </p:cBhvr>
                                      <p:to>
                                        <p:strVal val="visible"/>
                                      </p:to>
                                    </p:set>
                                    <p:anim calcmode="lin" valueType="num">
                                      <p:cBhvr>
                                        <p:cTn id="42" dur="500" fill="hold"/>
                                        <p:tgtEl>
                                          <p:spTgt spid="8">
                                            <p:txEl>
                                              <p:pRg st="1" end="1"/>
                                            </p:txEl>
                                          </p:spTgt>
                                        </p:tgtEl>
                                        <p:attrNameLst>
                                          <p:attrName>ppt_w</p:attrName>
                                        </p:attrNameLst>
                                      </p:cBhvr>
                                      <p:tavLst>
                                        <p:tav tm="0">
                                          <p:val>
                                            <p:fltVal val="0"/>
                                          </p:val>
                                        </p:tav>
                                        <p:tav tm="100000">
                                          <p:val>
                                            <p:strVal val="#ppt_w"/>
                                          </p:val>
                                        </p:tav>
                                      </p:tavLst>
                                    </p:anim>
                                    <p:anim calcmode="lin" valueType="num">
                                      <p:cBhvr>
                                        <p:cTn id="43" dur="500" fill="hold"/>
                                        <p:tgtEl>
                                          <p:spTgt spid="8">
                                            <p:txEl>
                                              <p:pRg st="1" end="1"/>
                                            </p:txEl>
                                          </p:spTgt>
                                        </p:tgtEl>
                                        <p:attrNameLst>
                                          <p:attrName>ppt_h</p:attrName>
                                        </p:attrNameLst>
                                      </p:cBhvr>
                                      <p:tavLst>
                                        <p:tav tm="0">
                                          <p:val>
                                            <p:fltVal val="0"/>
                                          </p:val>
                                        </p:tav>
                                        <p:tav tm="100000">
                                          <p:val>
                                            <p:strVal val="#ppt_h"/>
                                          </p:val>
                                        </p:tav>
                                      </p:tavLst>
                                    </p:anim>
                                    <p:animEffect transition="in" filter="fade">
                                      <p:cBhvr>
                                        <p:cTn id="44" dur="500"/>
                                        <p:tgtEl>
                                          <p:spTgt spid="8">
                                            <p:txEl>
                                              <p:pRg st="1" end="1"/>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22" presetClass="entr" presetSubtype="1" fill="hold" grpId="0" nodeType="clickEffect">
                                  <p:stCondLst>
                                    <p:cond delay="0"/>
                                  </p:stCondLst>
                                  <p:childTnLst>
                                    <p:set>
                                      <p:cBhvr>
                                        <p:cTn id="48" dur="1" fill="hold">
                                          <p:stCondLst>
                                            <p:cond delay="0"/>
                                          </p:stCondLst>
                                        </p:cTn>
                                        <p:tgtEl>
                                          <p:spTgt spid="9"/>
                                        </p:tgtEl>
                                        <p:attrNameLst>
                                          <p:attrName>style.visibility</p:attrName>
                                        </p:attrNameLst>
                                      </p:cBhvr>
                                      <p:to>
                                        <p:strVal val="visible"/>
                                      </p:to>
                                    </p:set>
                                    <p:animEffect transition="in" filter="wipe(up)">
                                      <p:cBhvr>
                                        <p:cTn id="49"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build="p"/>
      <p:bldP spid="7" grpId="0" animBg="1"/>
      <p:bldP spid="8" grpId="0" build="p"/>
      <p:bldP spid="9" grpId="0" animBg="1"/>
    </p:bld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Different Senses</a:t>
            </a:r>
            <a:endParaRPr lang="en-US" dirty="0"/>
          </a:p>
        </p:txBody>
      </p:sp>
      <p:graphicFrame>
        <p:nvGraphicFramePr>
          <p:cNvPr id="5" name="Content Placeholder 4"/>
          <p:cNvGraphicFramePr>
            <a:graphicFrameLocks noGrp="1"/>
          </p:cNvGraphicFramePr>
          <p:nvPr>
            <p:ph idx="1"/>
            <p:extLst/>
          </p:nvPr>
        </p:nvGraphicFramePr>
        <p:xfrm>
          <a:off x="1066800" y="1981200"/>
          <a:ext cx="7543800" cy="4114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p:txBody>
          <a:bodyPr/>
          <a:lstStyle/>
          <a:p>
            <a:fld id="{8BE7D48B-A35F-447E-B9EC-A81BCD68C5CA}" type="slidenum">
              <a:rPr lang="en-US" smtClean="0">
                <a:solidFill>
                  <a:srgbClr val="FFFFFF"/>
                </a:solidFill>
              </a:rPr>
              <a:pPr/>
              <a:t>101</a:t>
            </a:fld>
            <a:endParaRPr lang="en-US" dirty="0">
              <a:solidFill>
                <a:srgbClr val="FFFFFF"/>
              </a:solidFill>
            </a:endParaRPr>
          </a:p>
        </p:txBody>
      </p:sp>
      <p:sp>
        <p:nvSpPr>
          <p:cNvPr id="3" name="Footer Placeholder 2"/>
          <p:cNvSpPr>
            <a:spLocks noGrp="1"/>
          </p:cNvSpPr>
          <p:nvPr>
            <p:ph type="ftr" sz="quarter" idx="11"/>
          </p:nvPr>
        </p:nvSpPr>
        <p:spPr/>
        <p:txBody>
          <a:bodyPr/>
          <a:lstStyle/>
          <a:p>
            <a:r>
              <a:rPr lang="en-US" smtClean="0">
                <a:solidFill>
                  <a:srgbClr val="FFFFFF"/>
                </a:solidFill>
              </a:rPr>
              <a:t>Kevin Kay</a:t>
            </a:r>
            <a:endParaRPr lang="en-US">
              <a:solidFill>
                <a:srgbClr val="FFFFFF"/>
              </a:solidFill>
            </a:endParaRPr>
          </a:p>
        </p:txBody>
      </p:sp>
    </p:spTree>
    <p:extLst>
      <p:ext uri="{BB962C8B-B14F-4D97-AF65-F5344CB8AC3E}">
        <p14:creationId xmlns:p14="http://schemas.microsoft.com/office/powerpoint/2010/main" val="31077728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Different Senses</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504621723"/>
              </p:ext>
            </p:extLst>
          </p:nvPr>
        </p:nvGraphicFramePr>
        <p:xfrm>
          <a:off x="959223" y="1828800"/>
          <a:ext cx="7543800" cy="4114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Slide Number Placeholder 3"/>
          <p:cNvSpPr>
            <a:spLocks noGrp="1"/>
          </p:cNvSpPr>
          <p:nvPr>
            <p:ph type="sldNum" sz="quarter" idx="12"/>
          </p:nvPr>
        </p:nvSpPr>
        <p:spPr/>
        <p:txBody>
          <a:bodyPr/>
          <a:lstStyle/>
          <a:p>
            <a:fld id="{8BE7D48B-A35F-447E-B9EC-A81BCD68C5CA}" type="slidenum">
              <a:rPr lang="en-US" smtClean="0">
                <a:solidFill>
                  <a:srgbClr val="FFFFFF"/>
                </a:solidFill>
              </a:rPr>
              <a:pPr/>
              <a:t>102</a:t>
            </a:fld>
            <a:endParaRPr lang="en-US" dirty="0">
              <a:solidFill>
                <a:srgbClr val="FFFFFF"/>
              </a:solidFill>
            </a:endParaRPr>
          </a:p>
        </p:txBody>
      </p:sp>
      <p:sp>
        <p:nvSpPr>
          <p:cNvPr id="3" name="Footer Placeholder 2"/>
          <p:cNvSpPr>
            <a:spLocks noGrp="1"/>
          </p:cNvSpPr>
          <p:nvPr>
            <p:ph type="ftr" sz="quarter" idx="11"/>
          </p:nvPr>
        </p:nvSpPr>
        <p:spPr/>
        <p:txBody>
          <a:bodyPr/>
          <a:lstStyle/>
          <a:p>
            <a:r>
              <a:rPr lang="en-US" smtClean="0">
                <a:solidFill>
                  <a:srgbClr val="FFFFFF"/>
                </a:solidFill>
              </a:rPr>
              <a:t>Kevin Kay</a:t>
            </a:r>
            <a:endParaRPr lang="en-US">
              <a:solidFill>
                <a:srgbClr val="FFFFFF"/>
              </a:solidFill>
            </a:endParaRPr>
          </a:p>
        </p:txBody>
      </p:sp>
    </p:spTree>
    <p:extLst>
      <p:ext uri="{BB962C8B-B14F-4D97-AF65-F5344CB8AC3E}">
        <p14:creationId xmlns:p14="http://schemas.microsoft.com/office/powerpoint/2010/main" val="50852154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Certain Kind Of Worship</a:t>
            </a:r>
            <a:endParaRPr lang="en-US" dirty="0"/>
          </a:p>
        </p:txBody>
      </p:sp>
      <p:sp>
        <p:nvSpPr>
          <p:cNvPr id="3" name="Content Placeholder 2"/>
          <p:cNvSpPr>
            <a:spLocks noGrp="1"/>
          </p:cNvSpPr>
          <p:nvPr>
            <p:ph idx="1"/>
          </p:nvPr>
        </p:nvSpPr>
        <p:spPr/>
        <p:txBody>
          <a:bodyPr/>
          <a:lstStyle/>
          <a:p>
            <a:pPr marL="0" indent="457200">
              <a:buNone/>
            </a:pPr>
            <a:r>
              <a:rPr lang="en-US" sz="2800" i="1" dirty="0">
                <a:effectLst>
                  <a:outerShdw blurRad="38100" dist="38100" dir="2700000" algn="tl">
                    <a:srgbClr val="000000">
                      <a:alpha val="43137"/>
                    </a:srgbClr>
                  </a:outerShdw>
                </a:effectLst>
              </a:rPr>
              <a:t>Jack Cottrell</a:t>
            </a:r>
            <a:r>
              <a:rPr lang="en-US" sz="2800" dirty="0">
                <a:effectLst>
                  <a:outerShdw blurRad="38100" dist="38100" dir="2700000" algn="tl">
                    <a:srgbClr val="000000">
                      <a:alpha val="43137"/>
                    </a:srgbClr>
                  </a:outerShdw>
                </a:effectLst>
              </a:rPr>
              <a:t>:  “The point is that all Christian living is worship offered up to God. </a:t>
            </a:r>
            <a:r>
              <a:rPr lang="en-US" sz="2800" b="1" dirty="0">
                <a:solidFill>
                  <a:srgbClr val="FFFF00"/>
                </a:solidFill>
                <a:effectLst>
                  <a:outerShdw blurRad="38100" dist="38100" dir="2700000" algn="tl">
                    <a:srgbClr val="000000">
                      <a:alpha val="43137"/>
                    </a:srgbClr>
                  </a:outerShdw>
                </a:effectLst>
              </a:rPr>
              <a:t>Public, corporate worship is special</a:t>
            </a:r>
            <a:r>
              <a:rPr lang="en-US" sz="2800" dirty="0">
                <a:solidFill>
                  <a:srgbClr val="FFFF00"/>
                </a:solidFill>
                <a:effectLst>
                  <a:outerShdw blurRad="38100" dist="38100" dir="2700000" algn="tl">
                    <a:srgbClr val="000000">
                      <a:alpha val="43137"/>
                    </a:srgbClr>
                  </a:outerShdw>
                </a:effectLst>
              </a:rPr>
              <a:t> </a:t>
            </a:r>
            <a:r>
              <a:rPr lang="en-US" sz="2800" dirty="0">
                <a:effectLst>
                  <a:outerShdw blurRad="38100" dist="38100" dir="2700000" algn="tl">
                    <a:srgbClr val="000000">
                      <a:alpha val="43137"/>
                    </a:srgbClr>
                  </a:outerShdw>
                </a:effectLst>
              </a:rPr>
              <a:t>and must not be neglected, but </a:t>
            </a:r>
            <a:r>
              <a:rPr lang="en-US" sz="2800" b="1" dirty="0">
                <a:solidFill>
                  <a:srgbClr val="FFFF00"/>
                </a:solidFill>
                <a:effectLst>
                  <a:outerShdw blurRad="38100" dist="38100" dir="2700000" algn="tl">
                    <a:srgbClr val="000000">
                      <a:alpha val="43137"/>
                    </a:srgbClr>
                  </a:outerShdw>
                </a:effectLst>
              </a:rPr>
              <a:t>that is not the only part of the Christian life that may be called ‘worship</a:t>
            </a:r>
            <a:r>
              <a:rPr lang="en-US" sz="2800" b="1" dirty="0" smtClean="0">
                <a:solidFill>
                  <a:srgbClr val="FFFF00"/>
                </a:solidFill>
                <a:effectLst>
                  <a:outerShdw blurRad="38100" dist="38100" dir="2700000" algn="tl">
                    <a:srgbClr val="000000">
                      <a:alpha val="43137"/>
                    </a:srgbClr>
                  </a:outerShdw>
                </a:effectLst>
              </a:rPr>
              <a:t>.’</a:t>
            </a:r>
            <a:r>
              <a:rPr lang="en-US" sz="2800" dirty="0" smtClean="0">
                <a:effectLst>
                  <a:outerShdw blurRad="38100" dist="38100" dir="2700000" algn="tl">
                    <a:srgbClr val="000000">
                      <a:alpha val="43137"/>
                    </a:srgbClr>
                  </a:outerShdw>
                </a:effectLst>
              </a:rPr>
              <a:t>”  </a:t>
            </a:r>
            <a:r>
              <a:rPr lang="en-US" sz="2000" dirty="0">
                <a:effectLst>
                  <a:outerShdw blurRad="38100" dist="38100" dir="2700000" algn="tl">
                    <a:srgbClr val="000000">
                      <a:alpha val="43137"/>
                    </a:srgbClr>
                  </a:outerShdw>
                </a:effectLst>
              </a:rPr>
              <a:t>(Bold emphasis added, “Romans,” </a:t>
            </a:r>
            <a:r>
              <a:rPr lang="en-US" sz="2000" dirty="0" err="1">
                <a:effectLst>
                  <a:outerShdw blurRad="38100" dist="38100" dir="2700000" algn="tl">
                    <a:srgbClr val="000000">
                      <a:alpha val="43137"/>
                    </a:srgbClr>
                  </a:outerShdw>
                </a:effectLst>
              </a:rPr>
              <a:t>CPNIVC</a:t>
            </a:r>
            <a:r>
              <a:rPr lang="en-US" sz="2000" dirty="0">
                <a:effectLst>
                  <a:outerShdw blurRad="38100" dist="38100" dir="2700000" algn="tl">
                    <a:srgbClr val="000000">
                      <a:alpha val="43137"/>
                    </a:srgbClr>
                  </a:outerShdw>
                </a:effectLst>
              </a:rPr>
              <a:t>, 2:n.p.)</a:t>
            </a:r>
          </a:p>
        </p:txBody>
      </p:sp>
      <p:sp>
        <p:nvSpPr>
          <p:cNvPr id="4" name="Footer Placeholder 3"/>
          <p:cNvSpPr>
            <a:spLocks noGrp="1"/>
          </p:cNvSpPr>
          <p:nvPr>
            <p:ph type="ftr" sz="quarter" idx="11"/>
          </p:nvPr>
        </p:nvSpPr>
        <p:spPr/>
        <p:txBody>
          <a:bodyPr/>
          <a:lstStyle/>
          <a:p>
            <a:r>
              <a:rPr lang="en-US" smtClean="0">
                <a:solidFill>
                  <a:srgbClr val="FFFFFF"/>
                </a:solidFill>
              </a:rPr>
              <a:t>Kevin Kay</a:t>
            </a:r>
            <a:endParaRPr lang="en-US">
              <a:solidFill>
                <a:srgbClr val="FFFFFF"/>
              </a:solidFill>
            </a:endParaRPr>
          </a:p>
        </p:txBody>
      </p:sp>
      <p:sp>
        <p:nvSpPr>
          <p:cNvPr id="5" name="Slide Number Placeholder 4"/>
          <p:cNvSpPr>
            <a:spLocks noGrp="1"/>
          </p:cNvSpPr>
          <p:nvPr>
            <p:ph type="sldNum" sz="quarter" idx="12"/>
          </p:nvPr>
        </p:nvSpPr>
        <p:spPr/>
        <p:txBody>
          <a:bodyPr/>
          <a:lstStyle/>
          <a:p>
            <a:fld id="{26510927-015E-4E40-92FB-13F339A46826}" type="slidenum">
              <a:rPr lang="en-US" smtClean="0">
                <a:solidFill>
                  <a:srgbClr val="FFFFFF"/>
                </a:solidFill>
              </a:rPr>
              <a:pPr/>
              <a:t>103</a:t>
            </a:fld>
            <a:endParaRPr lang="en-US">
              <a:solidFill>
                <a:srgbClr val="FFFFFF"/>
              </a:solidFill>
            </a:endParaRPr>
          </a:p>
        </p:txBody>
      </p:sp>
    </p:spTree>
    <p:extLst>
      <p:ext uri="{BB962C8B-B14F-4D97-AF65-F5344CB8AC3E}">
        <p14:creationId xmlns:p14="http://schemas.microsoft.com/office/powerpoint/2010/main" val="298077091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Certain Kind Of Worship</a:t>
            </a:r>
            <a:endParaRPr lang="en-US" dirty="0"/>
          </a:p>
        </p:txBody>
      </p:sp>
      <p:sp>
        <p:nvSpPr>
          <p:cNvPr id="3" name="Content Placeholder 2"/>
          <p:cNvSpPr>
            <a:spLocks noGrp="1"/>
          </p:cNvSpPr>
          <p:nvPr>
            <p:ph idx="1"/>
          </p:nvPr>
        </p:nvSpPr>
        <p:spPr/>
        <p:txBody>
          <a:bodyPr/>
          <a:lstStyle/>
          <a:p>
            <a:pPr marL="0" indent="457200">
              <a:buNone/>
            </a:pPr>
            <a:r>
              <a:rPr lang="en-US" sz="2800" i="1" dirty="0">
                <a:effectLst>
                  <a:outerShdw blurRad="38100" dist="38100" dir="2700000" algn="tl">
                    <a:srgbClr val="000000">
                      <a:alpha val="43137"/>
                    </a:srgbClr>
                  </a:outerShdw>
                </a:effectLst>
              </a:rPr>
              <a:t>Jim </a:t>
            </a:r>
            <a:r>
              <a:rPr lang="en-US" sz="2800" i="1" dirty="0" err="1">
                <a:effectLst>
                  <a:outerShdw blurRad="38100" dist="38100" dir="2700000" algn="tl">
                    <a:srgbClr val="000000">
                      <a:alpha val="43137"/>
                    </a:srgbClr>
                  </a:outerShdw>
                </a:effectLst>
              </a:rPr>
              <a:t>McGuiggan</a:t>
            </a:r>
            <a:r>
              <a:rPr lang="en-US" sz="2800" dirty="0">
                <a:effectLst>
                  <a:outerShdw blurRad="38100" dist="38100" dir="2700000" algn="tl">
                    <a:srgbClr val="000000">
                      <a:alpha val="43137"/>
                    </a:srgbClr>
                  </a:outerShdw>
                </a:effectLst>
              </a:rPr>
              <a:t>:  “Now any person who doesn’t know there is </a:t>
            </a:r>
            <a:r>
              <a:rPr lang="en-US" sz="2800" b="1" dirty="0">
                <a:solidFill>
                  <a:srgbClr val="FFFF00"/>
                </a:solidFill>
                <a:effectLst>
                  <a:outerShdw blurRad="38100" dist="38100" dir="2700000" algn="tl">
                    <a:srgbClr val="000000">
                      <a:alpha val="43137"/>
                    </a:srgbClr>
                  </a:outerShdw>
                </a:effectLst>
              </a:rPr>
              <a:t>a</a:t>
            </a:r>
            <a:r>
              <a:rPr lang="en-US" sz="2800" b="1" dirty="0">
                <a:effectLst>
                  <a:outerShdw blurRad="38100" dist="38100" dir="2700000" algn="tl">
                    <a:srgbClr val="000000">
                      <a:alpha val="43137"/>
                    </a:srgbClr>
                  </a:outerShdw>
                </a:effectLst>
              </a:rPr>
              <a:t> </a:t>
            </a:r>
            <a:r>
              <a:rPr lang="en-US" sz="2800" b="1" dirty="0">
                <a:solidFill>
                  <a:srgbClr val="FFFF00"/>
                </a:solidFill>
                <a:effectLst>
                  <a:outerShdw blurRad="38100" dist="38100" dir="2700000" algn="tl">
                    <a:srgbClr val="000000">
                      <a:alpha val="43137"/>
                    </a:srgbClr>
                  </a:outerShdw>
                </a:effectLst>
              </a:rPr>
              <a:t>difference</a:t>
            </a:r>
            <a:r>
              <a:rPr lang="en-US" sz="2800" dirty="0">
                <a:effectLst>
                  <a:outerShdw blurRad="38100" dist="38100" dir="2700000" algn="tl">
                    <a:srgbClr val="000000">
                      <a:alpha val="43137"/>
                    </a:srgbClr>
                  </a:outerShdw>
                </a:effectLst>
              </a:rPr>
              <a:t> between </a:t>
            </a:r>
            <a:r>
              <a:rPr lang="en-US" sz="2800" b="1" dirty="0">
                <a:solidFill>
                  <a:srgbClr val="FFFF00"/>
                </a:solidFill>
                <a:effectLst>
                  <a:outerShdw blurRad="38100" dist="38100" dir="2700000" algn="tl">
                    <a:srgbClr val="000000">
                      <a:alpha val="43137"/>
                    </a:srgbClr>
                  </a:outerShdw>
                </a:effectLst>
              </a:rPr>
              <a:t>public and corporate ‘worship’</a:t>
            </a:r>
            <a:r>
              <a:rPr lang="en-US" sz="2800" dirty="0">
                <a:effectLst>
                  <a:outerShdw blurRad="38100" dist="38100" dir="2700000" algn="tl">
                    <a:srgbClr val="000000">
                      <a:alpha val="43137"/>
                    </a:srgbClr>
                  </a:outerShdw>
                </a:effectLst>
              </a:rPr>
              <a:t> and </a:t>
            </a:r>
            <a:r>
              <a:rPr lang="en-US" sz="2800" b="1" dirty="0">
                <a:solidFill>
                  <a:srgbClr val="FFFF00"/>
                </a:solidFill>
                <a:effectLst>
                  <a:outerShdw blurRad="38100" dist="38100" dir="2700000" algn="tl">
                    <a:srgbClr val="000000">
                      <a:alpha val="43137"/>
                    </a:srgbClr>
                  </a:outerShdw>
                </a:effectLst>
              </a:rPr>
              <a:t>daily ‘worship’ </a:t>
            </a:r>
            <a:r>
              <a:rPr lang="en-US" sz="2800" dirty="0">
                <a:effectLst>
                  <a:outerShdw blurRad="38100" dist="38100" dir="2700000" algn="tl">
                    <a:srgbClr val="000000">
                      <a:alpha val="43137"/>
                    </a:srgbClr>
                  </a:outerShdw>
                </a:effectLst>
              </a:rPr>
              <a:t>just isn’t thinking.  But it doesn’t follow that one is ‘worship’ and the other is not ‘worship’.  We know the difference between teaching ‘publicly’ and ‘house to house’ but it never enters our mind to say one is ‘teaching’ and the other isn’t ‘teaching</a:t>
            </a:r>
            <a:r>
              <a:rPr lang="en-US" sz="2800" dirty="0" smtClean="0">
                <a:effectLst>
                  <a:outerShdw blurRad="38100" dist="38100" dir="2700000" algn="tl">
                    <a:srgbClr val="000000">
                      <a:alpha val="43137"/>
                    </a:srgbClr>
                  </a:outerShdw>
                </a:effectLst>
              </a:rPr>
              <a:t>’.”  </a:t>
            </a:r>
            <a:r>
              <a:rPr lang="en-US" sz="2000" dirty="0">
                <a:effectLst>
                  <a:outerShdw blurRad="38100" dist="38100" dir="2700000" algn="tl">
                    <a:srgbClr val="000000">
                      <a:alpha val="43137"/>
                    </a:srgbClr>
                  </a:outerShdw>
                </a:effectLst>
              </a:rPr>
              <a:t>(Bold emphasis added, “Romans.”  </a:t>
            </a:r>
            <a:r>
              <a:rPr lang="en-US" sz="2000" i="1" dirty="0">
                <a:effectLst>
                  <a:outerShdw blurRad="38100" dist="38100" dir="2700000" algn="tl">
                    <a:srgbClr val="000000">
                      <a:alpha val="43137"/>
                    </a:srgbClr>
                  </a:outerShdw>
                </a:effectLst>
              </a:rPr>
              <a:t>Looking Into The Bible Series</a:t>
            </a:r>
            <a:r>
              <a:rPr lang="en-US" sz="2000" dirty="0">
                <a:effectLst>
                  <a:outerShdw blurRad="38100" dist="38100" dir="2700000" algn="tl">
                    <a:srgbClr val="000000">
                      <a:alpha val="43137"/>
                    </a:srgbClr>
                  </a:outerShdw>
                </a:effectLst>
              </a:rPr>
              <a:t>, 349)</a:t>
            </a:r>
          </a:p>
        </p:txBody>
      </p:sp>
      <p:sp>
        <p:nvSpPr>
          <p:cNvPr id="4" name="Footer Placeholder 3"/>
          <p:cNvSpPr>
            <a:spLocks noGrp="1"/>
          </p:cNvSpPr>
          <p:nvPr>
            <p:ph type="ftr" sz="quarter" idx="11"/>
          </p:nvPr>
        </p:nvSpPr>
        <p:spPr/>
        <p:txBody>
          <a:bodyPr/>
          <a:lstStyle/>
          <a:p>
            <a:r>
              <a:rPr lang="en-US" smtClean="0">
                <a:solidFill>
                  <a:srgbClr val="FFFFFF"/>
                </a:solidFill>
              </a:rPr>
              <a:t>Kevin Kay</a:t>
            </a:r>
            <a:endParaRPr lang="en-US">
              <a:solidFill>
                <a:srgbClr val="FFFFFF"/>
              </a:solidFill>
            </a:endParaRPr>
          </a:p>
        </p:txBody>
      </p:sp>
      <p:sp>
        <p:nvSpPr>
          <p:cNvPr id="5" name="Slide Number Placeholder 4"/>
          <p:cNvSpPr>
            <a:spLocks noGrp="1"/>
          </p:cNvSpPr>
          <p:nvPr>
            <p:ph type="sldNum" sz="quarter" idx="12"/>
          </p:nvPr>
        </p:nvSpPr>
        <p:spPr/>
        <p:txBody>
          <a:bodyPr/>
          <a:lstStyle/>
          <a:p>
            <a:fld id="{26510927-015E-4E40-92FB-13F339A46826}" type="slidenum">
              <a:rPr lang="en-US" smtClean="0">
                <a:solidFill>
                  <a:srgbClr val="FFFFFF"/>
                </a:solidFill>
              </a:rPr>
              <a:pPr/>
              <a:t>104</a:t>
            </a:fld>
            <a:endParaRPr lang="en-US">
              <a:solidFill>
                <a:srgbClr val="FFFFFF"/>
              </a:solidFill>
            </a:endParaRPr>
          </a:p>
        </p:txBody>
      </p:sp>
    </p:spTree>
    <p:extLst>
      <p:ext uri="{BB962C8B-B14F-4D97-AF65-F5344CB8AC3E}">
        <p14:creationId xmlns:p14="http://schemas.microsoft.com/office/powerpoint/2010/main" val="127224335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Objections</a:t>
            </a:r>
            <a:endParaRPr lang="en-US" dirty="0"/>
          </a:p>
        </p:txBody>
      </p:sp>
      <p:sp>
        <p:nvSpPr>
          <p:cNvPr id="3" name="Content Placeholder 2"/>
          <p:cNvSpPr>
            <a:spLocks noGrp="1"/>
          </p:cNvSpPr>
          <p:nvPr>
            <p:ph idx="1"/>
          </p:nvPr>
        </p:nvSpPr>
        <p:spPr/>
        <p:txBody>
          <a:bodyPr/>
          <a:lstStyle/>
          <a:p>
            <a:pPr marL="457200" indent="-457200">
              <a:spcBef>
                <a:spcPts val="0"/>
              </a:spcBef>
              <a:spcAft>
                <a:spcPts val="2400"/>
              </a:spcAft>
            </a:pPr>
            <a:r>
              <a:rPr lang="en-US" sz="2800" dirty="0">
                <a:effectLst>
                  <a:outerShdw blurRad="38100" dist="38100" dir="2700000" algn="tl">
                    <a:srgbClr val="000000">
                      <a:alpha val="43137"/>
                    </a:srgbClr>
                  </a:outerShdw>
                </a:effectLst>
              </a:rPr>
              <a:t>OT examples of worship </a:t>
            </a:r>
            <a:r>
              <a:rPr lang="en-US" sz="2800" b="1" dirty="0">
                <a:solidFill>
                  <a:srgbClr val="FFFF00"/>
                </a:solidFill>
                <a:effectLst>
                  <a:outerShdw blurRad="38100" dist="38100" dir="2700000" algn="tl">
                    <a:srgbClr val="000000">
                      <a:alpha val="43137"/>
                    </a:srgbClr>
                  </a:outerShdw>
                </a:effectLst>
              </a:rPr>
              <a:t>do not apply</a:t>
            </a:r>
            <a:r>
              <a:rPr lang="en-US" sz="2800" dirty="0">
                <a:solidFill>
                  <a:srgbClr val="FFFF00"/>
                </a:solidFill>
                <a:effectLst>
                  <a:outerShdw blurRad="38100" dist="38100" dir="2700000" algn="tl">
                    <a:srgbClr val="000000">
                      <a:alpha val="43137"/>
                    </a:srgbClr>
                  </a:outerShdw>
                </a:effectLst>
              </a:rPr>
              <a:t> </a:t>
            </a:r>
            <a:r>
              <a:rPr lang="en-US" sz="2800" dirty="0">
                <a:effectLst>
                  <a:outerShdw blurRad="38100" dist="38100" dir="2700000" algn="tl">
                    <a:srgbClr val="000000">
                      <a:alpha val="43137"/>
                    </a:srgbClr>
                  </a:outerShdw>
                </a:effectLst>
              </a:rPr>
              <a:t>to NT </a:t>
            </a:r>
            <a:r>
              <a:rPr lang="en-US" sz="2800" dirty="0" smtClean="0">
                <a:effectLst>
                  <a:outerShdw blurRad="38100" dist="38100" dir="2700000" algn="tl">
                    <a:srgbClr val="000000">
                      <a:alpha val="43137"/>
                    </a:srgbClr>
                  </a:outerShdw>
                </a:effectLst>
              </a:rPr>
              <a:t>worship</a:t>
            </a:r>
          </a:p>
          <a:p>
            <a:pPr marL="457200" indent="-457200">
              <a:spcBef>
                <a:spcPts val="0"/>
              </a:spcBef>
              <a:spcAft>
                <a:spcPts val="2400"/>
              </a:spcAft>
            </a:pPr>
            <a:r>
              <a:rPr lang="en-US" sz="2800" dirty="0">
                <a:effectLst>
                  <a:outerShdw blurRad="38100" dist="38100" dir="2700000" algn="tl">
                    <a:srgbClr val="000000">
                      <a:alpha val="43137"/>
                    </a:srgbClr>
                  </a:outerShdw>
                </a:effectLst>
              </a:rPr>
              <a:t>No one can prove that there are </a:t>
            </a:r>
            <a:r>
              <a:rPr lang="en-US" sz="2800" b="1" dirty="0">
                <a:solidFill>
                  <a:srgbClr val="FFFF00"/>
                </a:solidFill>
                <a:effectLst>
                  <a:outerShdw blurRad="38100" dist="38100" dir="2700000" algn="tl">
                    <a:srgbClr val="000000">
                      <a:alpha val="43137"/>
                    </a:srgbClr>
                  </a:outerShdw>
                </a:effectLst>
              </a:rPr>
              <a:t>only “five acts”</a:t>
            </a:r>
            <a:r>
              <a:rPr lang="en-US" sz="2800" dirty="0">
                <a:effectLst>
                  <a:outerShdw blurRad="38100" dist="38100" dir="2700000" algn="tl">
                    <a:srgbClr val="000000">
                      <a:alpha val="43137"/>
                    </a:srgbClr>
                  </a:outerShdw>
                </a:effectLst>
              </a:rPr>
              <a:t> of </a:t>
            </a:r>
            <a:r>
              <a:rPr lang="en-US" sz="2800" dirty="0" smtClean="0">
                <a:effectLst>
                  <a:outerShdw blurRad="38100" dist="38100" dir="2700000" algn="tl">
                    <a:srgbClr val="000000">
                      <a:alpha val="43137"/>
                    </a:srgbClr>
                  </a:outerShdw>
                </a:effectLst>
              </a:rPr>
              <a:t>worship</a:t>
            </a:r>
          </a:p>
          <a:p>
            <a:pPr marL="457200" indent="-457200">
              <a:spcBef>
                <a:spcPts val="0"/>
              </a:spcBef>
              <a:spcAft>
                <a:spcPts val="2400"/>
              </a:spcAft>
            </a:pPr>
            <a:r>
              <a:rPr lang="en-US" sz="2800" dirty="0">
                <a:effectLst>
                  <a:outerShdw blurRad="38100" dist="38100" dir="2700000" algn="tl">
                    <a:srgbClr val="000000">
                      <a:alpha val="43137"/>
                    </a:srgbClr>
                  </a:outerShdw>
                </a:effectLst>
              </a:rPr>
              <a:t>Are we to present our bodies as</a:t>
            </a:r>
            <a:r>
              <a:rPr lang="en-US" sz="2800" b="1" dirty="0">
                <a:effectLst>
                  <a:outerShdw blurRad="38100" dist="38100" dir="2700000" algn="tl">
                    <a:srgbClr val="000000">
                      <a:alpha val="43137"/>
                    </a:srgbClr>
                  </a:outerShdw>
                </a:effectLst>
              </a:rPr>
              <a:t> </a:t>
            </a:r>
            <a:r>
              <a:rPr lang="en-US" sz="2800" b="1" dirty="0">
                <a:solidFill>
                  <a:srgbClr val="FFFF00"/>
                </a:solidFill>
                <a:effectLst>
                  <a:outerShdw blurRad="38100" dist="38100" dir="2700000" algn="tl">
                    <a:srgbClr val="000000">
                      <a:alpha val="43137"/>
                    </a:srgbClr>
                  </a:outerShdw>
                </a:effectLst>
              </a:rPr>
              <a:t>living sacrifices only 3 or 4 hours a week</a:t>
            </a:r>
            <a:r>
              <a:rPr lang="en-US" sz="2800" dirty="0">
                <a:solidFill>
                  <a:srgbClr val="FFFF00"/>
                </a:solidFill>
                <a:effectLst>
                  <a:outerShdw blurRad="38100" dist="38100" dir="2700000" algn="tl">
                    <a:srgbClr val="000000">
                      <a:alpha val="43137"/>
                    </a:srgbClr>
                  </a:outerShdw>
                </a:effectLst>
              </a:rPr>
              <a:t> </a:t>
            </a:r>
            <a:r>
              <a:rPr lang="en-US" sz="2800" dirty="0">
                <a:effectLst>
                  <a:outerShdw blurRad="38100" dist="38100" dir="2700000" algn="tl">
                    <a:srgbClr val="000000">
                      <a:alpha val="43137"/>
                    </a:srgbClr>
                  </a:outerShdw>
                </a:effectLst>
              </a:rPr>
              <a:t>in the worship services of the local church</a:t>
            </a:r>
            <a:r>
              <a:rPr lang="en-US" sz="2800" dirty="0" smtClean="0">
                <a:effectLst>
                  <a:outerShdw blurRad="38100" dist="38100" dir="2700000" algn="tl">
                    <a:srgbClr val="000000">
                      <a:alpha val="43137"/>
                    </a:srgbClr>
                  </a:outerShdw>
                </a:effectLst>
              </a:rPr>
              <a:t>? </a:t>
            </a:r>
            <a:endParaRPr lang="en-US" sz="2800" dirty="0">
              <a:effectLst>
                <a:outerShdw blurRad="38100" dist="38100" dir="2700000" algn="tl">
                  <a:srgbClr val="000000">
                    <a:alpha val="43137"/>
                  </a:srgbClr>
                </a:outerShdw>
              </a:effectLst>
            </a:endParaRPr>
          </a:p>
        </p:txBody>
      </p:sp>
      <p:sp>
        <p:nvSpPr>
          <p:cNvPr id="4" name="Footer Placeholder 3"/>
          <p:cNvSpPr>
            <a:spLocks noGrp="1"/>
          </p:cNvSpPr>
          <p:nvPr>
            <p:ph type="ftr" sz="quarter" idx="11"/>
          </p:nvPr>
        </p:nvSpPr>
        <p:spPr/>
        <p:txBody>
          <a:bodyPr/>
          <a:lstStyle/>
          <a:p>
            <a:r>
              <a:rPr lang="en-US" smtClean="0">
                <a:solidFill>
                  <a:srgbClr val="FFFFFF"/>
                </a:solidFill>
              </a:rPr>
              <a:t>Kevin Kay</a:t>
            </a:r>
            <a:endParaRPr lang="en-US">
              <a:solidFill>
                <a:srgbClr val="FFFFFF"/>
              </a:solidFill>
            </a:endParaRPr>
          </a:p>
        </p:txBody>
      </p:sp>
      <p:sp>
        <p:nvSpPr>
          <p:cNvPr id="5" name="Slide Number Placeholder 4"/>
          <p:cNvSpPr>
            <a:spLocks noGrp="1"/>
          </p:cNvSpPr>
          <p:nvPr>
            <p:ph type="sldNum" sz="quarter" idx="12"/>
          </p:nvPr>
        </p:nvSpPr>
        <p:spPr/>
        <p:txBody>
          <a:bodyPr/>
          <a:lstStyle/>
          <a:p>
            <a:fld id="{26510927-015E-4E40-92FB-13F339A46826}" type="slidenum">
              <a:rPr lang="en-US" smtClean="0">
                <a:solidFill>
                  <a:srgbClr val="FFFFFF"/>
                </a:solidFill>
              </a:rPr>
              <a:pPr/>
              <a:t>105</a:t>
            </a:fld>
            <a:endParaRPr lang="en-US">
              <a:solidFill>
                <a:srgbClr val="FFFFFF"/>
              </a:solidFill>
            </a:endParaRPr>
          </a:p>
        </p:txBody>
      </p:sp>
    </p:spTree>
    <p:extLst>
      <p:ext uri="{BB962C8B-B14F-4D97-AF65-F5344CB8AC3E}">
        <p14:creationId xmlns:p14="http://schemas.microsoft.com/office/powerpoint/2010/main" val="244890464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Objections</a:t>
            </a:r>
            <a:endParaRPr lang="en-US" dirty="0"/>
          </a:p>
        </p:txBody>
      </p:sp>
      <p:sp>
        <p:nvSpPr>
          <p:cNvPr id="3" name="Content Placeholder 2"/>
          <p:cNvSpPr>
            <a:spLocks noGrp="1"/>
          </p:cNvSpPr>
          <p:nvPr>
            <p:ph idx="1"/>
          </p:nvPr>
        </p:nvSpPr>
        <p:spPr/>
        <p:txBody>
          <a:bodyPr/>
          <a:lstStyle/>
          <a:p>
            <a:pPr marL="457200" indent="-457200">
              <a:spcBef>
                <a:spcPts val="0"/>
              </a:spcBef>
              <a:spcAft>
                <a:spcPts val="2400"/>
              </a:spcAft>
            </a:pPr>
            <a:r>
              <a:rPr lang="en-US" sz="2800" i="1" dirty="0">
                <a:effectLst>
                  <a:outerShdw blurRad="38100" dist="38100" dir="2700000" algn="tl">
                    <a:srgbClr val="000000">
                      <a:alpha val="43137"/>
                    </a:srgbClr>
                  </a:outerShdw>
                </a:effectLst>
              </a:rPr>
              <a:t>Ken Green</a:t>
            </a:r>
            <a:r>
              <a:rPr lang="en-US" sz="2800" dirty="0">
                <a:effectLst>
                  <a:outerShdw blurRad="38100" dist="38100" dir="2700000" algn="tl">
                    <a:srgbClr val="000000">
                      <a:alpha val="43137"/>
                    </a:srgbClr>
                  </a:outerShdw>
                </a:effectLst>
              </a:rPr>
              <a:t>:  “Since when is the offering of a </a:t>
            </a:r>
            <a:r>
              <a:rPr lang="en-US" sz="2800" b="1" dirty="0">
                <a:solidFill>
                  <a:srgbClr val="FFFF00"/>
                </a:solidFill>
                <a:effectLst>
                  <a:outerShdw blurRad="38100" dist="38100" dir="2700000" algn="tl">
                    <a:srgbClr val="000000">
                      <a:alpha val="43137"/>
                    </a:srgbClr>
                  </a:outerShdw>
                </a:effectLst>
              </a:rPr>
              <a:t>sacrifice</a:t>
            </a:r>
            <a:r>
              <a:rPr lang="en-US" sz="2800" dirty="0">
                <a:effectLst>
                  <a:outerShdw blurRad="38100" dist="38100" dir="2700000" algn="tl">
                    <a:srgbClr val="000000">
                      <a:alpha val="43137"/>
                    </a:srgbClr>
                  </a:outerShdw>
                </a:effectLst>
              </a:rPr>
              <a:t> not an </a:t>
            </a:r>
            <a:r>
              <a:rPr lang="en-US" sz="2800" b="1" dirty="0">
                <a:solidFill>
                  <a:srgbClr val="FFFF00"/>
                </a:solidFill>
                <a:effectLst>
                  <a:outerShdw blurRad="38100" dist="38100" dir="2700000" algn="tl">
                    <a:srgbClr val="000000">
                      <a:alpha val="43137"/>
                    </a:srgbClr>
                  </a:outerShdw>
                </a:effectLst>
              </a:rPr>
              <a:t>act of worship</a:t>
            </a:r>
            <a:r>
              <a:rPr lang="en-US" sz="2800" dirty="0" smtClean="0">
                <a:effectLst>
                  <a:outerShdw blurRad="38100" dist="38100" dir="2700000" algn="tl">
                    <a:srgbClr val="000000">
                      <a:alpha val="43137"/>
                    </a:srgbClr>
                  </a:outerShdw>
                </a:effectLst>
              </a:rPr>
              <a:t>?”</a:t>
            </a:r>
          </a:p>
          <a:p>
            <a:pPr marL="457200" indent="-457200">
              <a:spcBef>
                <a:spcPts val="0"/>
              </a:spcBef>
              <a:spcAft>
                <a:spcPts val="2400"/>
              </a:spcAft>
            </a:pPr>
            <a:r>
              <a:rPr lang="en-US" sz="2800" dirty="0">
                <a:effectLst>
                  <a:outerShdw blurRad="38100" dist="38100" dir="2700000" algn="tl">
                    <a:srgbClr val="000000">
                      <a:alpha val="43137"/>
                    </a:srgbClr>
                  </a:outerShdw>
                </a:effectLst>
              </a:rPr>
              <a:t>The so-called </a:t>
            </a:r>
            <a:r>
              <a:rPr lang="en-US" sz="2800" b="1" dirty="0">
                <a:solidFill>
                  <a:srgbClr val="FFFF00"/>
                </a:solidFill>
                <a:effectLst>
                  <a:outerShdw blurRad="38100" dist="38100" dir="2700000" algn="tl">
                    <a:srgbClr val="000000">
                      <a:alpha val="43137"/>
                    </a:srgbClr>
                  </a:outerShdw>
                </a:effectLst>
              </a:rPr>
              <a:t>five acts of worship</a:t>
            </a:r>
            <a:r>
              <a:rPr lang="en-US" sz="2800" dirty="0">
                <a:solidFill>
                  <a:srgbClr val="FFFF00"/>
                </a:solidFill>
                <a:effectLst>
                  <a:outerShdw blurRad="38100" dist="38100" dir="2700000" algn="tl">
                    <a:srgbClr val="000000">
                      <a:alpha val="43137"/>
                    </a:srgbClr>
                  </a:outerShdw>
                </a:effectLst>
              </a:rPr>
              <a:t> </a:t>
            </a:r>
            <a:r>
              <a:rPr lang="en-US" sz="2800" dirty="0">
                <a:effectLst>
                  <a:outerShdw blurRad="38100" dist="38100" dir="2700000" algn="tl">
                    <a:srgbClr val="000000">
                      <a:alpha val="43137"/>
                    </a:srgbClr>
                  </a:outerShdw>
                </a:effectLst>
              </a:rPr>
              <a:t>(prayer, singing, preaching, Lord’s Supper, &amp; giving) are never explicitly identified as </a:t>
            </a:r>
            <a:r>
              <a:rPr lang="en-US" sz="2800" b="1" dirty="0">
                <a:solidFill>
                  <a:srgbClr val="FFFF00"/>
                </a:solidFill>
                <a:effectLst>
                  <a:outerShdw blurRad="38100" dist="38100" dir="2700000" algn="tl">
                    <a:srgbClr val="000000">
                      <a:alpha val="43137"/>
                    </a:srgbClr>
                  </a:outerShdw>
                </a:effectLst>
              </a:rPr>
              <a:t>“worship</a:t>
            </a:r>
            <a:r>
              <a:rPr lang="en-US" sz="2800" b="1" dirty="0" smtClean="0">
                <a:solidFill>
                  <a:srgbClr val="FFFF00"/>
                </a:solidFill>
                <a:effectLst>
                  <a:outerShdw blurRad="38100" dist="38100" dir="2700000" algn="tl">
                    <a:srgbClr val="000000">
                      <a:alpha val="43137"/>
                    </a:srgbClr>
                  </a:outerShdw>
                </a:effectLst>
              </a:rPr>
              <a:t>”</a:t>
            </a:r>
            <a:endParaRPr lang="en-US" sz="2800" dirty="0">
              <a:solidFill>
                <a:srgbClr val="FFFF00"/>
              </a:solidFill>
              <a:effectLst>
                <a:outerShdw blurRad="38100" dist="38100" dir="2700000" algn="tl">
                  <a:srgbClr val="000000">
                    <a:alpha val="43137"/>
                  </a:srgbClr>
                </a:outerShdw>
              </a:effectLst>
            </a:endParaRPr>
          </a:p>
        </p:txBody>
      </p:sp>
      <p:sp>
        <p:nvSpPr>
          <p:cNvPr id="4" name="Footer Placeholder 3"/>
          <p:cNvSpPr>
            <a:spLocks noGrp="1"/>
          </p:cNvSpPr>
          <p:nvPr>
            <p:ph type="ftr" sz="quarter" idx="11"/>
          </p:nvPr>
        </p:nvSpPr>
        <p:spPr/>
        <p:txBody>
          <a:bodyPr/>
          <a:lstStyle/>
          <a:p>
            <a:r>
              <a:rPr lang="en-US" smtClean="0">
                <a:solidFill>
                  <a:srgbClr val="FFFFFF"/>
                </a:solidFill>
              </a:rPr>
              <a:t>Kevin Kay</a:t>
            </a:r>
            <a:endParaRPr lang="en-US">
              <a:solidFill>
                <a:srgbClr val="FFFFFF"/>
              </a:solidFill>
            </a:endParaRPr>
          </a:p>
        </p:txBody>
      </p:sp>
      <p:sp>
        <p:nvSpPr>
          <p:cNvPr id="5" name="Slide Number Placeholder 4"/>
          <p:cNvSpPr>
            <a:spLocks noGrp="1"/>
          </p:cNvSpPr>
          <p:nvPr>
            <p:ph type="sldNum" sz="quarter" idx="12"/>
          </p:nvPr>
        </p:nvSpPr>
        <p:spPr/>
        <p:txBody>
          <a:bodyPr/>
          <a:lstStyle/>
          <a:p>
            <a:fld id="{26510927-015E-4E40-92FB-13F339A46826}" type="slidenum">
              <a:rPr lang="en-US" smtClean="0">
                <a:solidFill>
                  <a:srgbClr val="FFFFFF"/>
                </a:solidFill>
              </a:rPr>
              <a:pPr/>
              <a:t>106</a:t>
            </a:fld>
            <a:endParaRPr lang="en-US">
              <a:solidFill>
                <a:srgbClr val="FFFFFF"/>
              </a:solidFill>
            </a:endParaRPr>
          </a:p>
        </p:txBody>
      </p:sp>
    </p:spTree>
    <p:extLst>
      <p:ext uri="{BB962C8B-B14F-4D97-AF65-F5344CB8AC3E}">
        <p14:creationId xmlns:p14="http://schemas.microsoft.com/office/powerpoint/2010/main" val="392095051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sz="3000" dirty="0" smtClean="0">
                <a:latin typeface="+mn-lt"/>
              </a:rPr>
              <a:t>“What’s It All About, Alfie?”</a:t>
            </a:r>
            <a:br>
              <a:rPr lang="en-US" sz="3000" dirty="0" smtClean="0">
                <a:latin typeface="+mn-lt"/>
              </a:rPr>
            </a:br>
            <a:r>
              <a:rPr lang="en-US" dirty="0" smtClean="0"/>
              <a:t>Informality</a:t>
            </a:r>
            <a:endParaRPr lang="en-US" dirty="0"/>
          </a:p>
        </p:txBody>
      </p:sp>
      <p:sp>
        <p:nvSpPr>
          <p:cNvPr id="3" name="Content Placeholder 2"/>
          <p:cNvSpPr>
            <a:spLocks noGrp="1"/>
          </p:cNvSpPr>
          <p:nvPr>
            <p:ph idx="1"/>
          </p:nvPr>
        </p:nvSpPr>
        <p:spPr/>
        <p:txBody>
          <a:bodyPr/>
          <a:lstStyle/>
          <a:p>
            <a:pPr marL="457200" indent="-457200"/>
            <a:r>
              <a:rPr lang="en-US" sz="2800" i="1" dirty="0">
                <a:effectLst>
                  <a:outerShdw blurRad="38100" dist="38100" dir="2700000" algn="tl">
                    <a:srgbClr val="000000">
                      <a:alpha val="43137"/>
                    </a:srgbClr>
                  </a:outerShdw>
                </a:effectLst>
              </a:rPr>
              <a:t>Mike Root</a:t>
            </a:r>
            <a:r>
              <a:rPr lang="en-US" sz="2800" dirty="0">
                <a:effectLst>
                  <a:outerShdw blurRad="38100" dist="38100" dir="2700000" algn="tl">
                    <a:srgbClr val="000000">
                      <a:alpha val="43137"/>
                    </a:srgbClr>
                  </a:outerShdw>
                </a:effectLst>
              </a:rPr>
              <a:t>:  “This ‘first day of the week’ assembly [in Acts 20:7, </a:t>
            </a:r>
            <a:r>
              <a:rPr lang="en-US" sz="2800" dirty="0" err="1">
                <a:effectLst>
                  <a:outerShdw blurRad="38100" dist="38100" dir="2700000" algn="tl">
                    <a:srgbClr val="000000">
                      <a:alpha val="43137"/>
                    </a:srgbClr>
                  </a:outerShdw>
                </a:effectLst>
              </a:rPr>
              <a:t>ksk</a:t>
            </a:r>
            <a:r>
              <a:rPr lang="en-US" sz="2800" dirty="0">
                <a:effectLst>
                  <a:outerShdw blurRad="38100" dist="38100" dir="2700000" algn="tl">
                    <a:srgbClr val="000000">
                      <a:alpha val="43137"/>
                    </a:srgbClr>
                  </a:outerShdw>
                </a:effectLst>
              </a:rPr>
              <a:t>] was as </a:t>
            </a:r>
            <a:r>
              <a:rPr lang="en-US" sz="2800" b="1" dirty="0">
                <a:solidFill>
                  <a:srgbClr val="FFFF00"/>
                </a:solidFill>
                <a:effectLst>
                  <a:outerShdw blurRad="38100" dist="38100" dir="2700000" algn="tl">
                    <a:srgbClr val="000000">
                      <a:alpha val="43137"/>
                    </a:srgbClr>
                  </a:outerShdw>
                </a:effectLst>
              </a:rPr>
              <a:t>unstructured</a:t>
            </a:r>
            <a:r>
              <a:rPr lang="en-US" sz="2800" dirty="0">
                <a:effectLst>
                  <a:outerShdw blurRad="38100" dist="38100" dir="2700000" algn="tl">
                    <a:srgbClr val="000000">
                      <a:alpha val="43137"/>
                    </a:srgbClr>
                  </a:outerShdw>
                </a:effectLst>
              </a:rPr>
              <a:t> and </a:t>
            </a:r>
            <a:r>
              <a:rPr lang="en-US" sz="2800" b="1" dirty="0">
                <a:solidFill>
                  <a:srgbClr val="FFFF00"/>
                </a:solidFill>
                <a:effectLst>
                  <a:outerShdw blurRad="38100" dist="38100" dir="2700000" algn="tl">
                    <a:srgbClr val="000000">
                      <a:alpha val="43137"/>
                    </a:srgbClr>
                  </a:outerShdw>
                </a:effectLst>
              </a:rPr>
              <a:t>informal</a:t>
            </a:r>
            <a:r>
              <a:rPr lang="en-US" sz="2800" dirty="0">
                <a:effectLst>
                  <a:outerShdw blurRad="38100" dist="38100" dir="2700000" algn="tl">
                    <a:srgbClr val="000000">
                      <a:alpha val="43137"/>
                    </a:srgbClr>
                  </a:outerShdw>
                </a:effectLst>
              </a:rPr>
              <a:t> as an </a:t>
            </a:r>
            <a:r>
              <a:rPr lang="en-US" sz="2800" b="1" dirty="0">
                <a:solidFill>
                  <a:srgbClr val="FFFF00"/>
                </a:solidFill>
                <a:effectLst>
                  <a:outerShdw blurRad="38100" dist="38100" dir="2700000" algn="tl">
                    <a:srgbClr val="000000">
                      <a:alpha val="43137"/>
                    </a:srgbClr>
                  </a:outerShdw>
                </a:effectLst>
              </a:rPr>
              <a:t>unplanned</a:t>
            </a:r>
            <a:r>
              <a:rPr lang="en-US" sz="2800" b="1" dirty="0">
                <a:effectLst>
                  <a:outerShdw blurRad="38100" dist="38100" dir="2700000" algn="tl">
                    <a:srgbClr val="000000">
                      <a:alpha val="43137"/>
                    </a:srgbClr>
                  </a:outerShdw>
                </a:effectLst>
              </a:rPr>
              <a:t> </a:t>
            </a:r>
            <a:r>
              <a:rPr lang="en-US" sz="2800" b="1" dirty="0">
                <a:solidFill>
                  <a:srgbClr val="FFFF00"/>
                </a:solidFill>
                <a:effectLst>
                  <a:outerShdw blurRad="38100" dist="38100" dir="2700000" algn="tl">
                    <a:srgbClr val="000000">
                      <a:alpha val="43137"/>
                    </a:srgbClr>
                  </a:outerShdw>
                </a:effectLst>
              </a:rPr>
              <a:t>reunion</a:t>
            </a:r>
            <a:r>
              <a:rPr lang="en-US" sz="2800" dirty="0">
                <a:effectLst>
                  <a:outerShdw blurRad="38100" dist="38100" dir="2700000" algn="tl">
                    <a:srgbClr val="000000">
                      <a:alpha val="43137"/>
                    </a:srgbClr>
                  </a:outerShdw>
                </a:effectLst>
              </a:rPr>
              <a:t> of college friends.”  </a:t>
            </a:r>
            <a:r>
              <a:rPr lang="en-US" sz="2000" dirty="0">
                <a:effectLst>
                  <a:outerShdw blurRad="38100" dist="38100" dir="2700000" algn="tl">
                    <a:srgbClr val="000000">
                      <a:alpha val="43137"/>
                    </a:srgbClr>
                  </a:outerShdw>
                </a:effectLst>
              </a:rPr>
              <a:t>(Bold emphasis added, </a:t>
            </a:r>
            <a:r>
              <a:rPr lang="en-US" sz="2000" i="1" dirty="0">
                <a:effectLst>
                  <a:outerShdw blurRad="38100" dist="38100" dir="2700000" algn="tl">
                    <a:srgbClr val="000000">
                      <a:alpha val="43137"/>
                    </a:srgbClr>
                  </a:outerShdw>
                </a:effectLst>
              </a:rPr>
              <a:t>Spilt Grape Juice</a:t>
            </a:r>
            <a:r>
              <a:rPr lang="en-US" sz="2000" dirty="0">
                <a:effectLst>
                  <a:outerShdw blurRad="38100" dist="38100" dir="2700000" algn="tl">
                    <a:srgbClr val="000000">
                      <a:alpha val="43137"/>
                    </a:srgbClr>
                  </a:outerShdw>
                </a:effectLst>
              </a:rPr>
              <a:t>, </a:t>
            </a:r>
            <a:r>
              <a:rPr lang="en-US" sz="2000" dirty="0" smtClean="0">
                <a:effectLst>
                  <a:outerShdw blurRad="38100" dist="38100" dir="2700000" algn="tl">
                    <a:srgbClr val="000000">
                      <a:alpha val="43137"/>
                    </a:srgbClr>
                  </a:outerShdw>
                </a:effectLst>
              </a:rPr>
              <a:t>50-51)</a:t>
            </a:r>
          </a:p>
        </p:txBody>
      </p:sp>
      <p:sp>
        <p:nvSpPr>
          <p:cNvPr id="4" name="Footer Placeholder 3"/>
          <p:cNvSpPr>
            <a:spLocks noGrp="1"/>
          </p:cNvSpPr>
          <p:nvPr>
            <p:ph type="ftr" sz="quarter" idx="11"/>
          </p:nvPr>
        </p:nvSpPr>
        <p:spPr/>
        <p:txBody>
          <a:bodyPr/>
          <a:lstStyle/>
          <a:p>
            <a:r>
              <a:rPr lang="en-US" smtClean="0">
                <a:solidFill>
                  <a:srgbClr val="FFFFFF"/>
                </a:solidFill>
              </a:rPr>
              <a:t>Kevin Kay</a:t>
            </a:r>
            <a:endParaRPr lang="en-US">
              <a:solidFill>
                <a:srgbClr val="FFFFFF"/>
              </a:solidFill>
            </a:endParaRPr>
          </a:p>
        </p:txBody>
      </p:sp>
      <p:sp>
        <p:nvSpPr>
          <p:cNvPr id="5" name="Slide Number Placeholder 4"/>
          <p:cNvSpPr>
            <a:spLocks noGrp="1"/>
          </p:cNvSpPr>
          <p:nvPr>
            <p:ph type="sldNum" sz="quarter" idx="12"/>
          </p:nvPr>
        </p:nvSpPr>
        <p:spPr/>
        <p:txBody>
          <a:bodyPr/>
          <a:lstStyle/>
          <a:p>
            <a:fld id="{26510927-015E-4E40-92FB-13F339A46826}" type="slidenum">
              <a:rPr lang="en-US" smtClean="0">
                <a:solidFill>
                  <a:srgbClr val="FFFFFF"/>
                </a:solidFill>
              </a:rPr>
              <a:pPr/>
              <a:t>107</a:t>
            </a:fld>
            <a:endParaRPr lang="en-US">
              <a:solidFill>
                <a:srgbClr val="FFFFFF"/>
              </a:solidFill>
            </a:endParaRPr>
          </a:p>
        </p:txBody>
      </p:sp>
    </p:spTree>
    <p:extLst>
      <p:ext uri="{BB962C8B-B14F-4D97-AF65-F5344CB8AC3E}">
        <p14:creationId xmlns:p14="http://schemas.microsoft.com/office/powerpoint/2010/main" val="390735380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sz="3000" dirty="0" smtClean="0">
                <a:latin typeface="+mn-lt"/>
              </a:rPr>
              <a:t>“What’s It All About, Alfie?”</a:t>
            </a:r>
            <a:br>
              <a:rPr lang="en-US" sz="3000" dirty="0" smtClean="0">
                <a:latin typeface="+mn-lt"/>
              </a:rPr>
            </a:br>
            <a:r>
              <a:rPr lang="en-US" dirty="0" smtClean="0"/>
              <a:t>Informality</a:t>
            </a:r>
            <a:endParaRPr lang="en-US" dirty="0"/>
          </a:p>
        </p:txBody>
      </p:sp>
      <p:sp>
        <p:nvSpPr>
          <p:cNvPr id="3" name="Content Placeholder 2"/>
          <p:cNvSpPr>
            <a:spLocks noGrp="1"/>
          </p:cNvSpPr>
          <p:nvPr>
            <p:ph idx="1"/>
          </p:nvPr>
        </p:nvSpPr>
        <p:spPr/>
        <p:txBody>
          <a:bodyPr/>
          <a:lstStyle/>
          <a:p>
            <a:pPr marL="457200" indent="-457200"/>
            <a:r>
              <a:rPr lang="en-US" sz="2800" i="1" dirty="0">
                <a:effectLst>
                  <a:outerShdw blurRad="38100" dist="38100" dir="2700000" algn="tl">
                    <a:srgbClr val="000000">
                      <a:alpha val="43137"/>
                    </a:srgbClr>
                  </a:outerShdw>
                </a:effectLst>
              </a:rPr>
              <a:t>Mike Root</a:t>
            </a:r>
            <a:r>
              <a:rPr lang="en-US" sz="2800" dirty="0">
                <a:effectLst>
                  <a:outerShdw blurRad="38100" dist="38100" dir="2700000" algn="tl">
                    <a:srgbClr val="000000">
                      <a:alpha val="43137"/>
                    </a:srgbClr>
                  </a:outerShdw>
                </a:effectLst>
              </a:rPr>
              <a:t>:  “The only thing we read in the Bible about Christian assemblies is that they had them and that they were told to equip one another for spiritual growth. We have </a:t>
            </a:r>
            <a:r>
              <a:rPr lang="en-US" sz="2800" b="1" dirty="0">
                <a:solidFill>
                  <a:srgbClr val="FFFF00"/>
                </a:solidFill>
                <a:effectLst>
                  <a:outerShdw blurRad="38100" dist="38100" dir="2700000" algn="tl">
                    <a:srgbClr val="000000">
                      <a:alpha val="43137"/>
                    </a:srgbClr>
                  </a:outerShdw>
                </a:effectLst>
              </a:rPr>
              <a:t>no biblical authority for formalism</a:t>
            </a:r>
            <a:r>
              <a:rPr lang="en-US" sz="2800" dirty="0">
                <a:effectLst>
                  <a:outerShdw blurRad="38100" dist="38100" dir="2700000" algn="tl">
                    <a:srgbClr val="000000">
                      <a:alpha val="43137"/>
                    </a:srgbClr>
                  </a:outerShdw>
                </a:effectLst>
              </a:rPr>
              <a:t> in our assemblies. We do have a need and a command to be together. Togetherness should meet the need we have for encouraging and equipping in order for us to grow into Christ's likeness.”  </a:t>
            </a:r>
            <a:r>
              <a:rPr lang="en-US" sz="2000" dirty="0">
                <a:effectLst>
                  <a:outerShdw blurRad="38100" dist="38100" dir="2700000" algn="tl">
                    <a:srgbClr val="000000">
                      <a:alpha val="43137"/>
                    </a:srgbClr>
                  </a:outerShdw>
                </a:effectLst>
              </a:rPr>
              <a:t>(Bold emphasis added, </a:t>
            </a:r>
            <a:r>
              <a:rPr lang="en-US" sz="2000" i="1" dirty="0">
                <a:effectLst>
                  <a:outerShdw blurRad="38100" dist="38100" dir="2700000" algn="tl">
                    <a:srgbClr val="000000">
                      <a:alpha val="43137"/>
                    </a:srgbClr>
                  </a:outerShdw>
                </a:effectLst>
              </a:rPr>
              <a:t>Spilt Grape Juice</a:t>
            </a:r>
            <a:r>
              <a:rPr lang="en-US" sz="2000" dirty="0">
                <a:effectLst>
                  <a:outerShdw blurRad="38100" dist="38100" dir="2700000" algn="tl">
                    <a:srgbClr val="000000">
                      <a:alpha val="43137"/>
                    </a:srgbClr>
                  </a:outerShdw>
                </a:effectLst>
              </a:rPr>
              <a:t>, 116)</a:t>
            </a:r>
            <a:endParaRPr lang="en-US" sz="2000" dirty="0" smtClean="0">
              <a:effectLst>
                <a:outerShdw blurRad="38100" dist="38100" dir="2700000" algn="tl">
                  <a:srgbClr val="000000">
                    <a:alpha val="43137"/>
                  </a:srgbClr>
                </a:outerShdw>
              </a:effectLst>
            </a:endParaRPr>
          </a:p>
        </p:txBody>
      </p:sp>
      <p:sp>
        <p:nvSpPr>
          <p:cNvPr id="4" name="Footer Placeholder 3"/>
          <p:cNvSpPr>
            <a:spLocks noGrp="1"/>
          </p:cNvSpPr>
          <p:nvPr>
            <p:ph type="ftr" sz="quarter" idx="11"/>
          </p:nvPr>
        </p:nvSpPr>
        <p:spPr/>
        <p:txBody>
          <a:bodyPr/>
          <a:lstStyle/>
          <a:p>
            <a:r>
              <a:rPr lang="en-US" smtClean="0">
                <a:solidFill>
                  <a:srgbClr val="FFFFFF"/>
                </a:solidFill>
              </a:rPr>
              <a:t>Kevin Kay</a:t>
            </a:r>
            <a:endParaRPr lang="en-US">
              <a:solidFill>
                <a:srgbClr val="FFFFFF"/>
              </a:solidFill>
            </a:endParaRPr>
          </a:p>
        </p:txBody>
      </p:sp>
      <p:sp>
        <p:nvSpPr>
          <p:cNvPr id="5" name="Slide Number Placeholder 4"/>
          <p:cNvSpPr>
            <a:spLocks noGrp="1"/>
          </p:cNvSpPr>
          <p:nvPr>
            <p:ph type="sldNum" sz="quarter" idx="12"/>
          </p:nvPr>
        </p:nvSpPr>
        <p:spPr/>
        <p:txBody>
          <a:bodyPr/>
          <a:lstStyle/>
          <a:p>
            <a:fld id="{26510927-015E-4E40-92FB-13F339A46826}" type="slidenum">
              <a:rPr lang="en-US" smtClean="0">
                <a:solidFill>
                  <a:srgbClr val="FFFFFF"/>
                </a:solidFill>
              </a:rPr>
              <a:pPr/>
              <a:t>108</a:t>
            </a:fld>
            <a:endParaRPr lang="en-US">
              <a:solidFill>
                <a:srgbClr val="FFFFFF"/>
              </a:solidFill>
            </a:endParaRPr>
          </a:p>
        </p:txBody>
      </p:sp>
    </p:spTree>
    <p:extLst>
      <p:ext uri="{BB962C8B-B14F-4D97-AF65-F5344CB8AC3E}">
        <p14:creationId xmlns:p14="http://schemas.microsoft.com/office/powerpoint/2010/main" val="2328272179"/>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sz="3000" dirty="0" smtClean="0">
                <a:latin typeface="+mn-lt"/>
              </a:rPr>
              <a:t>“What’s It All About, Alfie?”</a:t>
            </a:r>
            <a:br>
              <a:rPr lang="en-US" sz="3000" dirty="0" smtClean="0">
                <a:latin typeface="+mn-lt"/>
              </a:rPr>
            </a:br>
            <a:r>
              <a:rPr lang="en-US" dirty="0" smtClean="0"/>
              <a:t>Informality</a:t>
            </a:r>
            <a:endParaRPr lang="en-US" dirty="0"/>
          </a:p>
        </p:txBody>
      </p:sp>
      <p:sp>
        <p:nvSpPr>
          <p:cNvPr id="3" name="Content Placeholder 2"/>
          <p:cNvSpPr>
            <a:spLocks noGrp="1"/>
          </p:cNvSpPr>
          <p:nvPr>
            <p:ph idx="1"/>
          </p:nvPr>
        </p:nvSpPr>
        <p:spPr/>
        <p:txBody>
          <a:bodyPr/>
          <a:lstStyle/>
          <a:p>
            <a:pPr marL="457200" indent="-457200"/>
            <a:r>
              <a:rPr lang="en-US" sz="2800" i="1" dirty="0">
                <a:effectLst>
                  <a:outerShdw blurRad="38100" dist="38100" dir="2700000" algn="tl">
                    <a:srgbClr val="000000">
                      <a:alpha val="43137"/>
                    </a:srgbClr>
                  </a:outerShdw>
                </a:effectLst>
              </a:rPr>
              <a:t>Mike Root</a:t>
            </a:r>
            <a:r>
              <a:rPr lang="en-US" sz="2800" dirty="0">
                <a:effectLst>
                  <a:outerShdw blurRad="38100" dist="38100" dir="2700000" algn="tl">
                    <a:srgbClr val="000000">
                      <a:alpha val="43137"/>
                    </a:srgbClr>
                  </a:outerShdw>
                </a:effectLst>
              </a:rPr>
              <a:t>:  “Just as surely as God sees hearts and not houses, He sees </a:t>
            </a:r>
            <a:r>
              <a:rPr lang="en-US" sz="2800" b="1" dirty="0">
                <a:solidFill>
                  <a:srgbClr val="FFFF00"/>
                </a:solidFill>
                <a:effectLst>
                  <a:outerShdw blurRad="38100" dist="38100" dir="2700000" algn="tl">
                    <a:srgbClr val="000000">
                      <a:alpha val="43137"/>
                    </a:srgbClr>
                  </a:outerShdw>
                </a:effectLst>
              </a:rPr>
              <a:t>righteousness</a:t>
            </a:r>
            <a:r>
              <a:rPr lang="en-US" sz="2800" b="1" dirty="0">
                <a:effectLst>
                  <a:outerShdw blurRad="38100" dist="38100" dir="2700000" algn="tl">
                    <a:srgbClr val="000000">
                      <a:alpha val="43137"/>
                    </a:srgbClr>
                  </a:outerShdw>
                </a:effectLst>
              </a:rPr>
              <a:t> </a:t>
            </a:r>
            <a:r>
              <a:rPr lang="en-US" sz="2800" b="1" dirty="0">
                <a:solidFill>
                  <a:srgbClr val="FFFF00"/>
                </a:solidFill>
                <a:effectLst>
                  <a:outerShdw blurRad="38100" dist="38100" dir="2700000" algn="tl">
                    <a:srgbClr val="000000">
                      <a:alpha val="43137"/>
                    </a:srgbClr>
                  </a:outerShdw>
                </a:effectLst>
              </a:rPr>
              <a:t>and not rituals</a:t>
            </a:r>
            <a:r>
              <a:rPr lang="en-US" sz="2800" dirty="0">
                <a:effectLst>
                  <a:outerShdw blurRad="38100" dist="38100" dir="2700000" algn="tl">
                    <a:srgbClr val="000000">
                      <a:alpha val="43137"/>
                    </a:srgbClr>
                  </a:outerShdw>
                </a:effectLst>
              </a:rPr>
              <a:t>.”  </a:t>
            </a:r>
            <a:r>
              <a:rPr lang="en-US" sz="2000" dirty="0">
                <a:effectLst>
                  <a:outerShdw blurRad="38100" dist="38100" dir="2700000" algn="tl">
                    <a:srgbClr val="000000">
                      <a:alpha val="43137"/>
                    </a:srgbClr>
                  </a:outerShdw>
                </a:effectLst>
              </a:rPr>
              <a:t>(Bold emphasis added, </a:t>
            </a:r>
            <a:r>
              <a:rPr lang="en-US" sz="2000" i="1" dirty="0">
                <a:effectLst>
                  <a:outerShdw blurRad="38100" dist="38100" dir="2700000" algn="tl">
                    <a:srgbClr val="000000">
                      <a:alpha val="43137"/>
                    </a:srgbClr>
                  </a:outerShdw>
                </a:effectLst>
              </a:rPr>
              <a:t>Spilt Grape Juice</a:t>
            </a:r>
            <a:r>
              <a:rPr lang="en-US" sz="2000" dirty="0">
                <a:effectLst>
                  <a:outerShdw blurRad="38100" dist="38100" dir="2700000" algn="tl">
                    <a:srgbClr val="000000">
                      <a:alpha val="43137"/>
                    </a:srgbClr>
                  </a:outerShdw>
                </a:effectLst>
              </a:rPr>
              <a:t>, 30-31)</a:t>
            </a:r>
            <a:endParaRPr lang="en-US" sz="2000" dirty="0" smtClean="0">
              <a:effectLst>
                <a:outerShdw blurRad="38100" dist="38100" dir="2700000" algn="tl">
                  <a:srgbClr val="000000">
                    <a:alpha val="43137"/>
                  </a:srgbClr>
                </a:outerShdw>
              </a:effectLst>
            </a:endParaRPr>
          </a:p>
        </p:txBody>
      </p:sp>
      <p:sp>
        <p:nvSpPr>
          <p:cNvPr id="4" name="Footer Placeholder 3"/>
          <p:cNvSpPr>
            <a:spLocks noGrp="1"/>
          </p:cNvSpPr>
          <p:nvPr>
            <p:ph type="ftr" sz="quarter" idx="11"/>
          </p:nvPr>
        </p:nvSpPr>
        <p:spPr/>
        <p:txBody>
          <a:bodyPr/>
          <a:lstStyle/>
          <a:p>
            <a:r>
              <a:rPr lang="en-US" smtClean="0">
                <a:solidFill>
                  <a:srgbClr val="FFFFFF"/>
                </a:solidFill>
              </a:rPr>
              <a:t>Kevin Kay</a:t>
            </a:r>
            <a:endParaRPr lang="en-US">
              <a:solidFill>
                <a:srgbClr val="FFFFFF"/>
              </a:solidFill>
            </a:endParaRPr>
          </a:p>
        </p:txBody>
      </p:sp>
      <p:sp>
        <p:nvSpPr>
          <p:cNvPr id="5" name="Slide Number Placeholder 4"/>
          <p:cNvSpPr>
            <a:spLocks noGrp="1"/>
          </p:cNvSpPr>
          <p:nvPr>
            <p:ph type="sldNum" sz="quarter" idx="12"/>
          </p:nvPr>
        </p:nvSpPr>
        <p:spPr/>
        <p:txBody>
          <a:bodyPr/>
          <a:lstStyle/>
          <a:p>
            <a:fld id="{26510927-015E-4E40-92FB-13F339A46826}" type="slidenum">
              <a:rPr lang="en-US" smtClean="0">
                <a:solidFill>
                  <a:srgbClr val="FFFFFF"/>
                </a:solidFill>
              </a:rPr>
              <a:pPr/>
              <a:t>109</a:t>
            </a:fld>
            <a:endParaRPr lang="en-US">
              <a:solidFill>
                <a:srgbClr val="FFFFFF"/>
              </a:solidFill>
            </a:endParaRPr>
          </a:p>
        </p:txBody>
      </p:sp>
    </p:spTree>
    <p:extLst>
      <p:ext uri="{BB962C8B-B14F-4D97-AF65-F5344CB8AC3E}">
        <p14:creationId xmlns:p14="http://schemas.microsoft.com/office/powerpoint/2010/main" val="272347729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85800" y="465138"/>
            <a:ext cx="7772400" cy="1323439"/>
          </a:xfrm>
        </p:spPr>
        <p:txBody>
          <a:bodyPr/>
          <a:lstStyle/>
          <a:p>
            <a:pPr eaLnBrk="1" hangingPunct="1"/>
            <a:r>
              <a:rPr lang="en-US" sz="5000" dirty="0">
                <a:cs typeface="Times New Roman" pitchFamily="18" charset="0"/>
                <a:sym typeface="Monotype Sorts" pitchFamily="2" charset="2"/>
              </a:rPr>
              <a:t></a:t>
            </a:r>
            <a:r>
              <a:rPr lang="en-US" sz="5000" b="1" dirty="0">
                <a:cs typeface="Times New Roman" pitchFamily="18" charset="0"/>
              </a:rPr>
              <a:t>Will-Worship</a:t>
            </a:r>
            <a:r>
              <a:rPr lang="en-US" sz="5000" dirty="0">
                <a:cs typeface="Times New Roman" pitchFamily="18" charset="0"/>
                <a:sym typeface="Monotype Sorts" pitchFamily="2" charset="2"/>
              </a:rPr>
              <a:t></a:t>
            </a:r>
            <a:r>
              <a:rPr lang="en-US" sz="5000" b="1" dirty="0">
                <a:cs typeface="Times New Roman" pitchFamily="18" charset="0"/>
              </a:rPr>
              <a:t/>
            </a:r>
            <a:br>
              <a:rPr lang="en-US" sz="5000" b="1" dirty="0">
                <a:cs typeface="Times New Roman" pitchFamily="18" charset="0"/>
              </a:rPr>
            </a:br>
            <a:r>
              <a:rPr lang="en-US" sz="3000" dirty="0">
                <a:latin typeface="+mn-lt"/>
                <a:cs typeface="Times New Roman" pitchFamily="18" charset="0"/>
              </a:rPr>
              <a:t>(</a:t>
            </a:r>
            <a:r>
              <a:rPr lang="en-US" sz="3000" i="1" dirty="0" err="1">
                <a:latin typeface="+mn-lt"/>
                <a:cs typeface="Times New Roman" pitchFamily="18" charset="0"/>
              </a:rPr>
              <a:t>Ethelothreskeia</a:t>
            </a:r>
            <a:r>
              <a:rPr lang="en-US" sz="3000" dirty="0">
                <a:latin typeface="+mn-lt"/>
                <a:cs typeface="Times New Roman" pitchFamily="18" charset="0"/>
              </a:rPr>
              <a:t>)</a:t>
            </a:r>
            <a:r>
              <a:rPr lang="en-US" sz="3000" dirty="0">
                <a:latin typeface="+mn-lt"/>
              </a:rPr>
              <a:t> </a:t>
            </a:r>
          </a:p>
        </p:txBody>
      </p:sp>
      <p:sp>
        <p:nvSpPr>
          <p:cNvPr id="6147" name="Rectangle 3"/>
          <p:cNvSpPr>
            <a:spLocks noGrp="1" noChangeArrowheads="1"/>
          </p:cNvSpPr>
          <p:nvPr>
            <p:ph type="body" idx="1"/>
          </p:nvPr>
        </p:nvSpPr>
        <p:spPr>
          <a:xfrm>
            <a:off x="457200" y="1990165"/>
            <a:ext cx="8229600" cy="4140762"/>
          </a:xfrm>
        </p:spPr>
        <p:txBody>
          <a:bodyPr/>
          <a:lstStyle/>
          <a:p>
            <a:pPr marL="463550" indent="-463550" eaLnBrk="1" hangingPunct="1">
              <a:spcBef>
                <a:spcPct val="0"/>
              </a:spcBef>
              <a:spcAft>
                <a:spcPct val="50000"/>
              </a:spcAft>
            </a:pPr>
            <a:r>
              <a:rPr lang="en-US" sz="2800" b="1" dirty="0">
                <a:latin typeface="CG Times (W1)" charset="0"/>
                <a:cs typeface="Times New Roman" pitchFamily="18" charset="0"/>
              </a:rPr>
              <a:t>Vine:</a:t>
            </a:r>
            <a:r>
              <a:rPr lang="en-US" sz="2800" dirty="0">
                <a:latin typeface="CG Times (W1)" charset="0"/>
                <a:cs typeface="Times New Roman" pitchFamily="18" charset="0"/>
              </a:rPr>
              <a:t>  “will-worship (</a:t>
            </a:r>
            <a:r>
              <a:rPr lang="en-US" sz="2800" i="1" dirty="0" err="1">
                <a:latin typeface="CG Times (W1)" charset="0"/>
                <a:cs typeface="Times New Roman" pitchFamily="18" charset="0"/>
              </a:rPr>
              <a:t>ethelo</a:t>
            </a:r>
            <a:r>
              <a:rPr lang="en-US" sz="2800" dirty="0">
                <a:latin typeface="CG Times (W1)" charset="0"/>
                <a:cs typeface="Times New Roman" pitchFamily="18" charset="0"/>
              </a:rPr>
              <a:t>, to will, </a:t>
            </a:r>
            <a:r>
              <a:rPr lang="en-US" sz="2800" i="1" dirty="0" err="1">
                <a:latin typeface="CG Times (W1)" charset="0"/>
                <a:cs typeface="Times New Roman" pitchFamily="18" charset="0"/>
              </a:rPr>
              <a:t>threskeia</a:t>
            </a:r>
            <a:r>
              <a:rPr lang="en-US" sz="2800" dirty="0">
                <a:latin typeface="CG Times (W1)" charset="0"/>
                <a:cs typeface="Times New Roman" pitchFamily="18" charset="0"/>
              </a:rPr>
              <a:t>, worship), occurs in Col. 2:23, </a:t>
            </a:r>
            <a:r>
              <a:rPr lang="en-US" sz="2800" dirty="0">
                <a:solidFill>
                  <a:srgbClr val="FFFF00"/>
                </a:solidFill>
                <a:latin typeface="CG Times (W1)" charset="0"/>
                <a:cs typeface="Times New Roman" pitchFamily="18" charset="0"/>
              </a:rPr>
              <a:t>voluntarily adopted worship, whether unbidden or forbidden</a:t>
            </a:r>
            <a:r>
              <a:rPr lang="en-US" sz="2800" dirty="0">
                <a:latin typeface="CG Times (W1)" charset="0"/>
                <a:cs typeface="Times New Roman" pitchFamily="18" charset="0"/>
              </a:rPr>
              <a:t>, not that which is imposed by others, but which one affects.”  </a:t>
            </a:r>
            <a:r>
              <a:rPr lang="en-US" sz="2000" dirty="0">
                <a:latin typeface="CG Times (W1)" charset="0"/>
                <a:cs typeface="Times New Roman" pitchFamily="18" charset="0"/>
              </a:rPr>
              <a:t>(p. 1248)</a:t>
            </a:r>
            <a:r>
              <a:rPr lang="en-US" sz="2000" dirty="0"/>
              <a:t> </a:t>
            </a:r>
          </a:p>
        </p:txBody>
      </p:sp>
      <p:sp>
        <p:nvSpPr>
          <p:cNvPr id="4" name="Slide Number Placeholder 3"/>
          <p:cNvSpPr>
            <a:spLocks noGrp="1"/>
          </p:cNvSpPr>
          <p:nvPr>
            <p:ph type="sldNum" sz="quarter" idx="12"/>
          </p:nvPr>
        </p:nvSpPr>
        <p:spPr/>
        <p:txBody>
          <a:bodyPr/>
          <a:lstStyle/>
          <a:p>
            <a:fld id="{A64A7929-2DFA-4EFA-AB6E-FB44A851FB99}" type="slidenum">
              <a:rPr lang="en-US"/>
              <a:pPr/>
              <a:t>11</a:t>
            </a:fld>
            <a:endParaRPr lang="en-US"/>
          </a:p>
        </p:txBody>
      </p:sp>
      <p:sp>
        <p:nvSpPr>
          <p:cNvPr id="2" name="Footer Placeholder 1"/>
          <p:cNvSpPr>
            <a:spLocks noGrp="1"/>
          </p:cNvSpPr>
          <p:nvPr>
            <p:ph type="ftr" sz="quarter" idx="11"/>
          </p:nvPr>
        </p:nvSpPr>
        <p:spPr/>
        <p:txBody>
          <a:bodyPr/>
          <a:lstStyle/>
          <a:p>
            <a:r>
              <a:rPr lang="en-US" smtClean="0"/>
              <a:t>Kevin Kay</a:t>
            </a:r>
            <a:endParaRPr lang="en-US"/>
          </a:p>
        </p:txBody>
      </p:sp>
    </p:spTree>
    <p:extLst>
      <p:ext uri="{BB962C8B-B14F-4D97-AF65-F5344CB8AC3E}">
        <p14:creationId xmlns:p14="http://schemas.microsoft.com/office/powerpoint/2010/main" val="212093466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sz="3000" dirty="0" smtClean="0">
                <a:latin typeface="+mn-lt"/>
              </a:rPr>
              <a:t>“What’s It All About, Alfie?”</a:t>
            </a:r>
            <a:br>
              <a:rPr lang="en-US" sz="3000" dirty="0" smtClean="0">
                <a:latin typeface="+mn-lt"/>
              </a:rPr>
            </a:br>
            <a:r>
              <a:rPr lang="en-US" dirty="0" smtClean="0"/>
              <a:t>Togetherness</a:t>
            </a:r>
            <a:endParaRPr lang="en-US" dirty="0"/>
          </a:p>
        </p:txBody>
      </p:sp>
      <p:sp>
        <p:nvSpPr>
          <p:cNvPr id="3" name="Content Placeholder 2"/>
          <p:cNvSpPr>
            <a:spLocks noGrp="1"/>
          </p:cNvSpPr>
          <p:nvPr>
            <p:ph idx="1"/>
          </p:nvPr>
        </p:nvSpPr>
        <p:spPr/>
        <p:txBody>
          <a:bodyPr/>
          <a:lstStyle/>
          <a:p>
            <a:pPr marL="457200" indent="-457200"/>
            <a:r>
              <a:rPr lang="en-US" sz="2800" i="1" dirty="0">
                <a:effectLst>
                  <a:outerShdw blurRad="38100" dist="38100" dir="2700000" algn="tl">
                    <a:srgbClr val="000000">
                      <a:alpha val="43137"/>
                    </a:srgbClr>
                  </a:outerShdw>
                </a:effectLst>
              </a:rPr>
              <a:t>Mike Root</a:t>
            </a:r>
            <a:r>
              <a:rPr lang="en-US" sz="2800" dirty="0">
                <a:effectLst>
                  <a:outerShdw blurRad="38100" dist="38100" dir="2700000" algn="tl">
                    <a:srgbClr val="000000">
                      <a:alpha val="43137"/>
                    </a:srgbClr>
                  </a:outerShdw>
                </a:effectLst>
              </a:rPr>
              <a:t>:  “So, why did they meet? </a:t>
            </a:r>
            <a:r>
              <a:rPr lang="en-US" sz="2800" b="1" dirty="0">
                <a:solidFill>
                  <a:srgbClr val="FFFF00"/>
                </a:solidFill>
                <a:effectLst>
                  <a:outerShdw blurRad="38100" dist="38100" dir="2700000" algn="tl">
                    <a:srgbClr val="000000">
                      <a:alpha val="43137"/>
                    </a:srgbClr>
                  </a:outerShdw>
                </a:effectLst>
              </a:rPr>
              <a:t>They met to be together</a:t>
            </a:r>
            <a:r>
              <a:rPr lang="en-US" sz="2800" dirty="0">
                <a:effectLst>
                  <a:outerShdw blurRad="38100" dist="38100" dir="2700000" algn="tl">
                    <a:srgbClr val="000000">
                      <a:alpha val="43137"/>
                    </a:srgbClr>
                  </a:outerShdw>
                </a:effectLst>
              </a:rPr>
              <a:t>.”  </a:t>
            </a:r>
            <a:r>
              <a:rPr lang="en-US" sz="2000" dirty="0">
                <a:effectLst>
                  <a:outerShdw blurRad="38100" dist="38100" dir="2700000" algn="tl">
                    <a:srgbClr val="000000">
                      <a:alpha val="43137"/>
                    </a:srgbClr>
                  </a:outerShdw>
                </a:effectLst>
              </a:rPr>
              <a:t>(Bold emphasis added, </a:t>
            </a:r>
            <a:r>
              <a:rPr lang="en-US" sz="2000" i="1" dirty="0">
                <a:effectLst>
                  <a:outerShdw blurRad="38100" dist="38100" dir="2700000" algn="tl">
                    <a:srgbClr val="000000">
                      <a:alpha val="43137"/>
                    </a:srgbClr>
                  </a:outerShdw>
                </a:effectLst>
              </a:rPr>
              <a:t>Spilt Grape Juice</a:t>
            </a:r>
            <a:r>
              <a:rPr lang="en-US" sz="2000" dirty="0">
                <a:effectLst>
                  <a:outerShdw blurRad="38100" dist="38100" dir="2700000" algn="tl">
                    <a:srgbClr val="000000">
                      <a:alpha val="43137"/>
                    </a:srgbClr>
                  </a:outerShdw>
                </a:effectLst>
              </a:rPr>
              <a:t>, 40</a:t>
            </a:r>
            <a:r>
              <a:rPr lang="en-US" sz="2000" dirty="0" smtClean="0">
                <a:effectLst>
                  <a:outerShdw blurRad="38100" dist="38100" dir="2700000" algn="tl">
                    <a:srgbClr val="000000">
                      <a:alpha val="43137"/>
                    </a:srgbClr>
                  </a:outerShdw>
                </a:effectLst>
              </a:rPr>
              <a:t>)</a:t>
            </a:r>
          </a:p>
        </p:txBody>
      </p:sp>
      <p:sp>
        <p:nvSpPr>
          <p:cNvPr id="4" name="Footer Placeholder 3"/>
          <p:cNvSpPr>
            <a:spLocks noGrp="1"/>
          </p:cNvSpPr>
          <p:nvPr>
            <p:ph type="ftr" sz="quarter" idx="11"/>
          </p:nvPr>
        </p:nvSpPr>
        <p:spPr/>
        <p:txBody>
          <a:bodyPr/>
          <a:lstStyle/>
          <a:p>
            <a:r>
              <a:rPr lang="en-US" smtClean="0">
                <a:solidFill>
                  <a:srgbClr val="FFFFFF"/>
                </a:solidFill>
              </a:rPr>
              <a:t>Kevin Kay</a:t>
            </a:r>
            <a:endParaRPr lang="en-US">
              <a:solidFill>
                <a:srgbClr val="FFFFFF"/>
              </a:solidFill>
            </a:endParaRPr>
          </a:p>
        </p:txBody>
      </p:sp>
      <p:sp>
        <p:nvSpPr>
          <p:cNvPr id="5" name="Slide Number Placeholder 4"/>
          <p:cNvSpPr>
            <a:spLocks noGrp="1"/>
          </p:cNvSpPr>
          <p:nvPr>
            <p:ph type="sldNum" sz="quarter" idx="12"/>
          </p:nvPr>
        </p:nvSpPr>
        <p:spPr/>
        <p:txBody>
          <a:bodyPr/>
          <a:lstStyle/>
          <a:p>
            <a:fld id="{26510927-015E-4E40-92FB-13F339A46826}" type="slidenum">
              <a:rPr lang="en-US" smtClean="0">
                <a:solidFill>
                  <a:srgbClr val="FFFFFF"/>
                </a:solidFill>
              </a:rPr>
              <a:pPr/>
              <a:t>110</a:t>
            </a:fld>
            <a:endParaRPr lang="en-US">
              <a:solidFill>
                <a:srgbClr val="FFFFFF"/>
              </a:solidFill>
            </a:endParaRPr>
          </a:p>
        </p:txBody>
      </p:sp>
    </p:spTree>
    <p:extLst>
      <p:ext uri="{BB962C8B-B14F-4D97-AF65-F5344CB8AC3E}">
        <p14:creationId xmlns:p14="http://schemas.microsoft.com/office/powerpoint/2010/main" val="69863828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sz="3000" dirty="0" smtClean="0">
                <a:latin typeface="+mn-lt"/>
              </a:rPr>
              <a:t>“What’s It All About, Alfie?”</a:t>
            </a:r>
            <a:br>
              <a:rPr lang="en-US" sz="3000" dirty="0" smtClean="0">
                <a:latin typeface="+mn-lt"/>
              </a:rPr>
            </a:br>
            <a:r>
              <a:rPr lang="en-US" dirty="0" smtClean="0"/>
              <a:t>Togetherness</a:t>
            </a:r>
            <a:endParaRPr lang="en-US" dirty="0"/>
          </a:p>
        </p:txBody>
      </p:sp>
      <p:sp>
        <p:nvSpPr>
          <p:cNvPr id="3" name="Content Placeholder 2"/>
          <p:cNvSpPr>
            <a:spLocks noGrp="1"/>
          </p:cNvSpPr>
          <p:nvPr>
            <p:ph idx="1"/>
          </p:nvPr>
        </p:nvSpPr>
        <p:spPr/>
        <p:txBody>
          <a:bodyPr/>
          <a:lstStyle/>
          <a:p>
            <a:pPr marL="457200" indent="-457200"/>
            <a:r>
              <a:rPr lang="en-US" sz="2800" i="1" dirty="0" smtClean="0">
                <a:effectLst>
                  <a:outerShdw blurRad="38100" dist="38100" dir="2700000" algn="tl">
                    <a:srgbClr val="000000">
                      <a:alpha val="43137"/>
                    </a:srgbClr>
                  </a:outerShdw>
                </a:effectLst>
              </a:rPr>
              <a:t>Mike </a:t>
            </a:r>
            <a:r>
              <a:rPr lang="en-US" sz="2800" i="1" dirty="0">
                <a:effectLst>
                  <a:outerShdw blurRad="38100" dist="38100" dir="2700000" algn="tl">
                    <a:srgbClr val="000000">
                      <a:alpha val="43137"/>
                    </a:srgbClr>
                  </a:outerShdw>
                </a:effectLst>
              </a:rPr>
              <a:t>Root</a:t>
            </a:r>
            <a:r>
              <a:rPr lang="en-US" sz="2800" dirty="0">
                <a:effectLst>
                  <a:outerShdw blurRad="38100" dist="38100" dir="2700000" algn="tl">
                    <a:srgbClr val="000000">
                      <a:alpha val="43137"/>
                    </a:srgbClr>
                  </a:outerShdw>
                </a:effectLst>
              </a:rPr>
              <a:t>:  “Together is the one thing you can't do alone. They, the New Testament church, did not meet to </a:t>
            </a:r>
            <a:r>
              <a:rPr lang="en-US" sz="2800" b="1" dirty="0">
                <a:solidFill>
                  <a:srgbClr val="FFFF00"/>
                </a:solidFill>
                <a:effectLst>
                  <a:outerShdw blurRad="38100" dist="38100" dir="2700000" algn="tl">
                    <a:srgbClr val="000000">
                      <a:alpha val="43137"/>
                    </a:srgbClr>
                  </a:outerShdw>
                </a:effectLst>
              </a:rPr>
              <a:t>fulfill requirements</a:t>
            </a:r>
            <a:r>
              <a:rPr lang="en-US" sz="2800" dirty="0">
                <a:effectLst>
                  <a:outerShdw blurRad="38100" dist="38100" dir="2700000" algn="tl">
                    <a:srgbClr val="000000">
                      <a:alpha val="43137"/>
                    </a:srgbClr>
                  </a:outerShdw>
                </a:effectLst>
              </a:rPr>
              <a:t>. They did not meet to </a:t>
            </a:r>
            <a:r>
              <a:rPr lang="en-US" sz="2800" b="1" dirty="0">
                <a:solidFill>
                  <a:srgbClr val="FFFF00"/>
                </a:solidFill>
                <a:effectLst>
                  <a:outerShdw blurRad="38100" dist="38100" dir="2700000" algn="tl">
                    <a:srgbClr val="000000">
                      <a:alpha val="43137"/>
                    </a:srgbClr>
                  </a:outerShdw>
                </a:effectLst>
              </a:rPr>
              <a:t>pay back God</a:t>
            </a:r>
            <a:r>
              <a:rPr lang="en-US" sz="2800" dirty="0">
                <a:effectLst>
                  <a:outerShdw blurRad="38100" dist="38100" dir="2700000" algn="tl">
                    <a:srgbClr val="000000">
                      <a:alpha val="43137"/>
                    </a:srgbClr>
                  </a:outerShdw>
                </a:effectLst>
              </a:rPr>
              <a:t>. They did not meet just because it was </a:t>
            </a:r>
            <a:r>
              <a:rPr lang="en-US" sz="2800" b="1" dirty="0">
                <a:solidFill>
                  <a:srgbClr val="FFFF00"/>
                </a:solidFill>
                <a:effectLst>
                  <a:outerShdw blurRad="38100" dist="38100" dir="2700000" algn="tl">
                    <a:srgbClr val="000000">
                      <a:alpha val="43137"/>
                    </a:srgbClr>
                  </a:outerShdw>
                </a:effectLst>
              </a:rPr>
              <a:t>expected</a:t>
            </a:r>
            <a:r>
              <a:rPr lang="en-US" sz="2800" dirty="0">
                <a:effectLst>
                  <a:outerShdw blurRad="38100" dist="38100" dir="2700000" algn="tl">
                    <a:srgbClr val="000000">
                      <a:alpha val="43137"/>
                    </a:srgbClr>
                  </a:outerShdw>
                </a:effectLst>
              </a:rPr>
              <a:t>. They did not meet out of a need to get some list of sacramental acts checked off. </a:t>
            </a:r>
            <a:r>
              <a:rPr lang="en-US" sz="2800" b="1" dirty="0">
                <a:solidFill>
                  <a:srgbClr val="FFFF00"/>
                </a:solidFill>
                <a:effectLst>
                  <a:outerShdw blurRad="38100" dist="38100" dir="2700000" algn="tl">
                    <a:srgbClr val="000000">
                      <a:alpha val="43137"/>
                    </a:srgbClr>
                  </a:outerShdw>
                </a:effectLst>
              </a:rPr>
              <a:t>They met because they wanted to be together and because God wants His children to be together</a:t>
            </a:r>
            <a:r>
              <a:rPr lang="en-US" sz="2800" dirty="0">
                <a:effectLst>
                  <a:outerShdw blurRad="38100" dist="38100" dir="2700000" algn="tl">
                    <a:srgbClr val="000000">
                      <a:alpha val="43137"/>
                    </a:srgbClr>
                  </a:outerShdw>
                </a:effectLst>
              </a:rPr>
              <a:t>. This is </a:t>
            </a:r>
            <a:r>
              <a:rPr lang="en-US" sz="2800" dirty="0" smtClean="0">
                <a:effectLst>
                  <a:outerShdw blurRad="38100" dist="38100" dir="2700000" algn="tl">
                    <a:srgbClr val="000000">
                      <a:alpha val="43137"/>
                    </a:srgbClr>
                  </a:outerShdw>
                </a:effectLst>
              </a:rPr>
              <a:t>the</a:t>
            </a:r>
          </a:p>
        </p:txBody>
      </p:sp>
      <p:sp>
        <p:nvSpPr>
          <p:cNvPr id="4" name="Footer Placeholder 3"/>
          <p:cNvSpPr>
            <a:spLocks noGrp="1"/>
          </p:cNvSpPr>
          <p:nvPr>
            <p:ph type="ftr" sz="quarter" idx="11"/>
          </p:nvPr>
        </p:nvSpPr>
        <p:spPr/>
        <p:txBody>
          <a:bodyPr/>
          <a:lstStyle/>
          <a:p>
            <a:r>
              <a:rPr lang="en-US" smtClean="0">
                <a:solidFill>
                  <a:srgbClr val="FFFFFF"/>
                </a:solidFill>
              </a:rPr>
              <a:t>Kevin Kay</a:t>
            </a:r>
            <a:endParaRPr lang="en-US">
              <a:solidFill>
                <a:srgbClr val="FFFFFF"/>
              </a:solidFill>
            </a:endParaRPr>
          </a:p>
        </p:txBody>
      </p:sp>
      <p:sp>
        <p:nvSpPr>
          <p:cNvPr id="5" name="Slide Number Placeholder 4"/>
          <p:cNvSpPr>
            <a:spLocks noGrp="1"/>
          </p:cNvSpPr>
          <p:nvPr>
            <p:ph type="sldNum" sz="quarter" idx="12"/>
          </p:nvPr>
        </p:nvSpPr>
        <p:spPr/>
        <p:txBody>
          <a:bodyPr/>
          <a:lstStyle/>
          <a:p>
            <a:fld id="{26510927-015E-4E40-92FB-13F339A46826}" type="slidenum">
              <a:rPr lang="en-US" smtClean="0">
                <a:solidFill>
                  <a:srgbClr val="FFFFFF"/>
                </a:solidFill>
              </a:rPr>
              <a:pPr/>
              <a:t>111</a:t>
            </a:fld>
            <a:endParaRPr lang="en-US">
              <a:solidFill>
                <a:srgbClr val="FFFFFF"/>
              </a:solidFill>
            </a:endParaRPr>
          </a:p>
        </p:txBody>
      </p:sp>
    </p:spTree>
    <p:extLst>
      <p:ext uri="{BB962C8B-B14F-4D97-AF65-F5344CB8AC3E}">
        <p14:creationId xmlns:p14="http://schemas.microsoft.com/office/powerpoint/2010/main" val="364394592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sz="3000" dirty="0" smtClean="0">
                <a:latin typeface="+mn-lt"/>
              </a:rPr>
              <a:t>“What’s It All About, Alfie?”</a:t>
            </a:r>
            <a:br>
              <a:rPr lang="en-US" sz="3000" dirty="0" smtClean="0">
                <a:latin typeface="+mn-lt"/>
              </a:rPr>
            </a:br>
            <a:r>
              <a:rPr lang="en-US" dirty="0" smtClean="0"/>
              <a:t>Togetherness</a:t>
            </a:r>
            <a:endParaRPr lang="en-US" dirty="0"/>
          </a:p>
        </p:txBody>
      </p:sp>
      <p:sp>
        <p:nvSpPr>
          <p:cNvPr id="3" name="Content Placeholder 2"/>
          <p:cNvSpPr>
            <a:spLocks noGrp="1"/>
          </p:cNvSpPr>
          <p:nvPr>
            <p:ph idx="1"/>
          </p:nvPr>
        </p:nvSpPr>
        <p:spPr/>
        <p:txBody>
          <a:bodyPr/>
          <a:lstStyle/>
          <a:p>
            <a:pPr marL="457200" indent="-457200"/>
            <a:r>
              <a:rPr lang="en-US" sz="2800" dirty="0" smtClean="0">
                <a:effectLst>
                  <a:outerShdw blurRad="38100" dist="38100" dir="2700000" algn="tl">
                    <a:srgbClr val="000000">
                      <a:alpha val="43137"/>
                    </a:srgbClr>
                  </a:outerShdw>
                </a:effectLst>
              </a:rPr>
              <a:t>one </a:t>
            </a:r>
            <a:r>
              <a:rPr lang="en-US" sz="2800" dirty="0">
                <a:effectLst>
                  <a:outerShdw blurRad="38100" dist="38100" dir="2700000" algn="tl">
                    <a:srgbClr val="000000">
                      <a:alpha val="43137"/>
                    </a:srgbClr>
                  </a:outerShdw>
                </a:effectLst>
              </a:rPr>
              <a:t>common denominator shared by every New Testament passage on the assembly. With all their faults and growing pains, the early Christians were people who were together.”  </a:t>
            </a:r>
            <a:r>
              <a:rPr lang="en-US" sz="2000" dirty="0">
                <a:effectLst>
                  <a:outerShdw blurRad="38100" dist="38100" dir="2700000" algn="tl">
                    <a:srgbClr val="000000">
                      <a:alpha val="43137"/>
                    </a:srgbClr>
                  </a:outerShdw>
                </a:effectLst>
              </a:rPr>
              <a:t>(Bold emphasis added, </a:t>
            </a:r>
            <a:r>
              <a:rPr lang="en-US" sz="2000" i="1" dirty="0">
                <a:effectLst>
                  <a:outerShdw blurRad="38100" dist="38100" dir="2700000" algn="tl">
                    <a:srgbClr val="000000">
                      <a:alpha val="43137"/>
                    </a:srgbClr>
                  </a:outerShdw>
                </a:effectLst>
              </a:rPr>
              <a:t>Spilt Grape Juice</a:t>
            </a:r>
            <a:r>
              <a:rPr lang="en-US" sz="2000" dirty="0">
                <a:effectLst>
                  <a:outerShdw blurRad="38100" dist="38100" dir="2700000" algn="tl">
                    <a:srgbClr val="000000">
                      <a:alpha val="43137"/>
                    </a:srgbClr>
                  </a:outerShdw>
                </a:effectLst>
              </a:rPr>
              <a:t>, 40)</a:t>
            </a:r>
            <a:endParaRPr lang="en-US" sz="2000" dirty="0" smtClean="0">
              <a:effectLst>
                <a:outerShdw blurRad="38100" dist="38100" dir="2700000" algn="tl">
                  <a:srgbClr val="000000">
                    <a:alpha val="43137"/>
                  </a:srgbClr>
                </a:outerShdw>
              </a:effectLst>
            </a:endParaRPr>
          </a:p>
        </p:txBody>
      </p:sp>
      <p:sp>
        <p:nvSpPr>
          <p:cNvPr id="4" name="Footer Placeholder 3"/>
          <p:cNvSpPr>
            <a:spLocks noGrp="1"/>
          </p:cNvSpPr>
          <p:nvPr>
            <p:ph type="ftr" sz="quarter" idx="11"/>
          </p:nvPr>
        </p:nvSpPr>
        <p:spPr/>
        <p:txBody>
          <a:bodyPr/>
          <a:lstStyle/>
          <a:p>
            <a:r>
              <a:rPr lang="en-US" smtClean="0">
                <a:solidFill>
                  <a:srgbClr val="FFFFFF"/>
                </a:solidFill>
              </a:rPr>
              <a:t>Kevin Kay</a:t>
            </a:r>
            <a:endParaRPr lang="en-US">
              <a:solidFill>
                <a:srgbClr val="FFFFFF"/>
              </a:solidFill>
            </a:endParaRPr>
          </a:p>
        </p:txBody>
      </p:sp>
      <p:sp>
        <p:nvSpPr>
          <p:cNvPr id="5" name="Slide Number Placeholder 4"/>
          <p:cNvSpPr>
            <a:spLocks noGrp="1"/>
          </p:cNvSpPr>
          <p:nvPr>
            <p:ph type="sldNum" sz="quarter" idx="12"/>
          </p:nvPr>
        </p:nvSpPr>
        <p:spPr/>
        <p:txBody>
          <a:bodyPr/>
          <a:lstStyle/>
          <a:p>
            <a:fld id="{26510927-015E-4E40-92FB-13F339A46826}" type="slidenum">
              <a:rPr lang="en-US" smtClean="0">
                <a:solidFill>
                  <a:srgbClr val="FFFFFF"/>
                </a:solidFill>
              </a:rPr>
              <a:pPr/>
              <a:t>112</a:t>
            </a:fld>
            <a:endParaRPr lang="en-US">
              <a:solidFill>
                <a:srgbClr val="FFFFFF"/>
              </a:solidFill>
            </a:endParaRPr>
          </a:p>
        </p:txBody>
      </p:sp>
    </p:spTree>
    <p:extLst>
      <p:ext uri="{BB962C8B-B14F-4D97-AF65-F5344CB8AC3E}">
        <p14:creationId xmlns:p14="http://schemas.microsoft.com/office/powerpoint/2010/main" val="2377554747"/>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sz="3000" dirty="0" smtClean="0">
                <a:latin typeface="+mn-lt"/>
              </a:rPr>
              <a:t>“What’s It All About, Alfie?”</a:t>
            </a:r>
            <a:br>
              <a:rPr lang="en-US" sz="3000" dirty="0" smtClean="0">
                <a:latin typeface="+mn-lt"/>
              </a:rPr>
            </a:br>
            <a:r>
              <a:rPr lang="en-US" dirty="0" smtClean="0"/>
              <a:t>Togetherness</a:t>
            </a:r>
            <a:endParaRPr lang="en-US" dirty="0"/>
          </a:p>
        </p:txBody>
      </p:sp>
      <p:sp>
        <p:nvSpPr>
          <p:cNvPr id="3" name="Content Placeholder 2"/>
          <p:cNvSpPr>
            <a:spLocks noGrp="1"/>
          </p:cNvSpPr>
          <p:nvPr>
            <p:ph idx="1"/>
          </p:nvPr>
        </p:nvSpPr>
        <p:spPr/>
        <p:txBody>
          <a:bodyPr/>
          <a:lstStyle/>
          <a:p>
            <a:pPr marL="457200" indent="-457200"/>
            <a:r>
              <a:rPr lang="en-US" sz="2800" i="1" dirty="0">
                <a:effectLst>
                  <a:outerShdw blurRad="38100" dist="38100" dir="2700000" algn="tl">
                    <a:srgbClr val="000000">
                      <a:alpha val="43137"/>
                    </a:srgbClr>
                  </a:outerShdw>
                </a:effectLst>
              </a:rPr>
              <a:t>Mike Root</a:t>
            </a:r>
            <a:r>
              <a:rPr lang="en-US" sz="2800" dirty="0">
                <a:effectLst>
                  <a:outerShdw blurRad="38100" dist="38100" dir="2700000" algn="tl">
                    <a:srgbClr val="000000">
                      <a:alpha val="43137"/>
                    </a:srgbClr>
                  </a:outerShdw>
                </a:effectLst>
              </a:rPr>
              <a:t>:  “Christians assemble to be together. </a:t>
            </a:r>
            <a:r>
              <a:rPr lang="en-US" sz="2800" b="1" dirty="0">
                <a:solidFill>
                  <a:srgbClr val="FFFF00"/>
                </a:solidFill>
                <a:effectLst>
                  <a:outerShdw blurRad="38100" dist="38100" dir="2700000" algn="tl">
                    <a:srgbClr val="000000">
                      <a:alpha val="43137"/>
                    </a:srgbClr>
                  </a:outerShdw>
                </a:effectLst>
              </a:rPr>
              <a:t>We don't assemble to worship</a:t>
            </a:r>
            <a:r>
              <a:rPr lang="en-US" sz="2800" dirty="0">
                <a:solidFill>
                  <a:srgbClr val="FFFF00"/>
                </a:solidFill>
                <a:effectLst>
                  <a:outerShdw blurRad="38100" dist="38100" dir="2700000" algn="tl">
                    <a:srgbClr val="000000">
                      <a:alpha val="43137"/>
                    </a:srgbClr>
                  </a:outerShdw>
                </a:effectLst>
              </a:rPr>
              <a:t> </a:t>
            </a:r>
            <a:r>
              <a:rPr lang="en-US" sz="2800" dirty="0">
                <a:effectLst>
                  <a:outerShdw blurRad="38100" dist="38100" dir="2700000" algn="tl">
                    <a:srgbClr val="000000">
                      <a:alpha val="43137"/>
                    </a:srgbClr>
                  </a:outerShdw>
                </a:effectLst>
              </a:rPr>
              <a:t>because </a:t>
            </a:r>
            <a:r>
              <a:rPr lang="en-US" sz="2800" dirty="0" smtClean="0">
                <a:effectLst>
                  <a:outerShdw blurRad="38100" dist="38100" dir="2700000" algn="tl">
                    <a:srgbClr val="000000">
                      <a:alpha val="43137"/>
                    </a:srgbClr>
                  </a:outerShdw>
                </a:effectLst>
              </a:rPr>
              <a:t>that’s </a:t>
            </a:r>
            <a:r>
              <a:rPr lang="en-US" sz="2800" dirty="0">
                <a:effectLst>
                  <a:outerShdw blurRad="38100" dist="38100" dir="2700000" algn="tl">
                    <a:srgbClr val="000000">
                      <a:alpha val="43137"/>
                    </a:srgbClr>
                  </a:outerShdw>
                </a:effectLst>
              </a:rPr>
              <a:t>what our lives are. </a:t>
            </a:r>
            <a:r>
              <a:rPr lang="en-US" sz="2800" b="1" dirty="0">
                <a:solidFill>
                  <a:srgbClr val="FFFF00"/>
                </a:solidFill>
                <a:effectLst>
                  <a:outerShdw blurRad="38100" dist="38100" dir="2700000" algn="tl">
                    <a:srgbClr val="000000">
                      <a:alpha val="43137"/>
                    </a:srgbClr>
                  </a:outerShdw>
                </a:effectLst>
              </a:rPr>
              <a:t>We </a:t>
            </a:r>
            <a:r>
              <a:rPr lang="en-US" sz="2800" b="1" dirty="0" smtClean="0">
                <a:solidFill>
                  <a:srgbClr val="FFFF00"/>
                </a:solidFill>
                <a:effectLst>
                  <a:outerShdw blurRad="38100" dist="38100" dir="2700000" algn="tl">
                    <a:srgbClr val="000000">
                      <a:alpha val="43137"/>
                    </a:srgbClr>
                  </a:outerShdw>
                </a:effectLst>
              </a:rPr>
              <a:t>don’t </a:t>
            </a:r>
            <a:r>
              <a:rPr lang="en-US" sz="2800" b="1" dirty="0">
                <a:solidFill>
                  <a:srgbClr val="FFFF00"/>
                </a:solidFill>
                <a:effectLst>
                  <a:outerShdw blurRad="38100" dist="38100" dir="2700000" algn="tl">
                    <a:srgbClr val="000000">
                      <a:alpha val="43137"/>
                    </a:srgbClr>
                  </a:outerShdw>
                </a:effectLst>
              </a:rPr>
              <a:t>assemble to perform rituals</a:t>
            </a:r>
            <a:r>
              <a:rPr lang="en-US" sz="2800" dirty="0">
                <a:effectLst>
                  <a:outerShdw blurRad="38100" dist="38100" dir="2700000" algn="tl">
                    <a:srgbClr val="000000">
                      <a:alpha val="43137"/>
                    </a:srgbClr>
                  </a:outerShdw>
                </a:effectLst>
              </a:rPr>
              <a:t> because no rituals are found in the New Testament, just togetherness builders. One of the main reasons Christians assemble is to be equipped.”  </a:t>
            </a:r>
            <a:r>
              <a:rPr lang="en-US" sz="2000" dirty="0">
                <a:effectLst>
                  <a:outerShdw blurRad="38100" dist="38100" dir="2700000" algn="tl">
                    <a:srgbClr val="000000">
                      <a:alpha val="43137"/>
                    </a:srgbClr>
                  </a:outerShdw>
                </a:effectLst>
              </a:rPr>
              <a:t>(Bold emphasis added, </a:t>
            </a:r>
            <a:r>
              <a:rPr lang="en-US" sz="2000" i="1" dirty="0">
                <a:effectLst>
                  <a:outerShdw blurRad="38100" dist="38100" dir="2700000" algn="tl">
                    <a:srgbClr val="000000">
                      <a:alpha val="43137"/>
                    </a:srgbClr>
                  </a:outerShdw>
                </a:effectLst>
              </a:rPr>
              <a:t>Spilt Grape Juice</a:t>
            </a:r>
            <a:r>
              <a:rPr lang="en-US" sz="2000" dirty="0">
                <a:effectLst>
                  <a:outerShdw blurRad="38100" dist="38100" dir="2700000" algn="tl">
                    <a:srgbClr val="000000">
                      <a:alpha val="43137"/>
                    </a:srgbClr>
                  </a:outerShdw>
                </a:effectLst>
              </a:rPr>
              <a:t>, 116)</a:t>
            </a:r>
            <a:endParaRPr lang="en-US" sz="2000" dirty="0" smtClean="0">
              <a:effectLst>
                <a:outerShdw blurRad="38100" dist="38100" dir="2700000" algn="tl">
                  <a:srgbClr val="000000">
                    <a:alpha val="43137"/>
                  </a:srgbClr>
                </a:outerShdw>
              </a:effectLst>
            </a:endParaRPr>
          </a:p>
        </p:txBody>
      </p:sp>
      <p:sp>
        <p:nvSpPr>
          <p:cNvPr id="4" name="Footer Placeholder 3"/>
          <p:cNvSpPr>
            <a:spLocks noGrp="1"/>
          </p:cNvSpPr>
          <p:nvPr>
            <p:ph type="ftr" sz="quarter" idx="11"/>
          </p:nvPr>
        </p:nvSpPr>
        <p:spPr/>
        <p:txBody>
          <a:bodyPr/>
          <a:lstStyle/>
          <a:p>
            <a:r>
              <a:rPr lang="en-US" smtClean="0">
                <a:solidFill>
                  <a:srgbClr val="FFFFFF"/>
                </a:solidFill>
              </a:rPr>
              <a:t>Kevin Kay</a:t>
            </a:r>
            <a:endParaRPr lang="en-US">
              <a:solidFill>
                <a:srgbClr val="FFFFFF"/>
              </a:solidFill>
            </a:endParaRPr>
          </a:p>
        </p:txBody>
      </p:sp>
      <p:sp>
        <p:nvSpPr>
          <p:cNvPr id="5" name="Slide Number Placeholder 4"/>
          <p:cNvSpPr>
            <a:spLocks noGrp="1"/>
          </p:cNvSpPr>
          <p:nvPr>
            <p:ph type="sldNum" sz="quarter" idx="12"/>
          </p:nvPr>
        </p:nvSpPr>
        <p:spPr/>
        <p:txBody>
          <a:bodyPr/>
          <a:lstStyle/>
          <a:p>
            <a:fld id="{26510927-015E-4E40-92FB-13F339A46826}" type="slidenum">
              <a:rPr lang="en-US" smtClean="0">
                <a:solidFill>
                  <a:srgbClr val="FFFFFF"/>
                </a:solidFill>
              </a:rPr>
              <a:pPr/>
              <a:t>113</a:t>
            </a:fld>
            <a:endParaRPr lang="en-US">
              <a:solidFill>
                <a:srgbClr val="FFFFFF"/>
              </a:solidFill>
            </a:endParaRPr>
          </a:p>
        </p:txBody>
      </p:sp>
    </p:spTree>
    <p:extLst>
      <p:ext uri="{BB962C8B-B14F-4D97-AF65-F5344CB8AC3E}">
        <p14:creationId xmlns:p14="http://schemas.microsoft.com/office/powerpoint/2010/main" val="361762159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sz="3000" dirty="0" smtClean="0">
                <a:latin typeface="+mn-lt"/>
              </a:rPr>
              <a:t>“What’s It All About, Alfie?”</a:t>
            </a:r>
            <a:br>
              <a:rPr lang="en-US" sz="3000" dirty="0" smtClean="0">
                <a:latin typeface="+mn-lt"/>
              </a:rPr>
            </a:br>
            <a:r>
              <a:rPr lang="en-US" dirty="0" smtClean="0"/>
              <a:t>Togetherness</a:t>
            </a:r>
            <a:endParaRPr lang="en-US" dirty="0"/>
          </a:p>
        </p:txBody>
      </p:sp>
      <p:sp>
        <p:nvSpPr>
          <p:cNvPr id="3" name="Content Placeholder 2"/>
          <p:cNvSpPr>
            <a:spLocks noGrp="1"/>
          </p:cNvSpPr>
          <p:nvPr>
            <p:ph idx="1"/>
          </p:nvPr>
        </p:nvSpPr>
        <p:spPr/>
        <p:txBody>
          <a:bodyPr/>
          <a:lstStyle/>
          <a:p>
            <a:pPr marL="457200" indent="-457200"/>
            <a:r>
              <a:rPr lang="en-US" sz="2800" i="1" dirty="0">
                <a:effectLst>
                  <a:outerShdw blurRad="38100" dist="38100" dir="2700000" algn="tl">
                    <a:srgbClr val="000000">
                      <a:alpha val="43137"/>
                    </a:srgbClr>
                  </a:outerShdw>
                </a:effectLst>
              </a:rPr>
              <a:t>Mike Root</a:t>
            </a:r>
            <a:r>
              <a:rPr lang="en-US" sz="2800" dirty="0">
                <a:effectLst>
                  <a:outerShdw blurRad="38100" dist="38100" dir="2700000" algn="tl">
                    <a:srgbClr val="000000">
                      <a:alpha val="43137"/>
                    </a:srgbClr>
                  </a:outerShdw>
                </a:effectLst>
              </a:rPr>
              <a:t>:  “Whether it's the temple porch, a living room, a hillside, a prison, or a building specially constructed for Christians, </a:t>
            </a:r>
            <a:r>
              <a:rPr lang="en-US" sz="2800" b="1" dirty="0">
                <a:solidFill>
                  <a:srgbClr val="FFFF00"/>
                </a:solidFill>
                <a:effectLst>
                  <a:outerShdw blurRad="38100" dist="38100" dir="2700000" algn="tl">
                    <a:srgbClr val="000000">
                      <a:alpha val="43137"/>
                    </a:srgbClr>
                  </a:outerShdw>
                </a:effectLst>
              </a:rPr>
              <a:t>God's people meet only to reap the benefits of togetherness</a:t>
            </a:r>
            <a:r>
              <a:rPr lang="en-US" sz="2800" dirty="0">
                <a:effectLst>
                  <a:outerShdw blurRad="38100" dist="38100" dir="2700000" algn="tl">
                    <a:srgbClr val="000000">
                      <a:alpha val="43137"/>
                    </a:srgbClr>
                  </a:outerShdw>
                </a:effectLst>
              </a:rPr>
              <a:t>. These benefits can't be obtained alone, even though God is as much in attendance with the lone sentry as He is with the encampment of His army.  </a:t>
            </a:r>
            <a:r>
              <a:rPr lang="en-US" sz="2000" dirty="0">
                <a:effectLst>
                  <a:outerShdw blurRad="38100" dist="38100" dir="2700000" algn="tl">
                    <a:srgbClr val="000000">
                      <a:alpha val="43137"/>
                    </a:srgbClr>
                  </a:outerShdw>
                </a:effectLst>
              </a:rPr>
              <a:t>(Bold emphasis added, </a:t>
            </a:r>
            <a:r>
              <a:rPr lang="en-US" sz="2000" i="1" dirty="0">
                <a:effectLst>
                  <a:outerShdw blurRad="38100" dist="38100" dir="2700000" algn="tl">
                    <a:srgbClr val="000000">
                      <a:alpha val="43137"/>
                    </a:srgbClr>
                  </a:outerShdw>
                </a:effectLst>
              </a:rPr>
              <a:t>Unbroken Bread</a:t>
            </a:r>
            <a:r>
              <a:rPr lang="en-US" sz="2000" dirty="0">
                <a:effectLst>
                  <a:outerShdw blurRad="38100" dist="38100" dir="2700000" algn="tl">
                    <a:srgbClr val="000000">
                      <a:alpha val="43137"/>
                    </a:srgbClr>
                  </a:outerShdw>
                </a:effectLst>
              </a:rPr>
              <a:t>, 21-22)</a:t>
            </a:r>
            <a:endParaRPr lang="en-US" sz="2000" dirty="0" smtClean="0">
              <a:effectLst>
                <a:outerShdw blurRad="38100" dist="38100" dir="2700000" algn="tl">
                  <a:srgbClr val="000000">
                    <a:alpha val="43137"/>
                  </a:srgbClr>
                </a:outerShdw>
              </a:effectLst>
            </a:endParaRPr>
          </a:p>
        </p:txBody>
      </p:sp>
      <p:sp>
        <p:nvSpPr>
          <p:cNvPr id="4" name="Footer Placeholder 3"/>
          <p:cNvSpPr>
            <a:spLocks noGrp="1"/>
          </p:cNvSpPr>
          <p:nvPr>
            <p:ph type="ftr" sz="quarter" idx="11"/>
          </p:nvPr>
        </p:nvSpPr>
        <p:spPr/>
        <p:txBody>
          <a:bodyPr/>
          <a:lstStyle/>
          <a:p>
            <a:r>
              <a:rPr lang="en-US" smtClean="0">
                <a:solidFill>
                  <a:srgbClr val="FFFFFF"/>
                </a:solidFill>
              </a:rPr>
              <a:t>Kevin Kay</a:t>
            </a:r>
            <a:endParaRPr lang="en-US">
              <a:solidFill>
                <a:srgbClr val="FFFFFF"/>
              </a:solidFill>
            </a:endParaRPr>
          </a:p>
        </p:txBody>
      </p:sp>
      <p:sp>
        <p:nvSpPr>
          <p:cNvPr id="5" name="Slide Number Placeholder 4"/>
          <p:cNvSpPr>
            <a:spLocks noGrp="1"/>
          </p:cNvSpPr>
          <p:nvPr>
            <p:ph type="sldNum" sz="quarter" idx="12"/>
          </p:nvPr>
        </p:nvSpPr>
        <p:spPr/>
        <p:txBody>
          <a:bodyPr/>
          <a:lstStyle/>
          <a:p>
            <a:fld id="{26510927-015E-4E40-92FB-13F339A46826}" type="slidenum">
              <a:rPr lang="en-US" smtClean="0">
                <a:solidFill>
                  <a:srgbClr val="FFFFFF"/>
                </a:solidFill>
              </a:rPr>
              <a:pPr/>
              <a:t>114</a:t>
            </a:fld>
            <a:endParaRPr lang="en-US">
              <a:solidFill>
                <a:srgbClr val="FFFFFF"/>
              </a:solidFill>
            </a:endParaRPr>
          </a:p>
        </p:txBody>
      </p:sp>
    </p:spTree>
    <p:extLst>
      <p:ext uri="{BB962C8B-B14F-4D97-AF65-F5344CB8AC3E}">
        <p14:creationId xmlns:p14="http://schemas.microsoft.com/office/powerpoint/2010/main" val="255930705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sz="3000" dirty="0" smtClean="0">
                <a:latin typeface="+mn-lt"/>
              </a:rPr>
              <a:t>“What’s It All About, Alfie?”</a:t>
            </a:r>
            <a:br>
              <a:rPr lang="en-US" sz="3000" dirty="0" smtClean="0">
                <a:latin typeface="+mn-lt"/>
              </a:rPr>
            </a:br>
            <a:r>
              <a:rPr lang="en-US" dirty="0" smtClean="0"/>
              <a:t>Togetherness</a:t>
            </a:r>
            <a:endParaRPr lang="en-US" dirty="0"/>
          </a:p>
        </p:txBody>
      </p:sp>
      <p:sp>
        <p:nvSpPr>
          <p:cNvPr id="3" name="Content Placeholder 2"/>
          <p:cNvSpPr>
            <a:spLocks noGrp="1"/>
          </p:cNvSpPr>
          <p:nvPr>
            <p:ph idx="1"/>
          </p:nvPr>
        </p:nvSpPr>
        <p:spPr/>
        <p:txBody>
          <a:bodyPr/>
          <a:lstStyle/>
          <a:p>
            <a:pPr marL="457200" indent="-457200"/>
            <a:r>
              <a:rPr lang="en-US" sz="2800" i="1" dirty="0">
                <a:effectLst>
                  <a:outerShdw blurRad="38100" dist="38100" dir="2700000" algn="tl">
                    <a:srgbClr val="000000">
                      <a:alpha val="43137"/>
                    </a:srgbClr>
                  </a:outerShdw>
                </a:effectLst>
              </a:rPr>
              <a:t>Mike Root</a:t>
            </a:r>
            <a:r>
              <a:rPr lang="en-US" sz="2800" dirty="0">
                <a:effectLst>
                  <a:outerShdw blurRad="38100" dist="38100" dir="2700000" algn="tl">
                    <a:srgbClr val="000000">
                      <a:alpha val="43137"/>
                    </a:srgbClr>
                  </a:outerShdw>
                </a:effectLst>
              </a:rPr>
              <a:t>:  “The New Testament </a:t>
            </a:r>
            <a:r>
              <a:rPr lang="en-US" sz="2800" b="1" dirty="0">
                <a:solidFill>
                  <a:srgbClr val="FFFF00"/>
                </a:solidFill>
                <a:effectLst>
                  <a:outerShdw blurRad="38100" dist="38100" dir="2700000" algn="tl">
                    <a:srgbClr val="000000">
                      <a:alpha val="43137"/>
                    </a:srgbClr>
                  </a:outerShdw>
                </a:effectLst>
              </a:rPr>
              <a:t>Christians assembled to break bread</a:t>
            </a:r>
            <a:r>
              <a:rPr lang="en-US" sz="2800" dirty="0">
                <a:effectLst>
                  <a:outerShdw blurRad="38100" dist="38100" dir="2700000" algn="tl">
                    <a:srgbClr val="000000">
                      <a:alpha val="43137"/>
                    </a:srgbClr>
                  </a:outerShdw>
                </a:effectLst>
              </a:rPr>
              <a:t>, not because they needed to sing, pray, study, give, and meditate on Jesus.  These activities, and many others, were all </a:t>
            </a:r>
            <a:r>
              <a:rPr lang="en-US" sz="2800" b="1" dirty="0">
                <a:solidFill>
                  <a:srgbClr val="FFFF00"/>
                </a:solidFill>
                <a:effectLst>
                  <a:outerShdw blurRad="38100" dist="38100" dir="2700000" algn="tl">
                    <a:srgbClr val="000000">
                      <a:alpha val="43137"/>
                    </a:srgbClr>
                  </a:outerShdw>
                </a:effectLst>
              </a:rPr>
              <a:t>tools to enhance their togetherness</a:t>
            </a:r>
            <a:r>
              <a:rPr lang="en-US" sz="2800" dirty="0">
                <a:effectLst>
                  <a:outerShdw blurRad="38100" dist="38100" dir="2700000" algn="tl">
                    <a:srgbClr val="000000">
                      <a:alpha val="43137"/>
                    </a:srgbClr>
                  </a:outerShdw>
                </a:effectLst>
              </a:rPr>
              <a:t>, and </a:t>
            </a:r>
            <a:r>
              <a:rPr lang="en-US" sz="2800" b="1" dirty="0">
                <a:solidFill>
                  <a:srgbClr val="FFFF00"/>
                </a:solidFill>
                <a:effectLst>
                  <a:outerShdw blurRad="38100" dist="38100" dir="2700000" algn="tl">
                    <a:srgbClr val="000000">
                      <a:alpha val="43137"/>
                    </a:srgbClr>
                  </a:outerShdw>
                </a:effectLst>
              </a:rPr>
              <a:t>not rites or rituals to be performed</a:t>
            </a:r>
            <a:r>
              <a:rPr lang="en-US" sz="2800" dirty="0">
                <a:effectLst>
                  <a:outerShdw blurRad="38100" dist="38100" dir="2700000" algn="tl">
                    <a:srgbClr val="000000">
                      <a:alpha val="43137"/>
                    </a:srgbClr>
                  </a:outerShdw>
                </a:effectLst>
              </a:rPr>
              <a:t>.”  </a:t>
            </a:r>
            <a:r>
              <a:rPr lang="en-US" sz="2000" dirty="0">
                <a:effectLst>
                  <a:outerShdw blurRad="38100" dist="38100" dir="2700000" algn="tl">
                    <a:srgbClr val="000000">
                      <a:alpha val="43137"/>
                    </a:srgbClr>
                  </a:outerShdw>
                </a:effectLst>
              </a:rPr>
              <a:t>(Bold emphasis added, </a:t>
            </a:r>
            <a:r>
              <a:rPr lang="en-US" sz="2000" i="1" dirty="0">
                <a:effectLst>
                  <a:outerShdw blurRad="38100" dist="38100" dir="2700000" algn="tl">
                    <a:srgbClr val="000000">
                      <a:alpha val="43137"/>
                    </a:srgbClr>
                  </a:outerShdw>
                </a:effectLst>
              </a:rPr>
              <a:t>Unbroken Bread</a:t>
            </a:r>
            <a:r>
              <a:rPr lang="en-US" sz="2000" dirty="0">
                <a:effectLst>
                  <a:outerShdw blurRad="38100" dist="38100" dir="2700000" algn="tl">
                    <a:srgbClr val="000000">
                      <a:alpha val="43137"/>
                    </a:srgbClr>
                  </a:outerShdw>
                </a:effectLst>
              </a:rPr>
              <a:t>, 23)</a:t>
            </a:r>
            <a:endParaRPr lang="en-US" sz="2000" dirty="0" smtClean="0">
              <a:effectLst>
                <a:outerShdw blurRad="38100" dist="38100" dir="2700000" algn="tl">
                  <a:srgbClr val="000000">
                    <a:alpha val="43137"/>
                  </a:srgbClr>
                </a:outerShdw>
              </a:effectLst>
            </a:endParaRPr>
          </a:p>
        </p:txBody>
      </p:sp>
      <p:sp>
        <p:nvSpPr>
          <p:cNvPr id="4" name="Footer Placeholder 3"/>
          <p:cNvSpPr>
            <a:spLocks noGrp="1"/>
          </p:cNvSpPr>
          <p:nvPr>
            <p:ph type="ftr" sz="quarter" idx="11"/>
          </p:nvPr>
        </p:nvSpPr>
        <p:spPr/>
        <p:txBody>
          <a:bodyPr/>
          <a:lstStyle/>
          <a:p>
            <a:r>
              <a:rPr lang="en-US" smtClean="0">
                <a:solidFill>
                  <a:srgbClr val="FFFFFF"/>
                </a:solidFill>
              </a:rPr>
              <a:t>Kevin Kay</a:t>
            </a:r>
            <a:endParaRPr lang="en-US">
              <a:solidFill>
                <a:srgbClr val="FFFFFF"/>
              </a:solidFill>
            </a:endParaRPr>
          </a:p>
        </p:txBody>
      </p:sp>
      <p:sp>
        <p:nvSpPr>
          <p:cNvPr id="5" name="Slide Number Placeholder 4"/>
          <p:cNvSpPr>
            <a:spLocks noGrp="1"/>
          </p:cNvSpPr>
          <p:nvPr>
            <p:ph type="sldNum" sz="quarter" idx="12"/>
          </p:nvPr>
        </p:nvSpPr>
        <p:spPr/>
        <p:txBody>
          <a:bodyPr/>
          <a:lstStyle/>
          <a:p>
            <a:fld id="{26510927-015E-4E40-92FB-13F339A46826}" type="slidenum">
              <a:rPr lang="en-US" smtClean="0">
                <a:solidFill>
                  <a:srgbClr val="FFFFFF"/>
                </a:solidFill>
              </a:rPr>
              <a:pPr/>
              <a:t>115</a:t>
            </a:fld>
            <a:endParaRPr lang="en-US">
              <a:solidFill>
                <a:srgbClr val="FFFFFF"/>
              </a:solidFill>
            </a:endParaRPr>
          </a:p>
        </p:txBody>
      </p:sp>
    </p:spTree>
    <p:extLst>
      <p:ext uri="{BB962C8B-B14F-4D97-AF65-F5344CB8AC3E}">
        <p14:creationId xmlns:p14="http://schemas.microsoft.com/office/powerpoint/2010/main" val="224081937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sz="3000" dirty="0" smtClean="0">
                <a:latin typeface="+mn-lt"/>
              </a:rPr>
              <a:t>“What’s It All About, Alfie?”</a:t>
            </a:r>
            <a:br>
              <a:rPr lang="en-US" sz="3000" dirty="0" smtClean="0">
                <a:latin typeface="+mn-lt"/>
              </a:rPr>
            </a:br>
            <a:r>
              <a:rPr lang="en-US" dirty="0" smtClean="0"/>
              <a:t>Pep-Rally Religion</a:t>
            </a:r>
            <a:endParaRPr lang="en-US" dirty="0"/>
          </a:p>
        </p:txBody>
      </p:sp>
      <p:sp>
        <p:nvSpPr>
          <p:cNvPr id="3" name="Content Placeholder 2"/>
          <p:cNvSpPr>
            <a:spLocks noGrp="1"/>
          </p:cNvSpPr>
          <p:nvPr>
            <p:ph idx="1"/>
          </p:nvPr>
        </p:nvSpPr>
        <p:spPr/>
        <p:txBody>
          <a:bodyPr/>
          <a:lstStyle/>
          <a:p>
            <a:pPr marL="457200" indent="-457200"/>
            <a:r>
              <a:rPr lang="en-US" sz="2800" i="1" dirty="0">
                <a:effectLst>
                  <a:outerShdw blurRad="38100" dist="38100" dir="2700000" algn="tl">
                    <a:srgbClr val="000000">
                      <a:alpha val="43137"/>
                    </a:srgbClr>
                  </a:outerShdw>
                </a:effectLst>
              </a:rPr>
              <a:t>Mike Root</a:t>
            </a:r>
            <a:r>
              <a:rPr lang="en-US" sz="2800" dirty="0">
                <a:effectLst>
                  <a:outerShdw blurRad="38100" dist="38100" dir="2700000" algn="tl">
                    <a:srgbClr val="000000">
                      <a:alpha val="43137"/>
                    </a:srgbClr>
                  </a:outerShdw>
                </a:effectLst>
              </a:rPr>
              <a:t>:  “Encouragement is the glue that keeps us close, the </a:t>
            </a:r>
            <a:r>
              <a:rPr lang="en-US" sz="2800" b="1" dirty="0">
                <a:solidFill>
                  <a:srgbClr val="FFFF00"/>
                </a:solidFill>
                <a:effectLst>
                  <a:outerShdw blurRad="38100" dist="38100" dir="2700000" algn="tl">
                    <a:srgbClr val="000000">
                      <a:alpha val="43137"/>
                    </a:srgbClr>
                  </a:outerShdw>
                </a:effectLst>
              </a:rPr>
              <a:t>rah-rah</a:t>
            </a:r>
            <a:r>
              <a:rPr lang="en-US" sz="2800" dirty="0">
                <a:effectLst>
                  <a:outerShdw blurRad="38100" dist="38100" dir="2700000" algn="tl">
                    <a:srgbClr val="000000">
                      <a:alpha val="43137"/>
                    </a:srgbClr>
                  </a:outerShdw>
                </a:effectLst>
              </a:rPr>
              <a:t> that keeps us going, and </a:t>
            </a:r>
            <a:r>
              <a:rPr lang="en-US" sz="2800" b="1" dirty="0">
                <a:solidFill>
                  <a:srgbClr val="FFFF00"/>
                </a:solidFill>
                <a:effectLst>
                  <a:outerShdw blurRad="38100" dist="38100" dir="2700000" algn="tl">
                    <a:srgbClr val="000000">
                      <a:alpha val="43137"/>
                    </a:srgbClr>
                  </a:outerShdw>
                </a:effectLst>
              </a:rPr>
              <a:t>the hook</a:t>
            </a:r>
            <a:r>
              <a:rPr lang="en-US" sz="2800" dirty="0">
                <a:solidFill>
                  <a:srgbClr val="FFFF00"/>
                </a:solidFill>
                <a:effectLst>
                  <a:outerShdw blurRad="38100" dist="38100" dir="2700000" algn="tl">
                    <a:srgbClr val="000000">
                      <a:alpha val="43137"/>
                    </a:srgbClr>
                  </a:outerShdw>
                </a:effectLst>
              </a:rPr>
              <a:t> </a:t>
            </a:r>
            <a:r>
              <a:rPr lang="en-US" sz="2800" dirty="0">
                <a:effectLst>
                  <a:outerShdw blurRad="38100" dist="38100" dir="2700000" algn="tl">
                    <a:srgbClr val="000000">
                      <a:alpha val="43137"/>
                    </a:srgbClr>
                  </a:outerShdw>
                </a:effectLst>
              </a:rPr>
              <a:t>that keeps us coming back for more. It’s </a:t>
            </a:r>
            <a:r>
              <a:rPr lang="en-US" sz="2800" b="1" dirty="0">
                <a:solidFill>
                  <a:srgbClr val="FFFF00"/>
                </a:solidFill>
                <a:effectLst>
                  <a:outerShdw blurRad="38100" dist="38100" dir="2700000" algn="tl">
                    <a:srgbClr val="000000">
                      <a:alpha val="43137"/>
                    </a:srgbClr>
                  </a:outerShdw>
                </a:effectLst>
              </a:rPr>
              <a:t>a drug</a:t>
            </a:r>
            <a:r>
              <a:rPr lang="en-US" sz="2800" dirty="0">
                <a:solidFill>
                  <a:srgbClr val="FFFF00"/>
                </a:solidFill>
                <a:effectLst>
                  <a:outerShdw blurRad="38100" dist="38100" dir="2700000" algn="tl">
                    <a:srgbClr val="000000">
                      <a:alpha val="43137"/>
                    </a:srgbClr>
                  </a:outerShdw>
                </a:effectLst>
              </a:rPr>
              <a:t> </a:t>
            </a:r>
            <a:r>
              <a:rPr lang="en-US" sz="2800" dirty="0">
                <a:effectLst>
                  <a:outerShdw blurRad="38100" dist="38100" dir="2700000" algn="tl">
                    <a:srgbClr val="000000">
                      <a:alpha val="43137"/>
                    </a:srgbClr>
                  </a:outerShdw>
                </a:effectLst>
              </a:rPr>
              <a:t>we can’t get enough of and </a:t>
            </a:r>
            <a:r>
              <a:rPr lang="en-US" sz="2800" b="1" dirty="0">
                <a:solidFill>
                  <a:srgbClr val="FFFF00"/>
                </a:solidFill>
                <a:effectLst>
                  <a:outerShdw blurRad="38100" dist="38100" dir="2700000" algn="tl">
                    <a:srgbClr val="000000">
                      <a:alpha val="43137"/>
                    </a:srgbClr>
                  </a:outerShdw>
                </a:effectLst>
              </a:rPr>
              <a:t>a gift</a:t>
            </a:r>
            <a:r>
              <a:rPr lang="en-US" sz="2800" dirty="0">
                <a:solidFill>
                  <a:srgbClr val="FFFF00"/>
                </a:solidFill>
                <a:effectLst>
                  <a:outerShdw blurRad="38100" dist="38100" dir="2700000" algn="tl">
                    <a:srgbClr val="000000">
                      <a:alpha val="43137"/>
                    </a:srgbClr>
                  </a:outerShdw>
                </a:effectLst>
              </a:rPr>
              <a:t> </a:t>
            </a:r>
            <a:r>
              <a:rPr lang="en-US" sz="2800" dirty="0">
                <a:effectLst>
                  <a:outerShdw blurRad="38100" dist="38100" dir="2700000" algn="tl">
                    <a:srgbClr val="000000">
                      <a:alpha val="43137"/>
                    </a:srgbClr>
                  </a:outerShdw>
                </a:effectLst>
              </a:rPr>
              <a:t>that we never tire of giving”  </a:t>
            </a:r>
            <a:r>
              <a:rPr lang="en-US" sz="2000" dirty="0">
                <a:effectLst>
                  <a:outerShdw blurRad="38100" dist="38100" dir="2700000" algn="tl">
                    <a:srgbClr val="000000">
                      <a:alpha val="43137"/>
                    </a:srgbClr>
                  </a:outerShdw>
                </a:effectLst>
              </a:rPr>
              <a:t>(Bold emphasis added, </a:t>
            </a:r>
            <a:r>
              <a:rPr lang="en-US" sz="2000" i="1" dirty="0">
                <a:effectLst>
                  <a:outerShdw blurRad="38100" dist="38100" dir="2700000" algn="tl">
                    <a:srgbClr val="000000">
                      <a:alpha val="43137"/>
                    </a:srgbClr>
                  </a:outerShdw>
                </a:effectLst>
              </a:rPr>
              <a:t>Spilt Grape Juice</a:t>
            </a:r>
            <a:r>
              <a:rPr lang="en-US" sz="2000" dirty="0">
                <a:effectLst>
                  <a:outerShdw blurRad="38100" dist="38100" dir="2700000" algn="tl">
                    <a:srgbClr val="000000">
                      <a:alpha val="43137"/>
                    </a:srgbClr>
                  </a:outerShdw>
                </a:effectLst>
              </a:rPr>
              <a:t>, 73)</a:t>
            </a:r>
            <a:endParaRPr lang="en-US" sz="2000" dirty="0" smtClean="0">
              <a:effectLst>
                <a:outerShdw blurRad="38100" dist="38100" dir="2700000" algn="tl">
                  <a:srgbClr val="000000">
                    <a:alpha val="43137"/>
                  </a:srgbClr>
                </a:outerShdw>
              </a:effectLst>
            </a:endParaRPr>
          </a:p>
        </p:txBody>
      </p:sp>
      <p:sp>
        <p:nvSpPr>
          <p:cNvPr id="4" name="Footer Placeholder 3"/>
          <p:cNvSpPr>
            <a:spLocks noGrp="1"/>
          </p:cNvSpPr>
          <p:nvPr>
            <p:ph type="ftr" sz="quarter" idx="11"/>
          </p:nvPr>
        </p:nvSpPr>
        <p:spPr/>
        <p:txBody>
          <a:bodyPr/>
          <a:lstStyle/>
          <a:p>
            <a:r>
              <a:rPr lang="en-US" smtClean="0">
                <a:solidFill>
                  <a:srgbClr val="FFFFFF"/>
                </a:solidFill>
              </a:rPr>
              <a:t>Kevin Kay</a:t>
            </a:r>
            <a:endParaRPr lang="en-US">
              <a:solidFill>
                <a:srgbClr val="FFFFFF"/>
              </a:solidFill>
            </a:endParaRPr>
          </a:p>
        </p:txBody>
      </p:sp>
      <p:sp>
        <p:nvSpPr>
          <p:cNvPr id="5" name="Slide Number Placeholder 4"/>
          <p:cNvSpPr>
            <a:spLocks noGrp="1"/>
          </p:cNvSpPr>
          <p:nvPr>
            <p:ph type="sldNum" sz="quarter" idx="12"/>
          </p:nvPr>
        </p:nvSpPr>
        <p:spPr/>
        <p:txBody>
          <a:bodyPr/>
          <a:lstStyle/>
          <a:p>
            <a:fld id="{26510927-015E-4E40-92FB-13F339A46826}" type="slidenum">
              <a:rPr lang="en-US" smtClean="0">
                <a:solidFill>
                  <a:srgbClr val="FFFFFF"/>
                </a:solidFill>
              </a:rPr>
              <a:pPr/>
              <a:t>116</a:t>
            </a:fld>
            <a:endParaRPr lang="en-US">
              <a:solidFill>
                <a:srgbClr val="FFFFFF"/>
              </a:solidFill>
            </a:endParaRPr>
          </a:p>
        </p:txBody>
      </p:sp>
    </p:spTree>
    <p:extLst>
      <p:ext uri="{BB962C8B-B14F-4D97-AF65-F5344CB8AC3E}">
        <p14:creationId xmlns:p14="http://schemas.microsoft.com/office/powerpoint/2010/main" val="388073338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sz="3000" dirty="0" smtClean="0">
                <a:latin typeface="+mn-lt"/>
              </a:rPr>
              <a:t>“What’s It All About, Alfie?”</a:t>
            </a:r>
            <a:br>
              <a:rPr lang="en-US" sz="3000" dirty="0" smtClean="0">
                <a:latin typeface="+mn-lt"/>
              </a:rPr>
            </a:br>
            <a:r>
              <a:rPr lang="en-US" dirty="0" smtClean="0"/>
              <a:t>Pep-Rally Religion</a:t>
            </a:r>
            <a:endParaRPr lang="en-US" dirty="0"/>
          </a:p>
        </p:txBody>
      </p:sp>
      <p:sp>
        <p:nvSpPr>
          <p:cNvPr id="3" name="Content Placeholder 2"/>
          <p:cNvSpPr>
            <a:spLocks noGrp="1"/>
          </p:cNvSpPr>
          <p:nvPr>
            <p:ph idx="1"/>
          </p:nvPr>
        </p:nvSpPr>
        <p:spPr/>
        <p:txBody>
          <a:bodyPr/>
          <a:lstStyle/>
          <a:p>
            <a:pPr marL="457200" indent="-457200"/>
            <a:r>
              <a:rPr lang="en-US" sz="2800" i="1" dirty="0">
                <a:effectLst>
                  <a:outerShdw blurRad="38100" dist="38100" dir="2700000" algn="tl">
                    <a:srgbClr val="000000">
                      <a:alpha val="43137"/>
                    </a:srgbClr>
                  </a:outerShdw>
                </a:effectLst>
              </a:rPr>
              <a:t>Mike Root</a:t>
            </a:r>
            <a:r>
              <a:rPr lang="en-US" sz="2800" dirty="0">
                <a:effectLst>
                  <a:outerShdw blurRad="38100" dist="38100" dir="2700000" algn="tl">
                    <a:srgbClr val="000000">
                      <a:alpha val="43137"/>
                    </a:srgbClr>
                  </a:outerShdw>
                </a:effectLst>
              </a:rPr>
              <a:t>:  “People are crying for equipping, and we tell them, sorry, but </a:t>
            </a:r>
            <a:r>
              <a:rPr lang="en-US" sz="2800" b="1" dirty="0">
                <a:solidFill>
                  <a:srgbClr val="FFFF00"/>
                </a:solidFill>
                <a:effectLst>
                  <a:outerShdw blurRad="38100" dist="38100" dir="2700000" algn="tl">
                    <a:srgbClr val="000000">
                      <a:alpha val="43137"/>
                    </a:srgbClr>
                  </a:outerShdw>
                </a:effectLst>
              </a:rPr>
              <a:t>you come to church to give, not to get</a:t>
            </a:r>
            <a:r>
              <a:rPr lang="en-US" sz="2800" dirty="0" smtClean="0">
                <a:effectLst>
                  <a:outerShdw blurRad="38100" dist="38100" dir="2700000" algn="tl">
                    <a:srgbClr val="000000">
                      <a:alpha val="43137"/>
                    </a:srgbClr>
                  </a:outerShdw>
                </a:effectLst>
              </a:rPr>
              <a:t>.”  </a:t>
            </a:r>
            <a:r>
              <a:rPr lang="en-US" sz="2800" dirty="0">
                <a:effectLst>
                  <a:outerShdw blurRad="38100" dist="38100" dir="2700000" algn="tl">
                    <a:srgbClr val="000000">
                      <a:alpha val="43137"/>
                    </a:srgbClr>
                  </a:outerShdw>
                </a:effectLst>
              </a:rPr>
              <a:t>Again, </a:t>
            </a:r>
            <a:r>
              <a:rPr lang="en-US" sz="2800" b="1" dirty="0">
                <a:solidFill>
                  <a:srgbClr val="FFFF00"/>
                </a:solidFill>
                <a:effectLst>
                  <a:outerShdw blurRad="38100" dist="38100" dir="2700000" algn="tl">
                    <a:srgbClr val="000000">
                      <a:alpha val="43137"/>
                    </a:srgbClr>
                  </a:outerShdw>
                </a:effectLst>
              </a:rPr>
              <a:t>where are the scriptures to justify such assertions</a:t>
            </a:r>
            <a:r>
              <a:rPr lang="en-US" sz="2800" dirty="0">
                <a:effectLst>
                  <a:outerShdw blurRad="38100" dist="38100" dir="2700000" algn="tl">
                    <a:srgbClr val="000000">
                      <a:alpha val="43137"/>
                    </a:srgbClr>
                  </a:outerShdw>
                </a:effectLst>
              </a:rPr>
              <a:t>?  </a:t>
            </a:r>
            <a:r>
              <a:rPr lang="en-US" sz="2000" dirty="0">
                <a:effectLst>
                  <a:outerShdw blurRad="38100" dist="38100" dir="2700000" algn="tl">
                    <a:srgbClr val="000000">
                      <a:alpha val="43137"/>
                    </a:srgbClr>
                  </a:outerShdw>
                </a:effectLst>
              </a:rPr>
              <a:t>(Bold emphasis added, </a:t>
            </a:r>
            <a:r>
              <a:rPr lang="en-US" sz="2000" i="1" dirty="0">
                <a:effectLst>
                  <a:outerShdw blurRad="38100" dist="38100" dir="2700000" algn="tl">
                    <a:srgbClr val="000000">
                      <a:alpha val="43137"/>
                    </a:srgbClr>
                  </a:outerShdw>
                </a:effectLst>
              </a:rPr>
              <a:t>Spilt Grape Juice</a:t>
            </a:r>
            <a:r>
              <a:rPr lang="en-US" sz="2000" dirty="0">
                <a:effectLst>
                  <a:outerShdw blurRad="38100" dist="38100" dir="2700000" algn="tl">
                    <a:srgbClr val="000000">
                      <a:alpha val="43137"/>
                    </a:srgbClr>
                  </a:outerShdw>
                </a:effectLst>
              </a:rPr>
              <a:t>, 119-120)</a:t>
            </a:r>
            <a:endParaRPr lang="en-US" sz="2000" dirty="0" smtClean="0">
              <a:effectLst>
                <a:outerShdw blurRad="38100" dist="38100" dir="2700000" algn="tl">
                  <a:srgbClr val="000000">
                    <a:alpha val="43137"/>
                  </a:srgbClr>
                </a:outerShdw>
              </a:effectLst>
            </a:endParaRPr>
          </a:p>
        </p:txBody>
      </p:sp>
      <p:sp>
        <p:nvSpPr>
          <p:cNvPr id="4" name="Footer Placeholder 3"/>
          <p:cNvSpPr>
            <a:spLocks noGrp="1"/>
          </p:cNvSpPr>
          <p:nvPr>
            <p:ph type="ftr" sz="quarter" idx="11"/>
          </p:nvPr>
        </p:nvSpPr>
        <p:spPr/>
        <p:txBody>
          <a:bodyPr/>
          <a:lstStyle/>
          <a:p>
            <a:r>
              <a:rPr lang="en-US" smtClean="0">
                <a:solidFill>
                  <a:srgbClr val="FFFFFF"/>
                </a:solidFill>
              </a:rPr>
              <a:t>Kevin Kay</a:t>
            </a:r>
            <a:endParaRPr lang="en-US">
              <a:solidFill>
                <a:srgbClr val="FFFFFF"/>
              </a:solidFill>
            </a:endParaRPr>
          </a:p>
        </p:txBody>
      </p:sp>
      <p:sp>
        <p:nvSpPr>
          <p:cNvPr id="5" name="Slide Number Placeholder 4"/>
          <p:cNvSpPr>
            <a:spLocks noGrp="1"/>
          </p:cNvSpPr>
          <p:nvPr>
            <p:ph type="sldNum" sz="quarter" idx="12"/>
          </p:nvPr>
        </p:nvSpPr>
        <p:spPr/>
        <p:txBody>
          <a:bodyPr/>
          <a:lstStyle/>
          <a:p>
            <a:fld id="{26510927-015E-4E40-92FB-13F339A46826}" type="slidenum">
              <a:rPr lang="en-US" smtClean="0">
                <a:solidFill>
                  <a:srgbClr val="FFFFFF"/>
                </a:solidFill>
              </a:rPr>
              <a:pPr/>
              <a:t>117</a:t>
            </a:fld>
            <a:endParaRPr lang="en-US">
              <a:solidFill>
                <a:srgbClr val="FFFFFF"/>
              </a:solidFill>
            </a:endParaRPr>
          </a:p>
        </p:txBody>
      </p:sp>
    </p:spTree>
    <p:extLst>
      <p:ext uri="{BB962C8B-B14F-4D97-AF65-F5344CB8AC3E}">
        <p14:creationId xmlns:p14="http://schemas.microsoft.com/office/powerpoint/2010/main" val="46740919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sz="3000" dirty="0" smtClean="0">
                <a:latin typeface="+mn-lt"/>
              </a:rPr>
              <a:t>“What’s It All About, Alfie?”</a:t>
            </a:r>
            <a:br>
              <a:rPr lang="en-US" sz="3000" dirty="0" smtClean="0">
                <a:latin typeface="+mn-lt"/>
              </a:rPr>
            </a:br>
            <a:r>
              <a:rPr lang="en-US" sz="4200" dirty="0" smtClean="0"/>
              <a:t>Applause In The Assembly</a:t>
            </a:r>
            <a:endParaRPr lang="en-US" sz="4200" dirty="0"/>
          </a:p>
        </p:txBody>
      </p:sp>
      <p:sp>
        <p:nvSpPr>
          <p:cNvPr id="3" name="Content Placeholder 2"/>
          <p:cNvSpPr>
            <a:spLocks noGrp="1"/>
          </p:cNvSpPr>
          <p:nvPr>
            <p:ph idx="1"/>
          </p:nvPr>
        </p:nvSpPr>
        <p:spPr/>
        <p:txBody>
          <a:bodyPr/>
          <a:lstStyle/>
          <a:p>
            <a:pPr marL="457200" indent="-457200"/>
            <a:r>
              <a:rPr lang="en-US" sz="2800" i="1" dirty="0">
                <a:effectLst>
                  <a:outerShdw blurRad="38100" dist="38100" dir="2700000" algn="tl">
                    <a:srgbClr val="000000">
                      <a:alpha val="43137"/>
                    </a:srgbClr>
                  </a:outerShdw>
                </a:effectLst>
              </a:rPr>
              <a:t>Mike Root</a:t>
            </a:r>
            <a:r>
              <a:rPr lang="en-US" sz="2800" dirty="0">
                <a:effectLst>
                  <a:outerShdw blurRad="38100" dist="38100" dir="2700000" algn="tl">
                    <a:srgbClr val="000000">
                      <a:alpha val="43137"/>
                    </a:srgbClr>
                  </a:outerShdw>
                </a:effectLst>
              </a:rPr>
              <a:t>:  “What is the primary way in our culture that we </a:t>
            </a:r>
            <a:r>
              <a:rPr lang="en-US" sz="2800" b="1" dirty="0">
                <a:solidFill>
                  <a:srgbClr val="FFFF00"/>
                </a:solidFill>
                <a:effectLst>
                  <a:outerShdw blurRad="38100" dist="38100" dir="2700000" algn="tl">
                    <a:srgbClr val="000000">
                      <a:alpha val="43137"/>
                    </a:srgbClr>
                  </a:outerShdw>
                </a:effectLst>
              </a:rPr>
              <a:t>show appreciation </a:t>
            </a:r>
            <a:r>
              <a:rPr lang="en-US" sz="2800" dirty="0">
                <a:effectLst>
                  <a:outerShdw blurRad="38100" dist="38100" dir="2700000" algn="tl">
                    <a:srgbClr val="000000">
                      <a:alpha val="43137"/>
                    </a:srgbClr>
                  </a:outerShdw>
                </a:effectLst>
              </a:rPr>
              <a:t>publicly? Applause. It says to the recipients, </a:t>
            </a:r>
            <a:r>
              <a:rPr lang="en-US" sz="2800" b="1" dirty="0">
                <a:solidFill>
                  <a:srgbClr val="FFFF00"/>
                </a:solidFill>
                <a:effectLst>
                  <a:outerShdw blurRad="38100" dist="38100" dir="2700000" algn="tl">
                    <a:srgbClr val="000000">
                      <a:alpha val="43137"/>
                    </a:srgbClr>
                  </a:outerShdw>
                </a:effectLst>
              </a:rPr>
              <a:t>‘We truly appreciate what you have done, and we want to publicly recognize you and honor you.’</a:t>
            </a:r>
            <a:r>
              <a:rPr lang="en-US" sz="2800" dirty="0">
                <a:effectLst>
                  <a:outerShdw blurRad="38100" dist="38100" dir="2700000" algn="tl">
                    <a:srgbClr val="000000">
                      <a:alpha val="43137"/>
                    </a:srgbClr>
                  </a:outerShdw>
                </a:effectLst>
              </a:rPr>
              <a:t> Because Christians are into rejoicing and showing appreciation, </a:t>
            </a:r>
            <a:r>
              <a:rPr lang="en-US" sz="2800" b="1" dirty="0">
                <a:solidFill>
                  <a:srgbClr val="FFFF00"/>
                </a:solidFill>
                <a:effectLst>
                  <a:outerShdw blurRad="38100" dist="38100" dir="2700000" algn="tl">
                    <a:srgbClr val="000000">
                      <a:alpha val="43137"/>
                    </a:srgbClr>
                  </a:outerShdw>
                </a:effectLst>
              </a:rPr>
              <a:t>how could it possibly be out of place to applaud in the assembly</a:t>
            </a:r>
            <a:r>
              <a:rPr lang="en-US" sz="2800" b="1" dirty="0" smtClean="0">
                <a:solidFill>
                  <a:srgbClr val="FFFF00"/>
                </a:solidFill>
                <a:effectLst>
                  <a:outerShdw blurRad="38100" dist="38100" dir="2700000" algn="tl">
                    <a:srgbClr val="000000">
                      <a:alpha val="43137"/>
                    </a:srgbClr>
                  </a:outerShdw>
                </a:effectLst>
              </a:rPr>
              <a:t>?</a:t>
            </a:r>
            <a:r>
              <a:rPr lang="en-US" sz="2800" dirty="0" smtClean="0">
                <a:effectLst>
                  <a:outerShdw blurRad="38100" dist="38100" dir="2700000" algn="tl">
                    <a:srgbClr val="000000">
                      <a:alpha val="43137"/>
                    </a:srgbClr>
                  </a:outerShdw>
                </a:effectLst>
              </a:rPr>
              <a:t>”</a:t>
            </a:r>
            <a:r>
              <a:rPr lang="en-US" sz="2800" dirty="0" smtClean="0">
                <a:solidFill>
                  <a:srgbClr val="FFFF00"/>
                </a:solidFill>
                <a:effectLst>
                  <a:outerShdw blurRad="38100" dist="38100" dir="2700000" algn="tl">
                    <a:srgbClr val="000000">
                      <a:alpha val="43137"/>
                    </a:srgbClr>
                  </a:outerShdw>
                </a:effectLst>
              </a:rPr>
              <a:t> </a:t>
            </a:r>
            <a:r>
              <a:rPr lang="en-US" sz="2000" dirty="0" smtClean="0">
                <a:effectLst>
                  <a:outerShdw blurRad="38100" dist="38100" dir="2700000" algn="tl">
                    <a:srgbClr val="000000">
                      <a:alpha val="43137"/>
                    </a:srgbClr>
                  </a:outerShdw>
                </a:effectLst>
              </a:rPr>
              <a:t>(</a:t>
            </a:r>
            <a:r>
              <a:rPr lang="en-US" sz="2000" dirty="0">
                <a:effectLst>
                  <a:outerShdw blurRad="38100" dist="38100" dir="2700000" algn="tl">
                    <a:srgbClr val="000000">
                      <a:alpha val="43137"/>
                    </a:srgbClr>
                  </a:outerShdw>
                </a:effectLst>
              </a:rPr>
              <a:t>Bold emphasis added, </a:t>
            </a:r>
            <a:r>
              <a:rPr lang="en-US" sz="2000" i="1" dirty="0">
                <a:effectLst>
                  <a:outerShdw blurRad="38100" dist="38100" dir="2700000" algn="tl">
                    <a:srgbClr val="000000">
                      <a:alpha val="43137"/>
                    </a:srgbClr>
                  </a:outerShdw>
                </a:effectLst>
              </a:rPr>
              <a:t>Spilt Grape Juice</a:t>
            </a:r>
            <a:r>
              <a:rPr lang="en-US" sz="2000" dirty="0">
                <a:effectLst>
                  <a:outerShdw blurRad="38100" dist="38100" dir="2700000" algn="tl">
                    <a:srgbClr val="000000">
                      <a:alpha val="43137"/>
                    </a:srgbClr>
                  </a:outerShdw>
                </a:effectLst>
              </a:rPr>
              <a:t>, 135)</a:t>
            </a:r>
            <a:endParaRPr lang="en-US" sz="2000" dirty="0" smtClean="0">
              <a:effectLst>
                <a:outerShdw blurRad="38100" dist="38100" dir="2700000" algn="tl">
                  <a:srgbClr val="000000">
                    <a:alpha val="43137"/>
                  </a:srgbClr>
                </a:outerShdw>
              </a:effectLst>
            </a:endParaRPr>
          </a:p>
        </p:txBody>
      </p:sp>
      <p:sp>
        <p:nvSpPr>
          <p:cNvPr id="4" name="Footer Placeholder 3"/>
          <p:cNvSpPr>
            <a:spLocks noGrp="1"/>
          </p:cNvSpPr>
          <p:nvPr>
            <p:ph type="ftr" sz="quarter" idx="11"/>
          </p:nvPr>
        </p:nvSpPr>
        <p:spPr/>
        <p:txBody>
          <a:bodyPr/>
          <a:lstStyle/>
          <a:p>
            <a:r>
              <a:rPr lang="en-US" smtClean="0">
                <a:solidFill>
                  <a:srgbClr val="FFFFFF"/>
                </a:solidFill>
              </a:rPr>
              <a:t>Kevin Kay</a:t>
            </a:r>
            <a:endParaRPr lang="en-US">
              <a:solidFill>
                <a:srgbClr val="FFFFFF"/>
              </a:solidFill>
            </a:endParaRPr>
          </a:p>
        </p:txBody>
      </p:sp>
      <p:sp>
        <p:nvSpPr>
          <p:cNvPr id="5" name="Slide Number Placeholder 4"/>
          <p:cNvSpPr>
            <a:spLocks noGrp="1"/>
          </p:cNvSpPr>
          <p:nvPr>
            <p:ph type="sldNum" sz="quarter" idx="12"/>
          </p:nvPr>
        </p:nvSpPr>
        <p:spPr/>
        <p:txBody>
          <a:bodyPr/>
          <a:lstStyle/>
          <a:p>
            <a:fld id="{26510927-015E-4E40-92FB-13F339A46826}" type="slidenum">
              <a:rPr lang="en-US" smtClean="0">
                <a:solidFill>
                  <a:srgbClr val="FFFFFF"/>
                </a:solidFill>
              </a:rPr>
              <a:pPr/>
              <a:t>118</a:t>
            </a:fld>
            <a:endParaRPr lang="en-US">
              <a:solidFill>
                <a:srgbClr val="FFFFFF"/>
              </a:solidFill>
            </a:endParaRPr>
          </a:p>
        </p:txBody>
      </p:sp>
    </p:spTree>
    <p:extLst>
      <p:ext uri="{BB962C8B-B14F-4D97-AF65-F5344CB8AC3E}">
        <p14:creationId xmlns:p14="http://schemas.microsoft.com/office/powerpoint/2010/main" val="250261052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Clapping In OT</a:t>
            </a:r>
            <a:endParaRPr lang="en-US" dirty="0"/>
          </a:p>
        </p:txBody>
      </p:sp>
      <p:sp>
        <p:nvSpPr>
          <p:cNvPr id="3" name="Content Placeholder 2"/>
          <p:cNvSpPr>
            <a:spLocks noGrp="1"/>
          </p:cNvSpPr>
          <p:nvPr>
            <p:ph idx="1"/>
          </p:nvPr>
        </p:nvSpPr>
        <p:spPr>
          <a:xfrm>
            <a:off x="457200" y="1290918"/>
            <a:ext cx="8229600" cy="4952720"/>
          </a:xfrm>
        </p:spPr>
        <p:txBody>
          <a:bodyPr/>
          <a:lstStyle/>
          <a:p>
            <a:pPr marL="457200" indent="-457200">
              <a:spcBef>
                <a:spcPts val="0"/>
              </a:spcBef>
              <a:spcAft>
                <a:spcPts val="1200"/>
              </a:spcAft>
            </a:pPr>
            <a:r>
              <a:rPr lang="en-US" sz="2500" dirty="0">
                <a:effectLst/>
                <a:ea typeface="+mn-ea"/>
                <a:cs typeface="+mn-cs"/>
              </a:rPr>
              <a:t>The coronation of </a:t>
            </a:r>
            <a:r>
              <a:rPr lang="en-US" sz="2500" dirty="0" err="1">
                <a:effectLst/>
                <a:ea typeface="+mn-ea"/>
                <a:cs typeface="+mn-cs"/>
              </a:rPr>
              <a:t>Joash</a:t>
            </a:r>
            <a:r>
              <a:rPr lang="en-US" sz="2500" dirty="0">
                <a:effectLst/>
                <a:ea typeface="+mn-ea"/>
                <a:cs typeface="+mn-cs"/>
              </a:rPr>
              <a:t>  (2 Ki. 11:12)</a:t>
            </a:r>
          </a:p>
          <a:p>
            <a:pPr marL="457200" indent="-457200">
              <a:spcBef>
                <a:spcPts val="0"/>
              </a:spcBef>
              <a:spcAft>
                <a:spcPts val="1200"/>
              </a:spcAft>
            </a:pPr>
            <a:r>
              <a:rPr lang="en-US" sz="2500" dirty="0">
                <a:effectLst/>
                <a:ea typeface="+mn-ea"/>
                <a:cs typeface="+mn-cs"/>
              </a:rPr>
              <a:t>A response to the wicked man  (Job 27:23)</a:t>
            </a:r>
          </a:p>
          <a:p>
            <a:pPr marL="457200" indent="-457200">
              <a:spcBef>
                <a:spcPts val="0"/>
              </a:spcBef>
              <a:spcAft>
                <a:spcPts val="1200"/>
              </a:spcAft>
            </a:pPr>
            <a:r>
              <a:rPr lang="en-US" sz="2500" dirty="0">
                <a:effectLst/>
                <a:ea typeface="+mn-ea"/>
                <a:cs typeface="+mn-cs"/>
              </a:rPr>
              <a:t>A charge against Job  (Job 34:37)</a:t>
            </a:r>
          </a:p>
          <a:p>
            <a:pPr marL="457200" indent="-457200">
              <a:spcBef>
                <a:spcPts val="0"/>
              </a:spcBef>
              <a:spcAft>
                <a:spcPts val="1200"/>
              </a:spcAft>
            </a:pPr>
            <a:r>
              <a:rPr lang="en-US" sz="2500" dirty="0">
                <a:effectLst/>
                <a:ea typeface="+mn-ea"/>
                <a:cs typeface="+mn-cs"/>
              </a:rPr>
              <a:t>An expression of praise to God  (Psa. </a:t>
            </a:r>
            <a:r>
              <a:rPr lang="en-US" sz="2500" dirty="0" smtClean="0">
                <a:effectLst/>
                <a:ea typeface="+mn-ea"/>
                <a:cs typeface="+mn-cs"/>
              </a:rPr>
              <a:t>47:1</a:t>
            </a:r>
            <a:r>
              <a:rPr lang="en-US" sz="2500" dirty="0">
                <a:effectLst/>
              </a:rPr>
              <a:t>)</a:t>
            </a:r>
            <a:endParaRPr lang="en-US" sz="2500" dirty="0">
              <a:effectLst/>
              <a:ea typeface="+mn-ea"/>
              <a:cs typeface="+mn-cs"/>
            </a:endParaRPr>
          </a:p>
          <a:p>
            <a:pPr marL="457200" indent="-457200">
              <a:spcBef>
                <a:spcPts val="0"/>
              </a:spcBef>
              <a:spcAft>
                <a:spcPts val="1200"/>
              </a:spcAft>
            </a:pPr>
            <a:r>
              <a:rPr lang="en-US" sz="2500" dirty="0">
                <a:effectLst/>
                <a:ea typeface="+mn-ea"/>
                <a:cs typeface="+mn-cs"/>
              </a:rPr>
              <a:t>A figurative expression of joy </a:t>
            </a:r>
            <a:r>
              <a:rPr lang="en-US" sz="2500" dirty="0" smtClean="0">
                <a:effectLst/>
                <a:ea typeface="+mn-ea"/>
                <a:cs typeface="+mn-cs"/>
              </a:rPr>
              <a:t> (</a:t>
            </a:r>
            <a:r>
              <a:rPr lang="en-US" sz="2500" dirty="0">
                <a:effectLst/>
                <a:ea typeface="+mn-ea"/>
                <a:cs typeface="+mn-cs"/>
              </a:rPr>
              <a:t>Psa. 98:8-9)</a:t>
            </a:r>
          </a:p>
          <a:p>
            <a:pPr marL="457200" indent="-457200">
              <a:spcBef>
                <a:spcPts val="0"/>
              </a:spcBef>
              <a:spcAft>
                <a:spcPts val="1200"/>
              </a:spcAft>
            </a:pPr>
            <a:r>
              <a:rPr lang="en-US" sz="2500" dirty="0">
                <a:effectLst/>
                <a:ea typeface="+mn-ea"/>
                <a:cs typeface="+mn-cs"/>
              </a:rPr>
              <a:t>A figurative expression of joy  (Isa. 55:12)</a:t>
            </a:r>
          </a:p>
          <a:p>
            <a:pPr marL="457200" indent="-457200">
              <a:spcBef>
                <a:spcPts val="0"/>
              </a:spcBef>
              <a:spcAft>
                <a:spcPts val="1200"/>
              </a:spcAft>
            </a:pPr>
            <a:r>
              <a:rPr lang="en-US" sz="2500" dirty="0">
                <a:effectLst/>
                <a:ea typeface="+mn-ea"/>
                <a:cs typeface="+mn-cs"/>
              </a:rPr>
              <a:t>An expression of disdain and disgust after Jerusalem’s destruction  (Lam. 2:15; Ezek. 25:6)</a:t>
            </a:r>
          </a:p>
          <a:p>
            <a:pPr marL="457200" indent="-457200">
              <a:spcBef>
                <a:spcPts val="0"/>
              </a:spcBef>
              <a:spcAft>
                <a:spcPts val="1200"/>
              </a:spcAft>
            </a:pPr>
            <a:r>
              <a:rPr lang="en-US" sz="2500" dirty="0">
                <a:effectLst/>
                <a:ea typeface="+mn-ea"/>
                <a:cs typeface="+mn-cs"/>
              </a:rPr>
              <a:t>An expression of disdain and disgust after Nineveh’s downfall  (Nah. 3:19)</a:t>
            </a:r>
          </a:p>
          <a:p>
            <a:endParaRPr lang="en-US" sz="2800" dirty="0"/>
          </a:p>
        </p:txBody>
      </p:sp>
      <p:sp>
        <p:nvSpPr>
          <p:cNvPr id="4" name="Footer Placeholder 3"/>
          <p:cNvSpPr>
            <a:spLocks noGrp="1"/>
          </p:cNvSpPr>
          <p:nvPr>
            <p:ph type="ftr" sz="quarter" idx="11"/>
          </p:nvPr>
        </p:nvSpPr>
        <p:spPr/>
        <p:txBody>
          <a:bodyPr/>
          <a:lstStyle/>
          <a:p>
            <a:r>
              <a:rPr lang="en-US" smtClean="0">
                <a:solidFill>
                  <a:srgbClr val="FFFFFF"/>
                </a:solidFill>
              </a:rPr>
              <a:t>Kevin Kay</a:t>
            </a:r>
            <a:endParaRPr lang="en-US">
              <a:solidFill>
                <a:srgbClr val="FFFFFF"/>
              </a:solidFill>
            </a:endParaRPr>
          </a:p>
        </p:txBody>
      </p:sp>
      <p:sp>
        <p:nvSpPr>
          <p:cNvPr id="5" name="Slide Number Placeholder 4"/>
          <p:cNvSpPr>
            <a:spLocks noGrp="1"/>
          </p:cNvSpPr>
          <p:nvPr>
            <p:ph type="sldNum" sz="quarter" idx="12"/>
          </p:nvPr>
        </p:nvSpPr>
        <p:spPr/>
        <p:txBody>
          <a:bodyPr/>
          <a:lstStyle/>
          <a:p>
            <a:fld id="{26510927-015E-4E40-92FB-13F339A46826}" type="slidenum">
              <a:rPr lang="en-US" smtClean="0">
                <a:solidFill>
                  <a:srgbClr val="FFFFFF"/>
                </a:solidFill>
              </a:rPr>
              <a:pPr/>
              <a:t>119</a:t>
            </a:fld>
            <a:endParaRPr lang="en-US">
              <a:solidFill>
                <a:srgbClr val="FFFFFF"/>
              </a:solidFill>
            </a:endParaRPr>
          </a:p>
        </p:txBody>
      </p:sp>
    </p:spTree>
    <p:extLst>
      <p:ext uri="{BB962C8B-B14F-4D97-AF65-F5344CB8AC3E}">
        <p14:creationId xmlns:p14="http://schemas.microsoft.com/office/powerpoint/2010/main" val="801905662"/>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Wrong Worshipers</a:t>
            </a:r>
            <a:endParaRPr lang="en-US" dirty="0"/>
          </a:p>
        </p:txBody>
      </p:sp>
      <p:sp>
        <p:nvSpPr>
          <p:cNvPr id="3" name="Content Placeholder 2"/>
          <p:cNvSpPr>
            <a:spLocks noGrp="1"/>
          </p:cNvSpPr>
          <p:nvPr>
            <p:ph idx="1"/>
          </p:nvPr>
        </p:nvSpPr>
        <p:spPr>
          <a:xfrm>
            <a:off x="457200" y="1420814"/>
            <a:ext cx="8229600" cy="4710114"/>
          </a:xfrm>
        </p:spPr>
        <p:txBody>
          <a:bodyPr/>
          <a:lstStyle/>
          <a:p>
            <a:pPr marL="457200" indent="-457200">
              <a:spcBef>
                <a:spcPts val="0"/>
              </a:spcBef>
              <a:spcAft>
                <a:spcPts val="2400"/>
              </a:spcAft>
            </a:pPr>
            <a:r>
              <a:rPr lang="en-US" b="1" dirty="0" smtClean="0">
                <a:solidFill>
                  <a:srgbClr val="FFFF00"/>
                </a:solidFill>
              </a:rPr>
              <a:t>Cain</a:t>
            </a:r>
            <a:r>
              <a:rPr lang="en-US" dirty="0" smtClean="0"/>
              <a:t>  </a:t>
            </a:r>
            <a:r>
              <a:rPr lang="en-US" dirty="0"/>
              <a:t>(Gen. 4:3-7)</a:t>
            </a:r>
          </a:p>
          <a:p>
            <a:pPr marL="457200" indent="-457200">
              <a:spcBef>
                <a:spcPts val="0"/>
              </a:spcBef>
              <a:spcAft>
                <a:spcPts val="2400"/>
              </a:spcAft>
            </a:pPr>
            <a:r>
              <a:rPr lang="en-US" b="1" dirty="0">
                <a:solidFill>
                  <a:srgbClr val="FFFF00"/>
                </a:solidFill>
              </a:rPr>
              <a:t>Nadab &amp; Abihu  </a:t>
            </a:r>
            <a:r>
              <a:rPr lang="en-US" dirty="0"/>
              <a:t>(Lev. 10:1-3)</a:t>
            </a:r>
          </a:p>
          <a:p>
            <a:pPr marL="457200" indent="-457200">
              <a:spcBef>
                <a:spcPts val="0"/>
              </a:spcBef>
              <a:spcAft>
                <a:spcPts val="2400"/>
              </a:spcAft>
            </a:pPr>
            <a:r>
              <a:rPr lang="en-US" b="1" dirty="0">
                <a:solidFill>
                  <a:srgbClr val="FFFF00"/>
                </a:solidFill>
              </a:rPr>
              <a:t>Israelites</a:t>
            </a:r>
            <a:r>
              <a:rPr lang="en-US" dirty="0" smtClean="0"/>
              <a:t>  </a:t>
            </a:r>
            <a:r>
              <a:rPr lang="en-US" dirty="0"/>
              <a:t>(Ex. 32:1-9)</a:t>
            </a:r>
          </a:p>
          <a:p>
            <a:pPr marL="457200" indent="-457200">
              <a:spcBef>
                <a:spcPts val="0"/>
              </a:spcBef>
              <a:spcAft>
                <a:spcPts val="2400"/>
              </a:spcAft>
            </a:pPr>
            <a:r>
              <a:rPr lang="en-US" b="1" dirty="0">
                <a:solidFill>
                  <a:srgbClr val="FFFF00"/>
                </a:solidFill>
              </a:rPr>
              <a:t>King Saul  </a:t>
            </a:r>
            <a:r>
              <a:rPr lang="en-US" dirty="0"/>
              <a:t>(1 Sam. 13:8-14)</a:t>
            </a:r>
          </a:p>
          <a:p>
            <a:pPr marL="457200" indent="-457200">
              <a:spcBef>
                <a:spcPts val="0"/>
              </a:spcBef>
              <a:spcAft>
                <a:spcPts val="2400"/>
              </a:spcAft>
            </a:pPr>
            <a:r>
              <a:rPr lang="en-US" b="1" dirty="0" err="1">
                <a:solidFill>
                  <a:srgbClr val="FFFF00"/>
                </a:solidFill>
              </a:rPr>
              <a:t>Uzziah</a:t>
            </a:r>
            <a:r>
              <a:rPr lang="en-US" dirty="0" smtClean="0"/>
              <a:t>  </a:t>
            </a:r>
            <a:r>
              <a:rPr lang="en-US" dirty="0"/>
              <a:t>(2 Chr. 26:16-23)</a:t>
            </a:r>
          </a:p>
          <a:p>
            <a:pPr marL="457200" indent="-457200">
              <a:spcBef>
                <a:spcPts val="0"/>
              </a:spcBef>
              <a:spcAft>
                <a:spcPts val="2400"/>
              </a:spcAft>
            </a:pPr>
            <a:r>
              <a:rPr lang="en-US" b="1" dirty="0">
                <a:solidFill>
                  <a:srgbClr val="FFFF00"/>
                </a:solidFill>
              </a:rPr>
              <a:t>Athenians</a:t>
            </a:r>
            <a:r>
              <a:rPr lang="en-US" dirty="0" smtClean="0"/>
              <a:t>  </a:t>
            </a:r>
            <a:r>
              <a:rPr lang="en-US" dirty="0"/>
              <a:t>(Acts 17:22-23)</a:t>
            </a:r>
          </a:p>
          <a:p>
            <a:endParaRPr lang="en-US" dirty="0"/>
          </a:p>
        </p:txBody>
      </p:sp>
      <p:sp>
        <p:nvSpPr>
          <p:cNvPr id="4" name="Footer Placeholder 3"/>
          <p:cNvSpPr>
            <a:spLocks noGrp="1"/>
          </p:cNvSpPr>
          <p:nvPr>
            <p:ph type="ftr" sz="quarter" idx="11"/>
          </p:nvPr>
        </p:nvSpPr>
        <p:spPr/>
        <p:txBody>
          <a:bodyPr/>
          <a:lstStyle/>
          <a:p>
            <a:r>
              <a:rPr lang="en-US" smtClean="0"/>
              <a:t>Kevin Kay</a:t>
            </a:r>
            <a:endParaRPr lang="en-US"/>
          </a:p>
        </p:txBody>
      </p:sp>
      <p:sp>
        <p:nvSpPr>
          <p:cNvPr id="5" name="Slide Number Placeholder 4"/>
          <p:cNvSpPr>
            <a:spLocks noGrp="1"/>
          </p:cNvSpPr>
          <p:nvPr>
            <p:ph type="sldNum" sz="quarter" idx="12"/>
          </p:nvPr>
        </p:nvSpPr>
        <p:spPr/>
        <p:txBody>
          <a:bodyPr/>
          <a:lstStyle/>
          <a:p>
            <a:fld id="{156EC2FA-43DB-4F1E-808B-3DA229752D5A}" type="slidenum">
              <a:rPr lang="en-US" smtClean="0"/>
              <a:t>12</a:t>
            </a:fld>
            <a:endParaRPr lang="en-US"/>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324600" y="4173788"/>
            <a:ext cx="2362200" cy="1730463"/>
          </a:xfrm>
          <a:prstGeom prst="rect">
            <a:avLst/>
          </a:prstGeom>
        </p:spPr>
      </p:pic>
    </p:spTree>
    <p:extLst>
      <p:ext uri="{BB962C8B-B14F-4D97-AF65-F5344CB8AC3E}">
        <p14:creationId xmlns:p14="http://schemas.microsoft.com/office/powerpoint/2010/main" val="354381313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3">
                                            <p:txEl>
                                              <p:pRg st="1" end="1"/>
                                            </p:txEl>
                                          </p:spTgt>
                                        </p:tgtEl>
                                      </p:cBhvr>
                                    </p:animEffect>
                                  </p:childTnLst>
                                </p:cTn>
                              </p:par>
                              <p:par>
                                <p:cTn id="15" presetID="53" presetClass="entr" presetSubtype="16"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p:cTn id="1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9" dur="500"/>
                                        <p:tgtEl>
                                          <p:spTgt spid="3">
                                            <p:txEl>
                                              <p:pRg st="2" end="2"/>
                                            </p:txEl>
                                          </p:spTgt>
                                        </p:tgtEl>
                                      </p:cBhvr>
                                    </p:animEffect>
                                  </p:childTnLst>
                                </p:cTn>
                              </p:par>
                              <p:par>
                                <p:cTn id="20" presetID="53" presetClass="entr" presetSubtype="16"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p:cTn id="22"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3"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4" dur="500"/>
                                        <p:tgtEl>
                                          <p:spTgt spid="3">
                                            <p:txEl>
                                              <p:pRg st="3" end="3"/>
                                            </p:txEl>
                                          </p:spTgt>
                                        </p:tgtEl>
                                      </p:cBhvr>
                                    </p:animEffect>
                                  </p:childTnLst>
                                </p:cTn>
                              </p:par>
                              <p:par>
                                <p:cTn id="25" presetID="53" presetClass="entr" presetSubtype="16"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p:cTn id="27"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8"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9" dur="500"/>
                                        <p:tgtEl>
                                          <p:spTgt spid="3">
                                            <p:txEl>
                                              <p:pRg st="4" end="4"/>
                                            </p:txEl>
                                          </p:spTgt>
                                        </p:tgtEl>
                                      </p:cBhvr>
                                    </p:animEffect>
                                  </p:childTnLst>
                                </p:cTn>
                              </p:par>
                              <p:par>
                                <p:cTn id="30" presetID="53" presetClass="entr" presetSubtype="16" fill="hold"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 calcmode="lin" valueType="num">
                                      <p:cBhvr>
                                        <p:cTn id="3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sz="3000" dirty="0" smtClean="0">
                <a:latin typeface="+mn-lt"/>
              </a:rPr>
              <a:t>“What’s It All About, Alfie?”</a:t>
            </a:r>
            <a:br>
              <a:rPr lang="en-US" sz="3000" dirty="0" smtClean="0">
                <a:latin typeface="+mn-lt"/>
              </a:rPr>
            </a:br>
            <a:r>
              <a:rPr lang="en-US" dirty="0" smtClean="0"/>
              <a:t>Eating Together</a:t>
            </a:r>
            <a:endParaRPr lang="en-US" dirty="0"/>
          </a:p>
        </p:txBody>
      </p:sp>
      <p:sp>
        <p:nvSpPr>
          <p:cNvPr id="3" name="Content Placeholder 2"/>
          <p:cNvSpPr>
            <a:spLocks noGrp="1"/>
          </p:cNvSpPr>
          <p:nvPr>
            <p:ph idx="1"/>
          </p:nvPr>
        </p:nvSpPr>
        <p:spPr>
          <a:xfrm>
            <a:off x="457200" y="1775012"/>
            <a:ext cx="8229600" cy="4355913"/>
          </a:xfrm>
        </p:spPr>
        <p:txBody>
          <a:bodyPr/>
          <a:lstStyle/>
          <a:p>
            <a:pPr marL="457200" indent="-457200">
              <a:spcBef>
                <a:spcPts val="0"/>
              </a:spcBef>
              <a:spcAft>
                <a:spcPts val="3600"/>
              </a:spcAft>
            </a:pPr>
            <a:r>
              <a:rPr lang="en-US" sz="2800" dirty="0">
                <a:effectLst>
                  <a:outerShdw blurRad="38100" dist="38100" dir="2700000" algn="tl">
                    <a:srgbClr val="000000">
                      <a:alpha val="43137"/>
                    </a:srgbClr>
                  </a:outerShdw>
                </a:effectLst>
              </a:rPr>
              <a:t>Breaking the </a:t>
            </a:r>
            <a:r>
              <a:rPr lang="en-US" sz="2800" b="1" dirty="0">
                <a:solidFill>
                  <a:srgbClr val="FFFF00"/>
                </a:solidFill>
                <a:effectLst>
                  <a:outerShdw blurRad="38100" dist="38100" dir="2700000" algn="tl">
                    <a:srgbClr val="000000">
                      <a:alpha val="43137"/>
                    </a:srgbClr>
                  </a:outerShdw>
                </a:effectLst>
              </a:rPr>
              <a:t>Bread of Life</a:t>
            </a:r>
            <a:r>
              <a:rPr lang="en-US" sz="2800" dirty="0">
                <a:solidFill>
                  <a:srgbClr val="FFFF00"/>
                </a:solidFill>
                <a:effectLst>
                  <a:outerShdw blurRad="38100" dist="38100" dir="2700000" algn="tl">
                    <a:srgbClr val="000000">
                      <a:alpha val="43137"/>
                    </a:srgbClr>
                  </a:outerShdw>
                </a:effectLst>
              </a:rPr>
              <a:t> </a:t>
            </a:r>
            <a:r>
              <a:rPr lang="en-US" sz="2800" dirty="0">
                <a:effectLst>
                  <a:outerShdw blurRad="38100" dist="38100" dir="2700000" algn="tl">
                    <a:srgbClr val="000000">
                      <a:alpha val="43137"/>
                    </a:srgbClr>
                  </a:outerShdw>
                </a:effectLst>
              </a:rPr>
              <a:t>= sharing </a:t>
            </a:r>
            <a:r>
              <a:rPr lang="en-US" sz="2800" dirty="0" smtClean="0">
                <a:effectLst>
                  <a:outerShdw blurRad="38100" dist="38100" dir="2700000" algn="tl">
                    <a:srgbClr val="000000">
                      <a:alpha val="43137"/>
                    </a:srgbClr>
                  </a:outerShdw>
                </a:effectLst>
              </a:rPr>
              <a:t>Jesus</a:t>
            </a:r>
          </a:p>
          <a:p>
            <a:pPr marL="457200" indent="-457200">
              <a:spcBef>
                <a:spcPts val="0"/>
              </a:spcBef>
              <a:spcAft>
                <a:spcPts val="3600"/>
              </a:spcAft>
            </a:pPr>
            <a:r>
              <a:rPr lang="en-US" sz="2800" dirty="0">
                <a:effectLst>
                  <a:outerShdw blurRad="38100" dist="38100" dir="2700000" algn="tl">
                    <a:srgbClr val="000000">
                      <a:alpha val="43137"/>
                    </a:srgbClr>
                  </a:outerShdw>
                </a:effectLst>
              </a:rPr>
              <a:t>Breaking the </a:t>
            </a:r>
            <a:r>
              <a:rPr lang="en-US" sz="2800" b="1" dirty="0">
                <a:solidFill>
                  <a:srgbClr val="FFFF00"/>
                </a:solidFill>
                <a:effectLst>
                  <a:outerShdw blurRad="38100" dist="38100" dir="2700000" algn="tl">
                    <a:srgbClr val="000000">
                      <a:alpha val="43137"/>
                    </a:srgbClr>
                  </a:outerShdw>
                </a:effectLst>
              </a:rPr>
              <a:t>bread of the </a:t>
            </a:r>
            <a:r>
              <a:rPr lang="en-US" sz="2800" b="1" dirty="0" smtClean="0">
                <a:solidFill>
                  <a:srgbClr val="FFFF00"/>
                </a:solidFill>
                <a:effectLst>
                  <a:outerShdw blurRad="38100" dist="38100" dir="2700000" algn="tl">
                    <a:srgbClr val="000000">
                      <a:alpha val="43137"/>
                    </a:srgbClr>
                  </a:outerShdw>
                </a:effectLst>
              </a:rPr>
              <a:t>Lord’s </a:t>
            </a:r>
            <a:r>
              <a:rPr lang="en-US" sz="2800" b="1" dirty="0">
                <a:solidFill>
                  <a:srgbClr val="FFFF00"/>
                </a:solidFill>
                <a:effectLst>
                  <a:outerShdw blurRad="38100" dist="38100" dir="2700000" algn="tl">
                    <a:srgbClr val="000000">
                      <a:alpha val="43137"/>
                    </a:srgbClr>
                  </a:outerShdw>
                </a:effectLst>
              </a:rPr>
              <a:t>Supper</a:t>
            </a:r>
            <a:r>
              <a:rPr lang="en-US" sz="2800" dirty="0">
                <a:solidFill>
                  <a:srgbClr val="FFFF00"/>
                </a:solidFill>
                <a:effectLst>
                  <a:outerShdw blurRad="38100" dist="38100" dir="2700000" algn="tl">
                    <a:srgbClr val="000000">
                      <a:alpha val="43137"/>
                    </a:srgbClr>
                  </a:outerShdw>
                </a:effectLst>
              </a:rPr>
              <a:t> </a:t>
            </a:r>
            <a:r>
              <a:rPr lang="en-US" sz="2800" dirty="0">
                <a:effectLst>
                  <a:outerShdw blurRad="38100" dist="38100" dir="2700000" algn="tl">
                    <a:srgbClr val="000000">
                      <a:alpha val="43137"/>
                    </a:srgbClr>
                  </a:outerShdw>
                </a:effectLst>
              </a:rPr>
              <a:t>= sharing Jesus' death, resurrection, return, indwelling, and our personal struggles. </a:t>
            </a:r>
            <a:endParaRPr lang="en-US" sz="2800" dirty="0" smtClean="0">
              <a:effectLst>
                <a:outerShdw blurRad="38100" dist="38100" dir="2700000" algn="tl">
                  <a:srgbClr val="000000">
                    <a:alpha val="43137"/>
                  </a:srgbClr>
                </a:outerShdw>
              </a:effectLst>
            </a:endParaRPr>
          </a:p>
          <a:p>
            <a:pPr marL="457200" indent="-457200">
              <a:spcBef>
                <a:spcPts val="0"/>
              </a:spcBef>
              <a:spcAft>
                <a:spcPts val="3600"/>
              </a:spcAft>
            </a:pPr>
            <a:r>
              <a:rPr lang="en-US" sz="2800" dirty="0" smtClean="0">
                <a:effectLst>
                  <a:outerShdw blurRad="38100" dist="38100" dir="2700000" algn="tl">
                    <a:srgbClr val="000000">
                      <a:alpha val="43137"/>
                    </a:srgbClr>
                  </a:outerShdw>
                </a:effectLst>
              </a:rPr>
              <a:t>Breaking </a:t>
            </a:r>
            <a:r>
              <a:rPr lang="en-US" sz="2800" dirty="0">
                <a:effectLst>
                  <a:outerShdw blurRad="38100" dist="38100" dir="2700000" algn="tl">
                    <a:srgbClr val="000000">
                      <a:alpha val="43137"/>
                    </a:srgbClr>
                  </a:outerShdw>
                </a:effectLst>
              </a:rPr>
              <a:t>the </a:t>
            </a:r>
            <a:r>
              <a:rPr lang="en-US" sz="2800" b="1" dirty="0">
                <a:solidFill>
                  <a:srgbClr val="FFFF00"/>
                </a:solidFill>
                <a:effectLst>
                  <a:outerShdw blurRad="38100" dist="38100" dir="2700000" algn="tl">
                    <a:srgbClr val="000000">
                      <a:alpha val="43137"/>
                    </a:srgbClr>
                  </a:outerShdw>
                </a:effectLst>
              </a:rPr>
              <a:t>bread of a shared meal</a:t>
            </a:r>
            <a:r>
              <a:rPr lang="en-US" sz="2800" dirty="0">
                <a:solidFill>
                  <a:srgbClr val="FFFF00"/>
                </a:solidFill>
                <a:effectLst>
                  <a:outerShdw blurRad="38100" dist="38100" dir="2700000" algn="tl">
                    <a:srgbClr val="000000">
                      <a:alpha val="43137"/>
                    </a:srgbClr>
                  </a:outerShdw>
                </a:effectLst>
              </a:rPr>
              <a:t> </a:t>
            </a:r>
            <a:r>
              <a:rPr lang="en-US" sz="2800" dirty="0">
                <a:effectLst>
                  <a:outerShdw blurRad="38100" dist="38100" dir="2700000" algn="tl">
                    <a:srgbClr val="000000">
                      <a:alpha val="43137"/>
                    </a:srgbClr>
                  </a:outerShdw>
                </a:effectLst>
              </a:rPr>
              <a:t>= sharing our material possessions and building unity and love  </a:t>
            </a:r>
            <a:r>
              <a:rPr lang="en-US" sz="2000" dirty="0">
                <a:effectLst>
                  <a:outerShdw blurRad="38100" dist="38100" dir="2700000" algn="tl">
                    <a:srgbClr val="000000">
                      <a:alpha val="43137"/>
                    </a:srgbClr>
                  </a:outerShdw>
                </a:effectLst>
              </a:rPr>
              <a:t>(</a:t>
            </a:r>
            <a:r>
              <a:rPr lang="en-US" sz="2000" i="1" dirty="0">
                <a:effectLst>
                  <a:outerShdw blurRad="38100" dist="38100" dir="2700000" algn="tl">
                    <a:srgbClr val="000000">
                      <a:alpha val="43137"/>
                    </a:srgbClr>
                  </a:outerShdw>
                </a:effectLst>
              </a:rPr>
              <a:t>Unbroken Bread</a:t>
            </a:r>
            <a:r>
              <a:rPr lang="en-US" sz="2000" dirty="0">
                <a:effectLst>
                  <a:outerShdw blurRad="38100" dist="38100" dir="2700000" algn="tl">
                    <a:srgbClr val="000000">
                      <a:alpha val="43137"/>
                    </a:srgbClr>
                  </a:outerShdw>
                </a:effectLst>
              </a:rPr>
              <a:t>, 44-45)</a:t>
            </a:r>
            <a:endParaRPr lang="en-US" sz="2000" dirty="0" smtClean="0">
              <a:effectLst>
                <a:outerShdw blurRad="38100" dist="38100" dir="2700000" algn="tl">
                  <a:srgbClr val="000000">
                    <a:alpha val="43137"/>
                  </a:srgbClr>
                </a:outerShdw>
              </a:effectLst>
            </a:endParaRPr>
          </a:p>
        </p:txBody>
      </p:sp>
      <p:sp>
        <p:nvSpPr>
          <p:cNvPr id="4" name="Footer Placeholder 3"/>
          <p:cNvSpPr>
            <a:spLocks noGrp="1"/>
          </p:cNvSpPr>
          <p:nvPr>
            <p:ph type="ftr" sz="quarter" idx="11"/>
          </p:nvPr>
        </p:nvSpPr>
        <p:spPr/>
        <p:txBody>
          <a:bodyPr/>
          <a:lstStyle/>
          <a:p>
            <a:r>
              <a:rPr lang="en-US" smtClean="0">
                <a:solidFill>
                  <a:srgbClr val="FFFFFF"/>
                </a:solidFill>
              </a:rPr>
              <a:t>Kevin Kay</a:t>
            </a:r>
            <a:endParaRPr lang="en-US">
              <a:solidFill>
                <a:srgbClr val="FFFFFF"/>
              </a:solidFill>
            </a:endParaRPr>
          </a:p>
        </p:txBody>
      </p:sp>
      <p:sp>
        <p:nvSpPr>
          <p:cNvPr id="5" name="Slide Number Placeholder 4"/>
          <p:cNvSpPr>
            <a:spLocks noGrp="1"/>
          </p:cNvSpPr>
          <p:nvPr>
            <p:ph type="sldNum" sz="quarter" idx="12"/>
          </p:nvPr>
        </p:nvSpPr>
        <p:spPr/>
        <p:txBody>
          <a:bodyPr/>
          <a:lstStyle/>
          <a:p>
            <a:fld id="{26510927-015E-4E40-92FB-13F339A46826}" type="slidenum">
              <a:rPr lang="en-US" smtClean="0">
                <a:solidFill>
                  <a:srgbClr val="FFFFFF"/>
                </a:solidFill>
              </a:rPr>
              <a:pPr/>
              <a:t>120</a:t>
            </a:fld>
            <a:endParaRPr lang="en-US">
              <a:solidFill>
                <a:srgbClr val="FFFFFF"/>
              </a:solidFill>
            </a:endParaRPr>
          </a:p>
        </p:txBody>
      </p:sp>
    </p:spTree>
    <p:extLst>
      <p:ext uri="{BB962C8B-B14F-4D97-AF65-F5344CB8AC3E}">
        <p14:creationId xmlns:p14="http://schemas.microsoft.com/office/powerpoint/2010/main" val="121716465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6"/>
          <p:cNvSpPr>
            <a:spLocks noGrp="1"/>
          </p:cNvSpPr>
          <p:nvPr>
            <p:ph type="sldNum" sz="quarter" idx="12"/>
          </p:nvPr>
        </p:nvSpPr>
        <p:spPr/>
        <p:txBody>
          <a:bodyPr/>
          <a:lstStyle/>
          <a:p>
            <a:fld id="{FB3B89B7-0835-4021-B4FE-74A61A46A051}" type="slidenum">
              <a:rPr lang="en-US">
                <a:solidFill>
                  <a:srgbClr val="FFFFFF"/>
                </a:solidFill>
              </a:rPr>
              <a:pPr/>
              <a:t>121</a:t>
            </a:fld>
            <a:endParaRPr lang="en-US">
              <a:solidFill>
                <a:srgbClr val="FFFFFF"/>
              </a:solidFill>
            </a:endParaRPr>
          </a:p>
        </p:txBody>
      </p:sp>
      <p:sp>
        <p:nvSpPr>
          <p:cNvPr id="431106" name="Rectangle 2"/>
          <p:cNvSpPr>
            <a:spLocks noGrp="1" noChangeArrowheads="1"/>
          </p:cNvSpPr>
          <p:nvPr>
            <p:ph type="title"/>
          </p:nvPr>
        </p:nvSpPr>
        <p:spPr/>
        <p:txBody>
          <a:bodyPr/>
          <a:lstStyle/>
          <a:p>
            <a:r>
              <a:rPr lang="en-US" b="1" dirty="0"/>
              <a:t>Paul’s Solution</a:t>
            </a:r>
            <a:br>
              <a:rPr lang="en-US" b="1" dirty="0"/>
            </a:br>
            <a:r>
              <a:rPr lang="en-US" sz="3000" dirty="0">
                <a:latin typeface="+mn-lt"/>
              </a:rPr>
              <a:t>(1 Cor. 11:17-34)</a:t>
            </a:r>
          </a:p>
        </p:txBody>
      </p:sp>
      <p:sp>
        <p:nvSpPr>
          <p:cNvPr id="431107" name="Rectangle 3"/>
          <p:cNvSpPr>
            <a:spLocks noGrp="1" noChangeArrowheads="1"/>
          </p:cNvSpPr>
          <p:nvPr>
            <p:ph type="body" sz="half" idx="1"/>
          </p:nvPr>
        </p:nvSpPr>
        <p:spPr>
          <a:xfrm>
            <a:off x="457200" y="2667000"/>
            <a:ext cx="4033838" cy="2895601"/>
          </a:xfrm>
        </p:spPr>
        <p:txBody>
          <a:bodyPr/>
          <a:lstStyle/>
          <a:p>
            <a:pPr marL="463550" indent="-463550">
              <a:spcBef>
                <a:spcPts val="0"/>
              </a:spcBef>
              <a:spcAft>
                <a:spcPts val="2400"/>
              </a:spcAft>
            </a:pPr>
            <a:r>
              <a:rPr lang="en-US" sz="2700" dirty="0"/>
              <a:t>Observe Lord’s Supper</a:t>
            </a:r>
            <a:r>
              <a:rPr lang="en-US" sz="2700" b="1" dirty="0">
                <a:solidFill>
                  <a:srgbClr val="FFFF00"/>
                </a:solidFill>
              </a:rPr>
              <a:t> properly</a:t>
            </a:r>
            <a:r>
              <a:rPr lang="en-US" sz="2700" dirty="0"/>
              <a:t> </a:t>
            </a:r>
          </a:p>
          <a:p>
            <a:pPr marL="463550" indent="-463550">
              <a:spcBef>
                <a:spcPts val="0"/>
              </a:spcBef>
              <a:spcAft>
                <a:spcPts val="2400"/>
              </a:spcAft>
            </a:pPr>
            <a:r>
              <a:rPr lang="en-US" sz="2700" dirty="0"/>
              <a:t>Keep</a:t>
            </a:r>
            <a:r>
              <a:rPr lang="en-US" sz="2700" b="1" dirty="0">
                <a:solidFill>
                  <a:srgbClr val="FFFF00"/>
                </a:solidFill>
              </a:rPr>
              <a:t> </a:t>
            </a:r>
            <a:r>
              <a:rPr lang="en-US" sz="2700" dirty="0"/>
              <a:t>common meal </a:t>
            </a:r>
            <a:r>
              <a:rPr lang="en-US" sz="2700" b="1" dirty="0">
                <a:solidFill>
                  <a:srgbClr val="FFFF00"/>
                </a:solidFill>
              </a:rPr>
              <a:t>separate</a:t>
            </a:r>
          </a:p>
          <a:p>
            <a:pPr marL="463550" indent="-463550">
              <a:spcBef>
                <a:spcPts val="0"/>
              </a:spcBef>
              <a:spcAft>
                <a:spcPts val="2400"/>
              </a:spcAft>
            </a:pPr>
            <a:r>
              <a:rPr lang="en-US" sz="2700" b="1" dirty="0">
                <a:solidFill>
                  <a:srgbClr val="FFFF00"/>
                </a:solidFill>
              </a:rPr>
              <a:t>Share</a:t>
            </a:r>
            <a:r>
              <a:rPr lang="en-US" sz="2700" dirty="0"/>
              <a:t> with poor</a:t>
            </a:r>
          </a:p>
        </p:txBody>
      </p:sp>
      <p:sp>
        <p:nvSpPr>
          <p:cNvPr id="431108" name="Rectangle 4"/>
          <p:cNvSpPr>
            <a:spLocks noGrp="1" noChangeArrowheads="1"/>
          </p:cNvSpPr>
          <p:nvPr>
            <p:ph type="body" sz="half" idx="2"/>
          </p:nvPr>
        </p:nvSpPr>
        <p:spPr>
          <a:xfrm>
            <a:off x="4652963" y="2667000"/>
            <a:ext cx="4033837" cy="3505200"/>
          </a:xfrm>
        </p:spPr>
        <p:txBody>
          <a:bodyPr/>
          <a:lstStyle/>
          <a:p>
            <a:pPr marL="463550" indent="-463550">
              <a:spcBef>
                <a:spcPts val="0"/>
              </a:spcBef>
              <a:spcAft>
                <a:spcPts val="2400"/>
              </a:spcAft>
            </a:pPr>
            <a:r>
              <a:rPr lang="en-US" sz="2700" dirty="0"/>
              <a:t>Observe Lord’s Supper</a:t>
            </a:r>
            <a:r>
              <a:rPr lang="en-US" sz="2700" b="1" dirty="0">
                <a:solidFill>
                  <a:srgbClr val="FFFF00"/>
                </a:solidFill>
              </a:rPr>
              <a:t> properly</a:t>
            </a:r>
            <a:r>
              <a:rPr lang="en-US" sz="2700" dirty="0"/>
              <a:t>  (27-29) </a:t>
            </a:r>
          </a:p>
          <a:p>
            <a:pPr marL="463550" indent="-463550">
              <a:spcBef>
                <a:spcPts val="0"/>
              </a:spcBef>
              <a:spcAft>
                <a:spcPts val="2400"/>
              </a:spcAft>
            </a:pPr>
            <a:r>
              <a:rPr lang="en-US" sz="2700" b="1" dirty="0">
                <a:solidFill>
                  <a:srgbClr val="FFFF00"/>
                </a:solidFill>
              </a:rPr>
              <a:t>Eat at home</a:t>
            </a:r>
            <a:r>
              <a:rPr lang="en-US" sz="2700" dirty="0"/>
              <a:t>  (22, 34)</a:t>
            </a:r>
          </a:p>
          <a:p>
            <a:pPr marL="463550" indent="-463550">
              <a:spcBef>
                <a:spcPts val="0"/>
              </a:spcBef>
              <a:spcAft>
                <a:spcPts val="2400"/>
              </a:spcAft>
            </a:pPr>
            <a:r>
              <a:rPr lang="en-US" sz="2700" b="1" dirty="0">
                <a:solidFill>
                  <a:srgbClr val="FFFF00"/>
                </a:solidFill>
              </a:rPr>
              <a:t>Wait</a:t>
            </a:r>
            <a:r>
              <a:rPr lang="en-US" sz="2700" dirty="0"/>
              <a:t> for one another  (33) </a:t>
            </a:r>
          </a:p>
        </p:txBody>
      </p:sp>
      <p:sp>
        <p:nvSpPr>
          <p:cNvPr id="6" name="Down Arrow Callout 5"/>
          <p:cNvSpPr/>
          <p:nvPr/>
        </p:nvSpPr>
        <p:spPr bwMode="auto">
          <a:xfrm>
            <a:off x="914400" y="1752600"/>
            <a:ext cx="2895600" cy="730557"/>
          </a:xfrm>
          <a:prstGeom prst="downArrowCallout">
            <a:avLst/>
          </a:prstGeom>
          <a:solidFill>
            <a:schemeClr val="accent2"/>
          </a:solidFill>
          <a:ln w="9525" cap="flat" cmpd="sng"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wrap="square" lIns="91440" tIns="45720" rIns="91440" bIns="45720" numCol="1" rtlCol="0" anchor="ctr" anchorCtr="0" compatLnSpc="1">
            <a:prstTxWarp prst="textNoShape">
              <a:avLst/>
            </a:prstTxWarp>
          </a:bodyPr>
          <a:lstStyle/>
          <a:p>
            <a:pPr algn="ctr" eaLnBrk="0" fontAlgn="base" hangingPunct="0">
              <a:spcBef>
                <a:spcPct val="0"/>
              </a:spcBef>
              <a:spcAft>
                <a:spcPct val="0"/>
              </a:spcAft>
            </a:pPr>
            <a:r>
              <a:rPr lang="en-US" sz="2800" dirty="0">
                <a:solidFill>
                  <a:srgbClr val="FFFFFF"/>
                </a:solidFill>
                <a:effectLst>
                  <a:outerShdw blurRad="38100" dist="38100" dir="2700000" algn="tl">
                    <a:srgbClr val="000000">
                      <a:alpha val="43137"/>
                    </a:srgbClr>
                  </a:outerShdw>
                </a:effectLst>
              </a:rPr>
              <a:t>Paul Did Not Say</a:t>
            </a:r>
          </a:p>
        </p:txBody>
      </p:sp>
      <p:sp>
        <p:nvSpPr>
          <p:cNvPr id="8" name="Down Arrow Callout 7"/>
          <p:cNvSpPr/>
          <p:nvPr/>
        </p:nvSpPr>
        <p:spPr bwMode="auto">
          <a:xfrm>
            <a:off x="5181600" y="1752600"/>
            <a:ext cx="2895600" cy="730557"/>
          </a:xfrm>
          <a:prstGeom prst="downArrowCallout">
            <a:avLst/>
          </a:prstGeom>
          <a:solidFill>
            <a:schemeClr val="accent2"/>
          </a:solidFill>
          <a:ln w="9525" cap="flat" cmpd="sng"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wrap="square" lIns="91440" tIns="45720" rIns="91440" bIns="45720" numCol="1" rtlCol="0" anchor="ctr" anchorCtr="0" compatLnSpc="1">
            <a:prstTxWarp prst="textNoShape">
              <a:avLst/>
            </a:prstTxWarp>
          </a:bodyPr>
          <a:lstStyle/>
          <a:p>
            <a:pPr algn="ctr" eaLnBrk="0" fontAlgn="base" hangingPunct="0">
              <a:spcBef>
                <a:spcPct val="0"/>
              </a:spcBef>
              <a:spcAft>
                <a:spcPct val="0"/>
              </a:spcAft>
            </a:pPr>
            <a:r>
              <a:rPr lang="en-US" sz="2800" dirty="0">
                <a:solidFill>
                  <a:srgbClr val="FFFFFF"/>
                </a:solidFill>
                <a:effectLst>
                  <a:outerShdw blurRad="38100" dist="38100" dir="2700000" algn="tl">
                    <a:srgbClr val="000000">
                      <a:alpha val="43137"/>
                    </a:srgbClr>
                  </a:outerShdw>
                </a:effectLst>
              </a:rPr>
              <a:t>Paul Said</a:t>
            </a:r>
          </a:p>
        </p:txBody>
      </p:sp>
      <p:sp>
        <p:nvSpPr>
          <p:cNvPr id="9" name="Footer Placeholder 8"/>
          <p:cNvSpPr>
            <a:spLocks noGrp="1"/>
          </p:cNvSpPr>
          <p:nvPr>
            <p:ph type="ftr" sz="quarter" idx="11"/>
          </p:nvPr>
        </p:nvSpPr>
        <p:spPr/>
        <p:txBody>
          <a:bodyPr/>
          <a:lstStyle/>
          <a:p>
            <a:r>
              <a:rPr lang="en-US">
                <a:solidFill>
                  <a:srgbClr val="FFFFFF"/>
                </a:solidFill>
              </a:rPr>
              <a:t>Kevin Kay</a:t>
            </a:r>
          </a:p>
        </p:txBody>
      </p:sp>
    </p:spTree>
    <p:extLst>
      <p:ext uri="{BB962C8B-B14F-4D97-AF65-F5344CB8AC3E}">
        <p14:creationId xmlns:p14="http://schemas.microsoft.com/office/powerpoint/2010/main" val="21608026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up)">
                                      <p:cBhvr>
                                        <p:cTn id="7" dur="500"/>
                                        <p:tgtEl>
                                          <p:spTgt spid="6"/>
                                        </p:tgtEl>
                                      </p:cBhvr>
                                    </p:animEffect>
                                  </p:childTnLst>
                                </p:cTn>
                              </p:par>
                            </p:childTnLst>
                          </p:cTn>
                        </p:par>
                        <p:par>
                          <p:cTn id="8" fill="hold">
                            <p:stCondLst>
                              <p:cond delay="500"/>
                            </p:stCondLst>
                            <p:childTnLst>
                              <p:par>
                                <p:cTn id="9" presetID="2" presetClass="entr" presetSubtype="8" fill="hold" grpId="0" nodeType="afterEffect">
                                  <p:stCondLst>
                                    <p:cond delay="0"/>
                                  </p:stCondLst>
                                  <p:childTnLst>
                                    <p:set>
                                      <p:cBhvr>
                                        <p:cTn id="10" dur="1" fill="hold">
                                          <p:stCondLst>
                                            <p:cond delay="0"/>
                                          </p:stCondLst>
                                        </p:cTn>
                                        <p:tgtEl>
                                          <p:spTgt spid="431107">
                                            <p:txEl>
                                              <p:pRg st="0" end="0"/>
                                            </p:txEl>
                                          </p:spTgt>
                                        </p:tgtEl>
                                        <p:attrNameLst>
                                          <p:attrName>style.visibility</p:attrName>
                                        </p:attrNameLst>
                                      </p:cBhvr>
                                      <p:to>
                                        <p:strVal val="visible"/>
                                      </p:to>
                                    </p:set>
                                    <p:anim calcmode="lin" valueType="num">
                                      <p:cBhvr additive="base">
                                        <p:cTn id="11" dur="500" fill="hold"/>
                                        <p:tgtEl>
                                          <p:spTgt spid="431107">
                                            <p:txEl>
                                              <p:pRg st="0" end="0"/>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431107">
                                            <p:txEl>
                                              <p:pRg st="0" end="0"/>
                                            </p:txEl>
                                          </p:spTgt>
                                        </p:tgtEl>
                                        <p:attrNameLst>
                                          <p:attrName>ppt_y</p:attrName>
                                        </p:attrNameLst>
                                      </p:cBhvr>
                                      <p:tavLst>
                                        <p:tav tm="0">
                                          <p:val>
                                            <p:strVal val="#ppt_y"/>
                                          </p:val>
                                        </p:tav>
                                        <p:tav tm="100000">
                                          <p:val>
                                            <p:strVal val="#ppt_y"/>
                                          </p:val>
                                        </p:tav>
                                      </p:tavLst>
                                    </p:anim>
                                  </p:childTnLst>
                                </p:cTn>
                              </p:par>
                            </p:childTnLst>
                          </p:cTn>
                        </p:par>
                        <p:par>
                          <p:cTn id="13" fill="hold">
                            <p:stCondLst>
                              <p:cond delay="1000"/>
                            </p:stCondLst>
                            <p:childTnLst>
                              <p:par>
                                <p:cTn id="14" presetID="2" presetClass="entr" presetSubtype="8" fill="hold" grpId="0" nodeType="afterEffect">
                                  <p:stCondLst>
                                    <p:cond delay="0"/>
                                  </p:stCondLst>
                                  <p:childTnLst>
                                    <p:set>
                                      <p:cBhvr>
                                        <p:cTn id="15" dur="1" fill="hold">
                                          <p:stCondLst>
                                            <p:cond delay="0"/>
                                          </p:stCondLst>
                                        </p:cTn>
                                        <p:tgtEl>
                                          <p:spTgt spid="431107">
                                            <p:txEl>
                                              <p:pRg st="1" end="1"/>
                                            </p:txEl>
                                          </p:spTgt>
                                        </p:tgtEl>
                                        <p:attrNameLst>
                                          <p:attrName>style.visibility</p:attrName>
                                        </p:attrNameLst>
                                      </p:cBhvr>
                                      <p:to>
                                        <p:strVal val="visible"/>
                                      </p:to>
                                    </p:set>
                                    <p:anim calcmode="lin" valueType="num">
                                      <p:cBhvr additive="base">
                                        <p:cTn id="16" dur="500" fill="hold"/>
                                        <p:tgtEl>
                                          <p:spTgt spid="431107">
                                            <p:txEl>
                                              <p:pRg st="1" end="1"/>
                                            </p:txEl>
                                          </p:spTgt>
                                        </p:tgtEl>
                                        <p:attrNameLst>
                                          <p:attrName>ppt_x</p:attrName>
                                        </p:attrNameLst>
                                      </p:cBhvr>
                                      <p:tavLst>
                                        <p:tav tm="0">
                                          <p:val>
                                            <p:strVal val="0-#ppt_w/2"/>
                                          </p:val>
                                        </p:tav>
                                        <p:tav tm="100000">
                                          <p:val>
                                            <p:strVal val="#ppt_x"/>
                                          </p:val>
                                        </p:tav>
                                      </p:tavLst>
                                    </p:anim>
                                    <p:anim calcmode="lin" valueType="num">
                                      <p:cBhvr additive="base">
                                        <p:cTn id="17" dur="500" fill="hold"/>
                                        <p:tgtEl>
                                          <p:spTgt spid="431107">
                                            <p:txEl>
                                              <p:pRg st="1" end="1"/>
                                            </p:txEl>
                                          </p:spTgt>
                                        </p:tgtEl>
                                        <p:attrNameLst>
                                          <p:attrName>ppt_y</p:attrName>
                                        </p:attrNameLst>
                                      </p:cBhvr>
                                      <p:tavLst>
                                        <p:tav tm="0">
                                          <p:val>
                                            <p:strVal val="#ppt_y"/>
                                          </p:val>
                                        </p:tav>
                                        <p:tav tm="100000">
                                          <p:val>
                                            <p:strVal val="#ppt_y"/>
                                          </p:val>
                                        </p:tav>
                                      </p:tavLst>
                                    </p:anim>
                                  </p:childTnLst>
                                </p:cTn>
                              </p:par>
                            </p:childTnLst>
                          </p:cTn>
                        </p:par>
                        <p:par>
                          <p:cTn id="18" fill="hold">
                            <p:stCondLst>
                              <p:cond delay="1500"/>
                            </p:stCondLst>
                            <p:childTnLst>
                              <p:par>
                                <p:cTn id="19" presetID="2" presetClass="entr" presetSubtype="8" fill="hold" grpId="0" nodeType="afterEffect">
                                  <p:stCondLst>
                                    <p:cond delay="0"/>
                                  </p:stCondLst>
                                  <p:childTnLst>
                                    <p:set>
                                      <p:cBhvr>
                                        <p:cTn id="20" dur="1" fill="hold">
                                          <p:stCondLst>
                                            <p:cond delay="0"/>
                                          </p:stCondLst>
                                        </p:cTn>
                                        <p:tgtEl>
                                          <p:spTgt spid="431107">
                                            <p:txEl>
                                              <p:pRg st="2" end="2"/>
                                            </p:txEl>
                                          </p:spTgt>
                                        </p:tgtEl>
                                        <p:attrNameLst>
                                          <p:attrName>style.visibility</p:attrName>
                                        </p:attrNameLst>
                                      </p:cBhvr>
                                      <p:to>
                                        <p:strVal val="visible"/>
                                      </p:to>
                                    </p:set>
                                    <p:anim calcmode="lin" valueType="num">
                                      <p:cBhvr additive="base">
                                        <p:cTn id="21" dur="500" fill="hold"/>
                                        <p:tgtEl>
                                          <p:spTgt spid="431107">
                                            <p:txEl>
                                              <p:pRg st="2" end="2"/>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431107">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wipe(up)">
                                      <p:cBhvr>
                                        <p:cTn id="27" dur="500"/>
                                        <p:tgtEl>
                                          <p:spTgt spid="8"/>
                                        </p:tgtEl>
                                      </p:cBhvr>
                                    </p:animEffect>
                                  </p:childTnLst>
                                </p:cTn>
                              </p:par>
                            </p:childTnLst>
                          </p:cTn>
                        </p:par>
                        <p:par>
                          <p:cTn id="28" fill="hold">
                            <p:stCondLst>
                              <p:cond delay="500"/>
                            </p:stCondLst>
                            <p:childTnLst>
                              <p:par>
                                <p:cTn id="29" presetID="2" presetClass="entr" presetSubtype="2" fill="hold" grpId="0" nodeType="afterEffect">
                                  <p:stCondLst>
                                    <p:cond delay="0"/>
                                  </p:stCondLst>
                                  <p:childTnLst>
                                    <p:set>
                                      <p:cBhvr>
                                        <p:cTn id="30" dur="1" fill="hold">
                                          <p:stCondLst>
                                            <p:cond delay="0"/>
                                          </p:stCondLst>
                                        </p:cTn>
                                        <p:tgtEl>
                                          <p:spTgt spid="431108">
                                            <p:txEl>
                                              <p:pRg st="0" end="0"/>
                                            </p:txEl>
                                          </p:spTgt>
                                        </p:tgtEl>
                                        <p:attrNameLst>
                                          <p:attrName>style.visibility</p:attrName>
                                        </p:attrNameLst>
                                      </p:cBhvr>
                                      <p:to>
                                        <p:strVal val="visible"/>
                                      </p:to>
                                    </p:set>
                                    <p:anim calcmode="lin" valueType="num">
                                      <p:cBhvr additive="base">
                                        <p:cTn id="31" dur="500" fill="hold"/>
                                        <p:tgtEl>
                                          <p:spTgt spid="431108">
                                            <p:txEl>
                                              <p:pRg st="0" end="0"/>
                                            </p:txEl>
                                          </p:spTgt>
                                        </p:tgtEl>
                                        <p:attrNameLst>
                                          <p:attrName>ppt_x</p:attrName>
                                        </p:attrNameLst>
                                      </p:cBhvr>
                                      <p:tavLst>
                                        <p:tav tm="0">
                                          <p:val>
                                            <p:strVal val="1+#ppt_w/2"/>
                                          </p:val>
                                        </p:tav>
                                        <p:tav tm="100000">
                                          <p:val>
                                            <p:strVal val="#ppt_x"/>
                                          </p:val>
                                        </p:tav>
                                      </p:tavLst>
                                    </p:anim>
                                    <p:anim calcmode="lin" valueType="num">
                                      <p:cBhvr additive="base">
                                        <p:cTn id="32" dur="500" fill="hold"/>
                                        <p:tgtEl>
                                          <p:spTgt spid="431108">
                                            <p:txEl>
                                              <p:pRg st="0" end="0"/>
                                            </p:txEl>
                                          </p:spTgt>
                                        </p:tgtEl>
                                        <p:attrNameLst>
                                          <p:attrName>ppt_y</p:attrName>
                                        </p:attrNameLst>
                                      </p:cBhvr>
                                      <p:tavLst>
                                        <p:tav tm="0">
                                          <p:val>
                                            <p:strVal val="#ppt_y"/>
                                          </p:val>
                                        </p:tav>
                                        <p:tav tm="100000">
                                          <p:val>
                                            <p:strVal val="#ppt_y"/>
                                          </p:val>
                                        </p:tav>
                                      </p:tavLst>
                                    </p:anim>
                                  </p:childTnLst>
                                </p:cTn>
                              </p:par>
                            </p:childTnLst>
                          </p:cTn>
                        </p:par>
                        <p:par>
                          <p:cTn id="33" fill="hold">
                            <p:stCondLst>
                              <p:cond delay="1000"/>
                            </p:stCondLst>
                            <p:childTnLst>
                              <p:par>
                                <p:cTn id="34" presetID="2" presetClass="entr" presetSubtype="2" fill="hold" grpId="0" nodeType="afterEffect">
                                  <p:stCondLst>
                                    <p:cond delay="0"/>
                                  </p:stCondLst>
                                  <p:childTnLst>
                                    <p:set>
                                      <p:cBhvr>
                                        <p:cTn id="35" dur="1" fill="hold">
                                          <p:stCondLst>
                                            <p:cond delay="0"/>
                                          </p:stCondLst>
                                        </p:cTn>
                                        <p:tgtEl>
                                          <p:spTgt spid="431108">
                                            <p:txEl>
                                              <p:pRg st="1" end="1"/>
                                            </p:txEl>
                                          </p:spTgt>
                                        </p:tgtEl>
                                        <p:attrNameLst>
                                          <p:attrName>style.visibility</p:attrName>
                                        </p:attrNameLst>
                                      </p:cBhvr>
                                      <p:to>
                                        <p:strVal val="visible"/>
                                      </p:to>
                                    </p:set>
                                    <p:anim calcmode="lin" valueType="num">
                                      <p:cBhvr additive="base">
                                        <p:cTn id="36" dur="500" fill="hold"/>
                                        <p:tgtEl>
                                          <p:spTgt spid="431108">
                                            <p:txEl>
                                              <p:pRg st="1" end="1"/>
                                            </p:txEl>
                                          </p:spTgt>
                                        </p:tgtEl>
                                        <p:attrNameLst>
                                          <p:attrName>ppt_x</p:attrName>
                                        </p:attrNameLst>
                                      </p:cBhvr>
                                      <p:tavLst>
                                        <p:tav tm="0">
                                          <p:val>
                                            <p:strVal val="1+#ppt_w/2"/>
                                          </p:val>
                                        </p:tav>
                                        <p:tav tm="100000">
                                          <p:val>
                                            <p:strVal val="#ppt_x"/>
                                          </p:val>
                                        </p:tav>
                                      </p:tavLst>
                                    </p:anim>
                                    <p:anim calcmode="lin" valueType="num">
                                      <p:cBhvr additive="base">
                                        <p:cTn id="37" dur="500" fill="hold"/>
                                        <p:tgtEl>
                                          <p:spTgt spid="431108">
                                            <p:txEl>
                                              <p:pRg st="1" end="1"/>
                                            </p:txEl>
                                          </p:spTgt>
                                        </p:tgtEl>
                                        <p:attrNameLst>
                                          <p:attrName>ppt_y</p:attrName>
                                        </p:attrNameLst>
                                      </p:cBhvr>
                                      <p:tavLst>
                                        <p:tav tm="0">
                                          <p:val>
                                            <p:strVal val="#ppt_y"/>
                                          </p:val>
                                        </p:tav>
                                        <p:tav tm="100000">
                                          <p:val>
                                            <p:strVal val="#ppt_y"/>
                                          </p:val>
                                        </p:tav>
                                      </p:tavLst>
                                    </p:anim>
                                  </p:childTnLst>
                                </p:cTn>
                              </p:par>
                            </p:childTnLst>
                          </p:cTn>
                        </p:par>
                        <p:par>
                          <p:cTn id="38" fill="hold">
                            <p:stCondLst>
                              <p:cond delay="1500"/>
                            </p:stCondLst>
                            <p:childTnLst>
                              <p:par>
                                <p:cTn id="39" presetID="2" presetClass="entr" presetSubtype="2" fill="hold" grpId="0" nodeType="afterEffect">
                                  <p:stCondLst>
                                    <p:cond delay="0"/>
                                  </p:stCondLst>
                                  <p:childTnLst>
                                    <p:set>
                                      <p:cBhvr>
                                        <p:cTn id="40" dur="1" fill="hold">
                                          <p:stCondLst>
                                            <p:cond delay="0"/>
                                          </p:stCondLst>
                                        </p:cTn>
                                        <p:tgtEl>
                                          <p:spTgt spid="431108">
                                            <p:txEl>
                                              <p:pRg st="2" end="2"/>
                                            </p:txEl>
                                          </p:spTgt>
                                        </p:tgtEl>
                                        <p:attrNameLst>
                                          <p:attrName>style.visibility</p:attrName>
                                        </p:attrNameLst>
                                      </p:cBhvr>
                                      <p:to>
                                        <p:strVal val="visible"/>
                                      </p:to>
                                    </p:set>
                                    <p:anim calcmode="lin" valueType="num">
                                      <p:cBhvr additive="base">
                                        <p:cTn id="41" dur="500" fill="hold"/>
                                        <p:tgtEl>
                                          <p:spTgt spid="431108">
                                            <p:txEl>
                                              <p:pRg st="2" end="2"/>
                                            </p:txEl>
                                          </p:spTgt>
                                        </p:tgtEl>
                                        <p:attrNameLst>
                                          <p:attrName>ppt_x</p:attrName>
                                        </p:attrNameLst>
                                      </p:cBhvr>
                                      <p:tavLst>
                                        <p:tav tm="0">
                                          <p:val>
                                            <p:strVal val="1+#ppt_w/2"/>
                                          </p:val>
                                        </p:tav>
                                        <p:tav tm="100000">
                                          <p:val>
                                            <p:strVal val="#ppt_x"/>
                                          </p:val>
                                        </p:tav>
                                      </p:tavLst>
                                    </p:anim>
                                    <p:anim calcmode="lin" valueType="num">
                                      <p:cBhvr additive="base">
                                        <p:cTn id="42" dur="500" fill="hold"/>
                                        <p:tgtEl>
                                          <p:spTgt spid="431108">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1107" grpId="0" build="p"/>
      <p:bldP spid="431108" grpId="0" build="p"/>
      <p:bldP spid="6" grpId="0" animBg="1"/>
      <p:bldP spid="8" grpId="0" animBg="1"/>
    </p:bldLst>
  </p:timing>
</p:sld>
</file>

<file path=ppt/slides/slide12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n-US" dirty="0"/>
              <a:t>Principles</a:t>
            </a:r>
            <a:r>
              <a:rPr lang="en-US" b="1" dirty="0"/>
              <a:t/>
            </a:r>
            <a:br>
              <a:rPr lang="en-US" b="1" dirty="0"/>
            </a:br>
            <a:r>
              <a:rPr lang="en-US" sz="3000" dirty="0">
                <a:latin typeface="+mn-lt"/>
              </a:rPr>
              <a:t>(1 Cor. 11:20-34)</a:t>
            </a:r>
          </a:p>
        </p:txBody>
      </p:sp>
      <p:sp>
        <p:nvSpPr>
          <p:cNvPr id="44035" name="Rectangle 3"/>
          <p:cNvSpPr>
            <a:spLocks noGrp="1" noChangeArrowheads="1"/>
          </p:cNvSpPr>
          <p:nvPr>
            <p:ph idx="1"/>
          </p:nvPr>
        </p:nvSpPr>
        <p:spPr/>
        <p:txBody>
          <a:bodyPr/>
          <a:lstStyle/>
          <a:p>
            <a:pPr marL="463550" indent="-463550">
              <a:lnSpc>
                <a:spcPct val="90000"/>
              </a:lnSpc>
              <a:spcBef>
                <a:spcPct val="0"/>
              </a:spcBef>
              <a:spcAft>
                <a:spcPct val="80000"/>
              </a:spcAft>
            </a:pPr>
            <a:r>
              <a:rPr lang="en-US" sz="2500" dirty="0"/>
              <a:t>The only time a </a:t>
            </a:r>
            <a:r>
              <a:rPr lang="en-US" sz="2500" b="1" dirty="0">
                <a:solidFill>
                  <a:srgbClr val="FFFF00"/>
                </a:solidFill>
              </a:rPr>
              <a:t>church social meal </a:t>
            </a:r>
            <a:r>
              <a:rPr lang="en-US" sz="2500" dirty="0"/>
              <a:t>is mentioned in the Bible, it is </a:t>
            </a:r>
            <a:r>
              <a:rPr lang="en-US" sz="2500" b="1" dirty="0">
                <a:solidFill>
                  <a:srgbClr val="FFFF00"/>
                </a:solidFill>
              </a:rPr>
              <a:t>condemned</a:t>
            </a:r>
            <a:r>
              <a:rPr lang="en-US" sz="2500" dirty="0"/>
              <a:t>!  (v. 22)</a:t>
            </a:r>
          </a:p>
          <a:p>
            <a:pPr marL="914400" lvl="1" indent="-450850">
              <a:lnSpc>
                <a:spcPct val="90000"/>
              </a:lnSpc>
              <a:spcBef>
                <a:spcPct val="0"/>
              </a:spcBef>
              <a:spcAft>
                <a:spcPct val="80000"/>
              </a:spcAft>
              <a:buFont typeface="Wingdings" panose="05000000000000000000" pitchFamily="2" charset="2"/>
              <a:buChar char="Ø"/>
            </a:pPr>
            <a:r>
              <a:rPr lang="en-US" sz="2400" dirty="0"/>
              <a:t>Compare </a:t>
            </a:r>
            <a:r>
              <a:rPr lang="en-US" sz="2400" b="1" dirty="0">
                <a:solidFill>
                  <a:srgbClr val="FFFF00"/>
                </a:solidFill>
              </a:rPr>
              <a:t>“faith only”  </a:t>
            </a:r>
            <a:r>
              <a:rPr lang="en-US" sz="2400" dirty="0"/>
              <a:t>(Jas. 2:24)</a:t>
            </a:r>
            <a:endParaRPr lang="en-US" sz="2100" dirty="0"/>
          </a:p>
          <a:p>
            <a:pPr marL="463550" indent="-457200">
              <a:lnSpc>
                <a:spcPct val="90000"/>
              </a:lnSpc>
              <a:spcBef>
                <a:spcPct val="0"/>
              </a:spcBef>
              <a:spcAft>
                <a:spcPct val="80000"/>
              </a:spcAft>
            </a:pPr>
            <a:r>
              <a:rPr lang="en-US" sz="2500" b="1" dirty="0">
                <a:solidFill>
                  <a:srgbClr val="FFFF00"/>
                </a:solidFill>
              </a:rPr>
              <a:t>Social meals </a:t>
            </a:r>
            <a:r>
              <a:rPr lang="en-US" sz="2500" dirty="0"/>
              <a:t>are a function of </a:t>
            </a:r>
            <a:r>
              <a:rPr lang="en-US" sz="2500" b="1" dirty="0">
                <a:solidFill>
                  <a:srgbClr val="FFFF00"/>
                </a:solidFill>
              </a:rPr>
              <a:t>the home</a:t>
            </a:r>
            <a:r>
              <a:rPr lang="en-US" sz="2500" dirty="0"/>
              <a:t>, not the church  (v. 34)</a:t>
            </a:r>
          </a:p>
          <a:p>
            <a:pPr marL="919163" lvl="1" indent="-457200">
              <a:lnSpc>
                <a:spcPct val="90000"/>
              </a:lnSpc>
              <a:spcBef>
                <a:spcPct val="0"/>
              </a:spcBef>
              <a:spcAft>
                <a:spcPct val="80000"/>
              </a:spcAft>
              <a:buFont typeface="Wingdings" panose="05000000000000000000" pitchFamily="2" charset="2"/>
              <a:buChar char="Ø"/>
            </a:pPr>
            <a:r>
              <a:rPr lang="en-US" sz="2400" dirty="0"/>
              <a:t>If this were </a:t>
            </a:r>
            <a:r>
              <a:rPr lang="en-US" sz="2400" b="1" dirty="0">
                <a:solidFill>
                  <a:srgbClr val="FFFF00"/>
                </a:solidFill>
              </a:rPr>
              <a:t>only an abuse</a:t>
            </a:r>
            <a:r>
              <a:rPr lang="en-US" sz="2400" dirty="0"/>
              <a:t>, why didn’t Paul just </a:t>
            </a:r>
            <a:r>
              <a:rPr lang="en-US" sz="2400" b="1" dirty="0">
                <a:solidFill>
                  <a:srgbClr val="FFFF00"/>
                </a:solidFill>
              </a:rPr>
              <a:t>stop the abuse</a:t>
            </a:r>
            <a:r>
              <a:rPr lang="en-US" sz="2400" dirty="0"/>
              <a:t>?</a:t>
            </a:r>
          </a:p>
          <a:p>
            <a:pPr marL="919163" lvl="1" indent="-457200">
              <a:lnSpc>
                <a:spcPct val="90000"/>
              </a:lnSpc>
              <a:spcBef>
                <a:spcPct val="0"/>
              </a:spcBef>
              <a:spcAft>
                <a:spcPct val="80000"/>
              </a:spcAft>
              <a:buFont typeface="Wingdings" panose="05000000000000000000" pitchFamily="2" charset="2"/>
              <a:buChar char="Ø"/>
            </a:pPr>
            <a:r>
              <a:rPr lang="en-US" sz="2400" dirty="0"/>
              <a:t>He stopped the </a:t>
            </a:r>
            <a:r>
              <a:rPr lang="en-US" sz="2400" b="1" dirty="0">
                <a:solidFill>
                  <a:srgbClr val="FFFF00"/>
                </a:solidFill>
              </a:rPr>
              <a:t>church social meals</a:t>
            </a:r>
            <a:r>
              <a:rPr lang="en-US" sz="2400" dirty="0"/>
              <a:t>!</a:t>
            </a:r>
            <a:endParaRPr lang="en-US" sz="2100" dirty="0"/>
          </a:p>
        </p:txBody>
      </p:sp>
      <p:sp>
        <p:nvSpPr>
          <p:cNvPr id="4" name="Footer Placeholder 3"/>
          <p:cNvSpPr>
            <a:spLocks noGrp="1"/>
          </p:cNvSpPr>
          <p:nvPr>
            <p:ph type="ftr" sz="quarter" idx="11"/>
          </p:nvPr>
        </p:nvSpPr>
        <p:spPr/>
        <p:txBody>
          <a:bodyPr/>
          <a:lstStyle/>
          <a:p>
            <a:r>
              <a:rPr lang="en-US">
                <a:solidFill>
                  <a:srgbClr val="FFFFFF"/>
                </a:solidFill>
              </a:rPr>
              <a:t>Bill Walton</a:t>
            </a:r>
          </a:p>
        </p:txBody>
      </p:sp>
      <p:sp>
        <p:nvSpPr>
          <p:cNvPr id="5" name="Slide Number Placeholder 4"/>
          <p:cNvSpPr>
            <a:spLocks noGrp="1"/>
          </p:cNvSpPr>
          <p:nvPr>
            <p:ph type="sldNum" sz="quarter" idx="12"/>
          </p:nvPr>
        </p:nvSpPr>
        <p:spPr/>
        <p:txBody>
          <a:bodyPr/>
          <a:lstStyle/>
          <a:p>
            <a:fld id="{CD2961E2-1C7F-474B-9A65-0AB493E3A1DF}" type="slidenum">
              <a:rPr lang="en-US">
                <a:solidFill>
                  <a:srgbClr val="FFFFFF"/>
                </a:solidFill>
              </a:rPr>
              <a:pPr/>
              <a:t>122</a:t>
            </a:fld>
            <a:endParaRPr lang="en-US">
              <a:solidFill>
                <a:srgbClr val="FFFFFF"/>
              </a:solidFill>
            </a:endParaRPr>
          </a:p>
        </p:txBody>
      </p:sp>
    </p:spTree>
    <p:extLst>
      <p:ext uri="{BB962C8B-B14F-4D97-AF65-F5344CB8AC3E}">
        <p14:creationId xmlns:p14="http://schemas.microsoft.com/office/powerpoint/2010/main" val="3880977372"/>
      </p:ext>
    </p:extLst>
  </p:cSld>
  <p:clrMapOvr>
    <a:masterClrMapping/>
  </p:clrMapOvr>
  <mc:AlternateContent xmlns:mc="http://schemas.openxmlformats.org/markup-compatibility/2006">
    <mc:Choice xmlns:p14="http://schemas.microsoft.com/office/powerpoint/2010/main" Requires="p14">
      <p:transition spd="slow" p14:dur="2000"/>
    </mc:Choice>
    <mc:Fallback>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4035">
                                            <p:txEl>
                                              <p:pRg st="0" end="0"/>
                                            </p:txEl>
                                          </p:spTgt>
                                        </p:tgtEl>
                                        <p:attrNameLst>
                                          <p:attrName>style.visibility</p:attrName>
                                        </p:attrNameLst>
                                      </p:cBhvr>
                                      <p:to>
                                        <p:strVal val="visible"/>
                                      </p:to>
                                    </p:set>
                                    <p:anim calcmode="lin" valueType="num">
                                      <p:cBhvr>
                                        <p:cTn id="7" dur="500" fill="hold"/>
                                        <p:tgtEl>
                                          <p:spTgt spid="4403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403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403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44035">
                                            <p:txEl>
                                              <p:pRg st="1" end="1"/>
                                            </p:txEl>
                                          </p:spTgt>
                                        </p:tgtEl>
                                        <p:attrNameLst>
                                          <p:attrName>style.visibility</p:attrName>
                                        </p:attrNameLst>
                                      </p:cBhvr>
                                      <p:to>
                                        <p:strVal val="visible"/>
                                      </p:to>
                                    </p:set>
                                    <p:anim calcmode="lin" valueType="num">
                                      <p:cBhvr>
                                        <p:cTn id="14" dur="500" fill="hold"/>
                                        <p:tgtEl>
                                          <p:spTgt spid="4403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403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403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44035">
                                            <p:txEl>
                                              <p:pRg st="2" end="2"/>
                                            </p:txEl>
                                          </p:spTgt>
                                        </p:tgtEl>
                                        <p:attrNameLst>
                                          <p:attrName>style.visibility</p:attrName>
                                        </p:attrNameLst>
                                      </p:cBhvr>
                                      <p:to>
                                        <p:strVal val="visible"/>
                                      </p:to>
                                    </p:set>
                                    <p:anim calcmode="lin" valueType="num">
                                      <p:cBhvr>
                                        <p:cTn id="21" dur="500" fill="hold"/>
                                        <p:tgtEl>
                                          <p:spTgt spid="4403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403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4403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44035">
                                            <p:txEl>
                                              <p:pRg st="3" end="3"/>
                                            </p:txEl>
                                          </p:spTgt>
                                        </p:tgtEl>
                                        <p:attrNameLst>
                                          <p:attrName>style.visibility</p:attrName>
                                        </p:attrNameLst>
                                      </p:cBhvr>
                                      <p:to>
                                        <p:strVal val="visible"/>
                                      </p:to>
                                    </p:set>
                                    <p:anim calcmode="lin" valueType="num">
                                      <p:cBhvr>
                                        <p:cTn id="28" dur="500" fill="hold"/>
                                        <p:tgtEl>
                                          <p:spTgt spid="4403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4403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44035">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44035">
                                            <p:txEl>
                                              <p:pRg st="4" end="4"/>
                                            </p:txEl>
                                          </p:spTgt>
                                        </p:tgtEl>
                                        <p:attrNameLst>
                                          <p:attrName>style.visibility</p:attrName>
                                        </p:attrNameLst>
                                      </p:cBhvr>
                                      <p:to>
                                        <p:strVal val="visible"/>
                                      </p:to>
                                    </p:set>
                                    <p:anim calcmode="lin" valueType="num">
                                      <p:cBhvr>
                                        <p:cTn id="35" dur="500" fill="hold"/>
                                        <p:tgtEl>
                                          <p:spTgt spid="44035">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44035">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4403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5" grpId="0" build="p"/>
    </p:bldLst>
  </p:timing>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sz="3000" dirty="0" smtClean="0">
                <a:latin typeface="+mn-lt"/>
              </a:rPr>
              <a:t>“What’s It All About, Alfie?”</a:t>
            </a:r>
            <a:br>
              <a:rPr lang="en-US" sz="3000" dirty="0" smtClean="0">
                <a:latin typeface="+mn-lt"/>
              </a:rPr>
            </a:br>
            <a:r>
              <a:rPr lang="en-US" sz="4000" b="1" dirty="0" smtClean="0">
                <a:effectLst/>
              </a:rPr>
              <a:t>Expanded Role For Women</a:t>
            </a:r>
            <a:endParaRPr lang="en-US" sz="4200" dirty="0"/>
          </a:p>
        </p:txBody>
      </p:sp>
      <p:sp>
        <p:nvSpPr>
          <p:cNvPr id="3" name="Content Placeholder 2"/>
          <p:cNvSpPr>
            <a:spLocks noGrp="1"/>
          </p:cNvSpPr>
          <p:nvPr>
            <p:ph idx="1"/>
          </p:nvPr>
        </p:nvSpPr>
        <p:spPr/>
        <p:txBody>
          <a:bodyPr/>
          <a:lstStyle/>
          <a:p>
            <a:pPr marL="457200" indent="-457200">
              <a:spcBef>
                <a:spcPts val="0"/>
              </a:spcBef>
              <a:spcAft>
                <a:spcPts val="2400"/>
              </a:spcAft>
              <a:tabLst>
                <a:tab pos="1425575" algn="l"/>
              </a:tabLst>
            </a:pPr>
            <a:r>
              <a:rPr lang="en-US" sz="2800" i="1" dirty="0">
                <a:effectLst>
                  <a:outerShdw blurRad="38100" dist="38100" dir="2700000" algn="tl">
                    <a:srgbClr val="000000">
                      <a:alpha val="43137"/>
                    </a:srgbClr>
                  </a:outerShdw>
                </a:effectLst>
              </a:rPr>
              <a:t>Mike Root</a:t>
            </a:r>
            <a:r>
              <a:rPr lang="en-US" sz="2800" dirty="0">
                <a:effectLst>
                  <a:outerShdw blurRad="38100" dist="38100" dir="2700000" algn="tl">
                    <a:srgbClr val="000000">
                      <a:alpha val="43137"/>
                    </a:srgbClr>
                  </a:outerShdw>
                </a:effectLst>
              </a:rPr>
              <a:t>:  </a:t>
            </a:r>
            <a:r>
              <a:rPr lang="en-US" sz="2800" b="1" dirty="0">
                <a:solidFill>
                  <a:srgbClr val="FFFF00"/>
                </a:solidFill>
                <a:effectLst>
                  <a:outerShdw blurRad="38100" dist="38100" dir="2700000" algn="tl">
                    <a:srgbClr val="000000">
                      <a:alpha val="43137"/>
                    </a:srgbClr>
                  </a:outerShdw>
                </a:effectLst>
              </a:rPr>
              <a:t>“[W]omen can talk all they want before and after those magical opening and closing prayers</a:t>
            </a:r>
            <a:r>
              <a:rPr lang="en-US" sz="2800" dirty="0">
                <a:effectLst>
                  <a:outerShdw blurRad="38100" dist="38100" dir="2700000" algn="tl">
                    <a:srgbClr val="000000">
                      <a:alpha val="43137"/>
                    </a:srgbClr>
                  </a:outerShdw>
                </a:effectLst>
              </a:rPr>
              <a:t>, because being silent in the church is referring to the formal assembly. Five minutes before that opening prayer, the same women in the same building, sitting in the same seats, could comment, share, and edify others, simply because it was called ‘a Bible class,’ and everyone knows that’s not the same as the formal worship. There is some sense </a:t>
            </a:r>
            <a:r>
              <a:rPr lang="en-US" sz="2800" dirty="0" smtClean="0">
                <a:effectLst>
                  <a:outerShdw blurRad="38100" dist="38100" dir="2700000" algn="tl">
                    <a:srgbClr val="000000">
                      <a:alpha val="43137"/>
                    </a:srgbClr>
                  </a:outerShdw>
                </a:effectLst>
              </a:rPr>
              <a:t>of</a:t>
            </a:r>
          </a:p>
        </p:txBody>
      </p:sp>
      <p:sp>
        <p:nvSpPr>
          <p:cNvPr id="4" name="Footer Placeholder 3"/>
          <p:cNvSpPr>
            <a:spLocks noGrp="1"/>
          </p:cNvSpPr>
          <p:nvPr>
            <p:ph type="ftr" sz="quarter" idx="11"/>
          </p:nvPr>
        </p:nvSpPr>
        <p:spPr/>
        <p:txBody>
          <a:bodyPr/>
          <a:lstStyle/>
          <a:p>
            <a:r>
              <a:rPr lang="en-US" smtClean="0">
                <a:solidFill>
                  <a:srgbClr val="FFFFFF"/>
                </a:solidFill>
              </a:rPr>
              <a:t>Kevin Kay</a:t>
            </a:r>
            <a:endParaRPr lang="en-US">
              <a:solidFill>
                <a:srgbClr val="FFFFFF"/>
              </a:solidFill>
            </a:endParaRPr>
          </a:p>
        </p:txBody>
      </p:sp>
      <p:sp>
        <p:nvSpPr>
          <p:cNvPr id="5" name="Slide Number Placeholder 4"/>
          <p:cNvSpPr>
            <a:spLocks noGrp="1"/>
          </p:cNvSpPr>
          <p:nvPr>
            <p:ph type="sldNum" sz="quarter" idx="12"/>
          </p:nvPr>
        </p:nvSpPr>
        <p:spPr/>
        <p:txBody>
          <a:bodyPr/>
          <a:lstStyle/>
          <a:p>
            <a:fld id="{26510927-015E-4E40-92FB-13F339A46826}" type="slidenum">
              <a:rPr lang="en-US" smtClean="0">
                <a:solidFill>
                  <a:srgbClr val="FFFFFF"/>
                </a:solidFill>
              </a:rPr>
              <a:pPr/>
              <a:t>123</a:t>
            </a:fld>
            <a:endParaRPr lang="en-US">
              <a:solidFill>
                <a:srgbClr val="FFFFFF"/>
              </a:solidFill>
            </a:endParaRPr>
          </a:p>
        </p:txBody>
      </p:sp>
    </p:spTree>
    <p:extLst>
      <p:ext uri="{BB962C8B-B14F-4D97-AF65-F5344CB8AC3E}">
        <p14:creationId xmlns:p14="http://schemas.microsoft.com/office/powerpoint/2010/main" val="361073761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sz="3000" dirty="0" smtClean="0">
                <a:latin typeface="+mn-lt"/>
              </a:rPr>
              <a:t>“What’s It All About, Alfie?”</a:t>
            </a:r>
            <a:br>
              <a:rPr lang="en-US" sz="3000" dirty="0" smtClean="0">
                <a:latin typeface="+mn-lt"/>
              </a:rPr>
            </a:br>
            <a:r>
              <a:rPr lang="en-US" sz="4000" b="1" dirty="0" smtClean="0">
                <a:effectLst/>
              </a:rPr>
              <a:t>Expanded Role For Women</a:t>
            </a:r>
            <a:endParaRPr lang="en-US" sz="4200" dirty="0"/>
          </a:p>
        </p:txBody>
      </p:sp>
      <p:sp>
        <p:nvSpPr>
          <p:cNvPr id="3" name="Content Placeholder 2"/>
          <p:cNvSpPr>
            <a:spLocks noGrp="1"/>
          </p:cNvSpPr>
          <p:nvPr>
            <p:ph idx="1"/>
          </p:nvPr>
        </p:nvSpPr>
        <p:spPr/>
        <p:txBody>
          <a:bodyPr/>
          <a:lstStyle/>
          <a:p>
            <a:pPr marL="457200" indent="-457200">
              <a:spcBef>
                <a:spcPts val="0"/>
              </a:spcBef>
              <a:spcAft>
                <a:spcPts val="2400"/>
              </a:spcAft>
              <a:tabLst>
                <a:tab pos="1425575" algn="l"/>
              </a:tabLst>
            </a:pPr>
            <a:r>
              <a:rPr lang="en-US" sz="2800" dirty="0" smtClean="0">
                <a:effectLst>
                  <a:outerShdw blurRad="38100" dist="38100" dir="2700000" algn="tl">
                    <a:srgbClr val="000000">
                      <a:alpha val="43137"/>
                    </a:srgbClr>
                  </a:outerShdw>
                </a:effectLst>
              </a:rPr>
              <a:t>consistency </a:t>
            </a:r>
            <a:r>
              <a:rPr lang="en-US" sz="2800" dirty="0">
                <a:effectLst>
                  <a:outerShdw blurRad="38100" dist="38100" dir="2700000" algn="tl">
                    <a:srgbClr val="000000">
                      <a:alpha val="43137"/>
                    </a:srgbClr>
                  </a:outerShdw>
                </a:effectLst>
              </a:rPr>
              <a:t>in this; neither Bible classes nor formal worship are found in the New Testament, so we can </a:t>
            </a:r>
            <a:r>
              <a:rPr lang="en-US" sz="2800" b="1" dirty="0">
                <a:solidFill>
                  <a:srgbClr val="FFFF00"/>
                </a:solidFill>
                <a:effectLst>
                  <a:outerShdw blurRad="38100" dist="38100" dir="2700000" algn="tl">
                    <a:srgbClr val="000000">
                      <a:alpha val="43137"/>
                    </a:srgbClr>
                  </a:outerShdw>
                </a:effectLst>
              </a:rPr>
              <a:t>make up the rules as we go</a:t>
            </a:r>
            <a:r>
              <a:rPr lang="en-US" sz="2800" dirty="0">
                <a:effectLst>
                  <a:outerShdw blurRad="38100" dist="38100" dir="2700000" algn="tl">
                    <a:srgbClr val="000000">
                      <a:alpha val="43137"/>
                    </a:srgbClr>
                  </a:outerShdw>
                </a:effectLst>
              </a:rPr>
              <a:t>.”  </a:t>
            </a:r>
            <a:r>
              <a:rPr lang="en-US" sz="2000" dirty="0">
                <a:effectLst>
                  <a:outerShdw blurRad="38100" dist="38100" dir="2700000" algn="tl">
                    <a:srgbClr val="000000">
                      <a:alpha val="43137"/>
                    </a:srgbClr>
                  </a:outerShdw>
                </a:effectLst>
              </a:rPr>
              <a:t>(Bold emphasis added, </a:t>
            </a:r>
            <a:r>
              <a:rPr lang="en-US" sz="2000" i="1" dirty="0">
                <a:effectLst>
                  <a:outerShdw blurRad="38100" dist="38100" dir="2700000" algn="tl">
                    <a:srgbClr val="000000">
                      <a:alpha val="43137"/>
                    </a:srgbClr>
                  </a:outerShdw>
                </a:effectLst>
              </a:rPr>
              <a:t>Unbroken Bread</a:t>
            </a:r>
            <a:r>
              <a:rPr lang="en-US" sz="2000" dirty="0">
                <a:effectLst>
                  <a:outerShdw blurRad="38100" dist="38100" dir="2700000" algn="tl">
                    <a:srgbClr val="000000">
                      <a:alpha val="43137"/>
                    </a:srgbClr>
                  </a:outerShdw>
                </a:effectLst>
              </a:rPr>
              <a:t>, 128)</a:t>
            </a:r>
            <a:endParaRPr lang="en-US" sz="2000" dirty="0" smtClean="0">
              <a:effectLst>
                <a:outerShdw blurRad="38100" dist="38100" dir="2700000" algn="tl">
                  <a:srgbClr val="000000">
                    <a:alpha val="43137"/>
                  </a:srgbClr>
                </a:outerShdw>
              </a:effectLst>
            </a:endParaRPr>
          </a:p>
        </p:txBody>
      </p:sp>
      <p:sp>
        <p:nvSpPr>
          <p:cNvPr id="4" name="Footer Placeholder 3"/>
          <p:cNvSpPr>
            <a:spLocks noGrp="1"/>
          </p:cNvSpPr>
          <p:nvPr>
            <p:ph type="ftr" sz="quarter" idx="11"/>
          </p:nvPr>
        </p:nvSpPr>
        <p:spPr/>
        <p:txBody>
          <a:bodyPr/>
          <a:lstStyle/>
          <a:p>
            <a:r>
              <a:rPr lang="en-US" smtClean="0">
                <a:solidFill>
                  <a:srgbClr val="FFFFFF"/>
                </a:solidFill>
              </a:rPr>
              <a:t>Kevin Kay</a:t>
            </a:r>
            <a:endParaRPr lang="en-US">
              <a:solidFill>
                <a:srgbClr val="FFFFFF"/>
              </a:solidFill>
            </a:endParaRPr>
          </a:p>
        </p:txBody>
      </p:sp>
      <p:sp>
        <p:nvSpPr>
          <p:cNvPr id="5" name="Slide Number Placeholder 4"/>
          <p:cNvSpPr>
            <a:spLocks noGrp="1"/>
          </p:cNvSpPr>
          <p:nvPr>
            <p:ph type="sldNum" sz="quarter" idx="12"/>
          </p:nvPr>
        </p:nvSpPr>
        <p:spPr/>
        <p:txBody>
          <a:bodyPr/>
          <a:lstStyle/>
          <a:p>
            <a:fld id="{26510927-015E-4E40-92FB-13F339A46826}" type="slidenum">
              <a:rPr lang="en-US" smtClean="0">
                <a:solidFill>
                  <a:srgbClr val="FFFFFF"/>
                </a:solidFill>
              </a:rPr>
              <a:pPr/>
              <a:t>124</a:t>
            </a:fld>
            <a:endParaRPr lang="en-US">
              <a:solidFill>
                <a:srgbClr val="FFFFFF"/>
              </a:solidFill>
            </a:endParaRPr>
          </a:p>
        </p:txBody>
      </p:sp>
    </p:spTree>
    <p:extLst>
      <p:ext uri="{BB962C8B-B14F-4D97-AF65-F5344CB8AC3E}">
        <p14:creationId xmlns:p14="http://schemas.microsoft.com/office/powerpoint/2010/main" val="31209336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12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200" dirty="0" smtClean="0">
                <a:solidFill>
                  <a:srgbClr val="FFC000"/>
                </a:solidFill>
              </a:rPr>
              <a:t>Specific Local Problems</a:t>
            </a:r>
            <a:endParaRPr lang="en-US" sz="4200" dirty="0">
              <a:solidFill>
                <a:srgbClr val="FFC000"/>
              </a:solidFill>
            </a:endParaRPr>
          </a:p>
        </p:txBody>
      </p:sp>
      <p:sp>
        <p:nvSpPr>
          <p:cNvPr id="3" name="Content Placeholder 2"/>
          <p:cNvSpPr>
            <a:spLocks noGrp="1"/>
          </p:cNvSpPr>
          <p:nvPr>
            <p:ph idx="1"/>
          </p:nvPr>
        </p:nvSpPr>
        <p:spPr/>
        <p:txBody>
          <a:bodyPr/>
          <a:lstStyle/>
          <a:p>
            <a:pPr marL="457200" indent="-457200">
              <a:spcBef>
                <a:spcPts val="0"/>
              </a:spcBef>
              <a:spcAft>
                <a:spcPts val="3600"/>
              </a:spcAft>
            </a:pPr>
            <a:r>
              <a:rPr lang="en-US" sz="2800" dirty="0" smtClean="0">
                <a:effectLst>
                  <a:outerShdw blurRad="38100" dist="38100" dir="2700000" algn="tl">
                    <a:srgbClr val="000000">
                      <a:alpha val="43137"/>
                    </a:srgbClr>
                  </a:outerShdw>
                </a:effectLst>
              </a:rPr>
              <a:t>Paul </a:t>
            </a:r>
            <a:r>
              <a:rPr lang="en-US" sz="2800" dirty="0">
                <a:effectLst>
                  <a:outerShdw blurRad="38100" dist="38100" dir="2700000" algn="tl">
                    <a:srgbClr val="000000">
                      <a:alpha val="43137"/>
                    </a:srgbClr>
                  </a:outerShdw>
                </a:effectLst>
              </a:rPr>
              <a:t>instructs men </a:t>
            </a:r>
            <a:r>
              <a:rPr lang="en-US" sz="2800" b="1" dirty="0">
                <a:solidFill>
                  <a:srgbClr val="FFFF00"/>
                </a:solidFill>
                <a:effectLst>
                  <a:outerShdw blurRad="38100" dist="38100" dir="2700000" algn="tl">
                    <a:srgbClr val="000000">
                      <a:alpha val="43137"/>
                    </a:srgbClr>
                  </a:outerShdw>
                </a:effectLst>
              </a:rPr>
              <a:t>“everywhere”</a:t>
            </a:r>
            <a:r>
              <a:rPr lang="en-US" sz="2800" dirty="0">
                <a:solidFill>
                  <a:srgbClr val="FFFF00"/>
                </a:solidFill>
                <a:effectLst>
                  <a:outerShdw blurRad="38100" dist="38100" dir="2700000" algn="tl">
                    <a:srgbClr val="000000">
                      <a:alpha val="43137"/>
                    </a:srgbClr>
                  </a:outerShdw>
                </a:effectLst>
              </a:rPr>
              <a:t> </a:t>
            </a:r>
            <a:r>
              <a:rPr lang="en-US" sz="2800" dirty="0">
                <a:effectLst>
                  <a:outerShdw blurRad="38100" dist="38100" dir="2700000" algn="tl">
                    <a:srgbClr val="000000">
                      <a:alpha val="43137"/>
                    </a:srgbClr>
                  </a:outerShdw>
                </a:effectLst>
              </a:rPr>
              <a:t>(1 Tim. 2:8</a:t>
            </a:r>
            <a:r>
              <a:rPr lang="en-US" sz="2800" dirty="0" smtClean="0">
                <a:effectLst>
                  <a:outerShdw blurRad="38100" dist="38100" dir="2700000" algn="tl">
                    <a:srgbClr val="000000">
                      <a:alpha val="43137"/>
                    </a:srgbClr>
                  </a:outerShdw>
                </a:effectLst>
              </a:rPr>
              <a:t>)</a:t>
            </a:r>
          </a:p>
          <a:p>
            <a:pPr marL="457200" indent="-457200">
              <a:spcBef>
                <a:spcPts val="0"/>
              </a:spcBef>
              <a:spcAft>
                <a:spcPts val="3600"/>
              </a:spcAft>
            </a:pPr>
            <a:r>
              <a:rPr lang="en-US" sz="2800" dirty="0" smtClean="0">
                <a:effectLst>
                  <a:outerShdw blurRad="38100" dist="38100" dir="2700000" algn="tl">
                    <a:srgbClr val="000000">
                      <a:alpha val="43137"/>
                    </a:srgbClr>
                  </a:outerShdw>
                </a:effectLst>
              </a:rPr>
              <a:t>His instructions </a:t>
            </a:r>
            <a:r>
              <a:rPr lang="en-US" sz="2800" dirty="0">
                <a:effectLst>
                  <a:outerShdw blurRad="38100" dist="38100" dir="2700000" algn="tl">
                    <a:srgbClr val="000000">
                      <a:alpha val="43137"/>
                    </a:srgbClr>
                  </a:outerShdw>
                </a:effectLst>
              </a:rPr>
              <a:t>for the Corinthians were the same </a:t>
            </a:r>
            <a:r>
              <a:rPr lang="en-US" sz="2800" b="1" dirty="0">
                <a:solidFill>
                  <a:srgbClr val="FFFF00"/>
                </a:solidFill>
                <a:effectLst>
                  <a:outerShdw blurRad="38100" dist="38100" dir="2700000" algn="tl">
                    <a:srgbClr val="000000">
                      <a:alpha val="43137"/>
                    </a:srgbClr>
                  </a:outerShdw>
                </a:effectLst>
              </a:rPr>
              <a:t>“as in all the churches of the saints</a:t>
            </a:r>
            <a:r>
              <a:rPr lang="en-US" sz="2800" b="1" dirty="0">
                <a:effectLst>
                  <a:outerShdw blurRad="38100" dist="38100" dir="2700000" algn="tl">
                    <a:srgbClr val="000000">
                      <a:alpha val="43137"/>
                    </a:srgbClr>
                  </a:outerShdw>
                </a:effectLst>
              </a:rPr>
              <a:t>” </a:t>
            </a:r>
            <a:r>
              <a:rPr lang="en-US" sz="2800" dirty="0">
                <a:effectLst>
                  <a:outerShdw blurRad="38100" dist="38100" dir="2700000" algn="tl">
                    <a:srgbClr val="000000">
                      <a:alpha val="43137"/>
                    </a:srgbClr>
                  </a:outerShdw>
                </a:effectLst>
              </a:rPr>
              <a:t>(1 Cor. 14:33-34, ASV, ESV, NIV, </a:t>
            </a:r>
            <a:r>
              <a:rPr lang="en-US" sz="2800" dirty="0" err="1">
                <a:effectLst>
                  <a:outerShdw blurRad="38100" dist="38100" dir="2700000" algn="tl">
                    <a:srgbClr val="000000">
                      <a:alpha val="43137"/>
                    </a:srgbClr>
                  </a:outerShdw>
                </a:effectLst>
              </a:rPr>
              <a:t>NRSV</a:t>
            </a:r>
            <a:r>
              <a:rPr lang="en-US" sz="2800" dirty="0">
                <a:effectLst>
                  <a:outerShdw blurRad="38100" dist="38100" dir="2700000" algn="tl">
                    <a:srgbClr val="000000">
                      <a:alpha val="43137"/>
                    </a:srgbClr>
                  </a:outerShdw>
                </a:effectLst>
              </a:rPr>
              <a:t>)</a:t>
            </a:r>
          </a:p>
        </p:txBody>
      </p:sp>
      <p:sp>
        <p:nvSpPr>
          <p:cNvPr id="4" name="Footer Placeholder 3"/>
          <p:cNvSpPr>
            <a:spLocks noGrp="1"/>
          </p:cNvSpPr>
          <p:nvPr>
            <p:ph type="ftr" sz="quarter" idx="11"/>
          </p:nvPr>
        </p:nvSpPr>
        <p:spPr/>
        <p:txBody>
          <a:bodyPr/>
          <a:lstStyle/>
          <a:p>
            <a:r>
              <a:rPr lang="en-US" smtClean="0">
                <a:solidFill>
                  <a:srgbClr val="FFFFFF"/>
                </a:solidFill>
              </a:rPr>
              <a:t>Kevin Kay</a:t>
            </a:r>
            <a:endParaRPr lang="en-US">
              <a:solidFill>
                <a:srgbClr val="FFFFFF"/>
              </a:solidFill>
            </a:endParaRPr>
          </a:p>
        </p:txBody>
      </p:sp>
      <p:sp>
        <p:nvSpPr>
          <p:cNvPr id="5" name="Slide Number Placeholder 4"/>
          <p:cNvSpPr>
            <a:spLocks noGrp="1"/>
          </p:cNvSpPr>
          <p:nvPr>
            <p:ph type="sldNum" sz="quarter" idx="12"/>
          </p:nvPr>
        </p:nvSpPr>
        <p:spPr/>
        <p:txBody>
          <a:bodyPr/>
          <a:lstStyle/>
          <a:p>
            <a:fld id="{26510927-015E-4E40-92FB-13F339A46826}" type="slidenum">
              <a:rPr lang="en-US" smtClean="0">
                <a:solidFill>
                  <a:srgbClr val="FFFFFF"/>
                </a:solidFill>
              </a:rPr>
              <a:pPr/>
              <a:t>125</a:t>
            </a:fld>
            <a:endParaRPr lang="en-US">
              <a:solidFill>
                <a:srgbClr val="FFFFFF"/>
              </a:solidFill>
            </a:endParaRPr>
          </a:p>
        </p:txBody>
      </p:sp>
    </p:spTree>
    <p:extLst>
      <p:ext uri="{BB962C8B-B14F-4D97-AF65-F5344CB8AC3E}">
        <p14:creationId xmlns:p14="http://schemas.microsoft.com/office/powerpoint/2010/main" val="1150932091"/>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7" name="Slide Number Placeholder 5"/>
          <p:cNvSpPr>
            <a:spLocks noGrp="1"/>
          </p:cNvSpPr>
          <p:nvPr>
            <p:ph type="sldNum" sz="quarter" idx="12"/>
          </p:nvPr>
        </p:nvSpPr>
        <p:spPr/>
        <p:txBody>
          <a:bodyPr/>
          <a:lstStyle/>
          <a:p>
            <a:fld id="{AA65C820-7E5C-45F9-9FBE-D2FB20A16764}" type="slidenum">
              <a:rPr lang="en-US">
                <a:solidFill>
                  <a:srgbClr val="FFFFFF"/>
                </a:solidFill>
              </a:rPr>
              <a:pPr/>
              <a:t>126</a:t>
            </a:fld>
            <a:endParaRPr lang="en-US">
              <a:solidFill>
                <a:srgbClr val="FFFFFF"/>
              </a:solidFill>
            </a:endParaRPr>
          </a:p>
        </p:txBody>
      </p:sp>
      <p:sp>
        <p:nvSpPr>
          <p:cNvPr id="224258" name="Rectangle 2"/>
          <p:cNvSpPr>
            <a:spLocks noGrp="1" noChangeArrowheads="1"/>
          </p:cNvSpPr>
          <p:nvPr>
            <p:ph type="title"/>
          </p:nvPr>
        </p:nvSpPr>
        <p:spPr/>
        <p:txBody>
          <a:bodyPr/>
          <a:lstStyle/>
          <a:p>
            <a:r>
              <a:rPr lang="en-US" sz="4000" dirty="0">
                <a:latin typeface="Arial Black" pitchFamily="34" charset="0"/>
              </a:rPr>
              <a:t>Basis Of Paul’s Instruction</a:t>
            </a:r>
          </a:p>
        </p:txBody>
      </p:sp>
      <p:sp>
        <p:nvSpPr>
          <p:cNvPr id="224259" name="Rectangle 3"/>
          <p:cNvSpPr>
            <a:spLocks noGrp="1" noChangeArrowheads="1"/>
          </p:cNvSpPr>
          <p:nvPr>
            <p:ph type="body" idx="1"/>
          </p:nvPr>
        </p:nvSpPr>
        <p:spPr>
          <a:xfrm>
            <a:off x="990600" y="1905000"/>
            <a:ext cx="7543800" cy="2590800"/>
          </a:xfrm>
        </p:spPr>
        <p:txBody>
          <a:bodyPr/>
          <a:lstStyle/>
          <a:p>
            <a:pPr marL="457200" indent="-457200">
              <a:spcBef>
                <a:spcPct val="0"/>
              </a:spcBef>
              <a:spcAft>
                <a:spcPct val="50000"/>
              </a:spcAft>
            </a:pPr>
            <a:r>
              <a:rPr lang="en-US" sz="2800" b="1" dirty="0">
                <a:solidFill>
                  <a:srgbClr val="FFFF00"/>
                </a:solidFill>
              </a:rPr>
              <a:t>Creation</a:t>
            </a:r>
            <a:r>
              <a:rPr lang="en-US" sz="2800" dirty="0"/>
              <a:t>  (1 Cor. 11:8-9; 1 Tim. 2:13)</a:t>
            </a:r>
          </a:p>
          <a:p>
            <a:pPr marL="457200" indent="-457200">
              <a:spcBef>
                <a:spcPct val="0"/>
              </a:spcBef>
              <a:spcAft>
                <a:spcPct val="50000"/>
              </a:spcAft>
            </a:pPr>
            <a:r>
              <a:rPr lang="en-US" sz="2800" b="1" dirty="0">
                <a:solidFill>
                  <a:srgbClr val="FFFF00"/>
                </a:solidFill>
              </a:rPr>
              <a:t>Fall</a:t>
            </a:r>
            <a:r>
              <a:rPr lang="en-US" sz="2800" dirty="0"/>
              <a:t>  (1 Tim. 2:14)</a:t>
            </a:r>
          </a:p>
          <a:p>
            <a:pPr marL="457200" indent="-457200">
              <a:spcBef>
                <a:spcPct val="0"/>
              </a:spcBef>
              <a:spcAft>
                <a:spcPct val="50000"/>
              </a:spcAft>
            </a:pPr>
            <a:r>
              <a:rPr lang="en-US" sz="2800" b="1" dirty="0">
                <a:solidFill>
                  <a:srgbClr val="FFFF00"/>
                </a:solidFill>
              </a:rPr>
              <a:t>Headship</a:t>
            </a:r>
            <a:r>
              <a:rPr lang="en-US" sz="2800" dirty="0"/>
              <a:t>  (1 Cor. 11:3; Eph. 5:22-23)</a:t>
            </a:r>
          </a:p>
          <a:p>
            <a:pPr marL="457200" indent="-457200">
              <a:spcBef>
                <a:spcPct val="0"/>
              </a:spcBef>
              <a:spcAft>
                <a:spcPct val="50000"/>
              </a:spcAft>
            </a:pPr>
            <a:r>
              <a:rPr lang="en-US" sz="2800" b="1" dirty="0">
                <a:solidFill>
                  <a:srgbClr val="FFFF00"/>
                </a:solidFill>
              </a:rPr>
              <a:t>Law</a:t>
            </a:r>
            <a:r>
              <a:rPr lang="en-US" sz="2800" dirty="0"/>
              <a:t>  (1 Cor. 14:34)</a:t>
            </a:r>
          </a:p>
        </p:txBody>
      </p:sp>
      <p:sp>
        <p:nvSpPr>
          <p:cNvPr id="224260" name="Text Box 4"/>
          <p:cNvSpPr txBox="1">
            <a:spLocks noChangeArrowheads="1"/>
          </p:cNvSpPr>
          <p:nvPr/>
        </p:nvSpPr>
        <p:spPr bwMode="auto">
          <a:xfrm>
            <a:off x="2247900" y="4780359"/>
            <a:ext cx="4648200" cy="1178719"/>
          </a:xfrm>
          <a:prstGeom prst="upArrowCallout">
            <a:avLst/>
          </a:prstGeom>
          <a:solidFill>
            <a:srgbClr val="0066FF"/>
          </a:solidFill>
          <a:ln w="9525">
            <a:noFill/>
            <a:miter lim="800000"/>
            <a:headEnd/>
            <a:tailEn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spAutoFit/>
          </a:bodyPr>
          <a:lstStyle/>
          <a:p>
            <a:pPr algn="ctr" eaLnBrk="0" fontAlgn="base" hangingPunct="0">
              <a:spcBef>
                <a:spcPct val="50000"/>
              </a:spcBef>
              <a:spcAft>
                <a:spcPct val="0"/>
              </a:spcAft>
            </a:pPr>
            <a:r>
              <a:rPr lang="en-US" sz="4400" b="1" dirty="0">
                <a:solidFill>
                  <a:srgbClr val="FFFFFF"/>
                </a:solidFill>
                <a:latin typeface="Tahoma" pitchFamily="34" charset="0"/>
              </a:rPr>
              <a:t>Not Culture!!!</a:t>
            </a:r>
          </a:p>
        </p:txBody>
      </p:sp>
      <p:sp>
        <p:nvSpPr>
          <p:cNvPr id="2" name="Footer Placeholder 1"/>
          <p:cNvSpPr>
            <a:spLocks noGrp="1"/>
          </p:cNvSpPr>
          <p:nvPr>
            <p:ph type="ftr" sz="quarter" idx="11"/>
          </p:nvPr>
        </p:nvSpPr>
        <p:spPr/>
        <p:txBody>
          <a:bodyPr/>
          <a:lstStyle/>
          <a:p>
            <a:r>
              <a:rPr lang="en-US" smtClean="0">
                <a:solidFill>
                  <a:srgbClr val="FFFFFF"/>
                </a:solidFill>
              </a:rPr>
              <a:t>Kevin Kay</a:t>
            </a:r>
            <a:endParaRPr lang="en-US">
              <a:solidFill>
                <a:srgbClr val="FFFFFF"/>
              </a:solidFill>
            </a:endParaRPr>
          </a:p>
        </p:txBody>
      </p:sp>
    </p:spTree>
    <p:extLst>
      <p:ext uri="{BB962C8B-B14F-4D97-AF65-F5344CB8AC3E}">
        <p14:creationId xmlns:p14="http://schemas.microsoft.com/office/powerpoint/2010/main" val="4023732399"/>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2425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2425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2425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2425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23" presetClass="entr" presetSubtype="16" fill="hold" grpId="0" nodeType="clickEffect">
                                  <p:stCondLst>
                                    <p:cond delay="0"/>
                                  </p:stCondLst>
                                  <p:childTnLst>
                                    <p:set>
                                      <p:cBhvr>
                                        <p:cTn id="22" dur="1" fill="hold">
                                          <p:stCondLst>
                                            <p:cond delay="0"/>
                                          </p:stCondLst>
                                        </p:cTn>
                                        <p:tgtEl>
                                          <p:spTgt spid="224260"/>
                                        </p:tgtEl>
                                        <p:attrNameLst>
                                          <p:attrName>style.visibility</p:attrName>
                                        </p:attrNameLst>
                                      </p:cBhvr>
                                      <p:to>
                                        <p:strVal val="visible"/>
                                      </p:to>
                                    </p:set>
                                    <p:anim calcmode="lin" valueType="num">
                                      <p:cBhvr>
                                        <p:cTn id="23" dur="500" fill="hold"/>
                                        <p:tgtEl>
                                          <p:spTgt spid="224260"/>
                                        </p:tgtEl>
                                        <p:attrNameLst>
                                          <p:attrName>ppt_w</p:attrName>
                                        </p:attrNameLst>
                                      </p:cBhvr>
                                      <p:tavLst>
                                        <p:tav tm="0">
                                          <p:val>
                                            <p:fltVal val="0"/>
                                          </p:val>
                                        </p:tav>
                                        <p:tav tm="100000">
                                          <p:val>
                                            <p:strVal val="#ppt_w"/>
                                          </p:val>
                                        </p:tav>
                                      </p:tavLst>
                                    </p:anim>
                                    <p:anim calcmode="lin" valueType="num">
                                      <p:cBhvr>
                                        <p:cTn id="24" dur="500" fill="hold"/>
                                        <p:tgtEl>
                                          <p:spTgt spid="224260"/>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4259" grpId="0" build="p"/>
      <p:bldP spid="224260" grpId="0" animBg="1"/>
    </p:bld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98463"/>
            <a:ext cx="8229600" cy="1143000"/>
          </a:xfrm>
        </p:spPr>
        <p:txBody>
          <a:bodyPr/>
          <a:lstStyle/>
          <a:p>
            <a:r>
              <a:rPr lang="en-US" dirty="0" smtClean="0"/>
              <a:t>Anything Good?</a:t>
            </a:r>
            <a:endParaRPr lang="en-US" dirty="0"/>
          </a:p>
        </p:txBody>
      </p:sp>
      <p:sp>
        <p:nvSpPr>
          <p:cNvPr id="3" name="Content Placeholder 2"/>
          <p:cNvSpPr>
            <a:spLocks noGrp="1"/>
          </p:cNvSpPr>
          <p:nvPr>
            <p:ph idx="1"/>
          </p:nvPr>
        </p:nvSpPr>
        <p:spPr/>
        <p:txBody>
          <a:bodyPr/>
          <a:lstStyle/>
          <a:p>
            <a:pPr marL="457200" indent="-457200">
              <a:spcBef>
                <a:spcPts val="0"/>
              </a:spcBef>
              <a:spcAft>
                <a:spcPts val="2400"/>
              </a:spcAft>
            </a:pPr>
            <a:r>
              <a:rPr lang="en-US" sz="2800" dirty="0" smtClean="0"/>
              <a:t>Much more </a:t>
            </a:r>
            <a:r>
              <a:rPr lang="en-US" sz="2800" dirty="0"/>
              <a:t>to Christianity than </a:t>
            </a:r>
            <a:r>
              <a:rPr lang="en-US" sz="2800" b="1" dirty="0">
                <a:solidFill>
                  <a:srgbClr val="FFFF00"/>
                </a:solidFill>
              </a:rPr>
              <a:t>“going to church”</a:t>
            </a:r>
            <a:r>
              <a:rPr lang="en-US" sz="2800" dirty="0"/>
              <a:t> -- a meet, eat, and retreat religion</a:t>
            </a:r>
          </a:p>
          <a:p>
            <a:pPr marL="457200" indent="-457200">
              <a:spcBef>
                <a:spcPts val="0"/>
              </a:spcBef>
              <a:spcAft>
                <a:spcPts val="2400"/>
              </a:spcAft>
            </a:pPr>
            <a:r>
              <a:rPr lang="en-US" sz="2800" dirty="0" smtClean="0"/>
              <a:t>A </a:t>
            </a:r>
            <a:r>
              <a:rPr lang="en-US" sz="2800" dirty="0"/>
              <a:t>life </a:t>
            </a:r>
            <a:r>
              <a:rPr lang="en-US" sz="2800" b="1" dirty="0">
                <a:solidFill>
                  <a:srgbClr val="FFFF00"/>
                </a:solidFill>
              </a:rPr>
              <a:t>consecrated</a:t>
            </a:r>
            <a:r>
              <a:rPr lang="en-US" sz="2800" dirty="0"/>
              <a:t> to God</a:t>
            </a:r>
          </a:p>
          <a:p>
            <a:pPr marL="457200" indent="-457200">
              <a:spcBef>
                <a:spcPts val="0"/>
              </a:spcBef>
              <a:spcAft>
                <a:spcPts val="2400"/>
              </a:spcAft>
            </a:pPr>
            <a:r>
              <a:rPr lang="en-US" sz="2800" dirty="0" smtClean="0"/>
              <a:t>Many have </a:t>
            </a:r>
            <a:r>
              <a:rPr lang="en-US" sz="2800" dirty="0"/>
              <a:t>emphasized the </a:t>
            </a:r>
            <a:r>
              <a:rPr lang="en-US" sz="2800" b="1" dirty="0">
                <a:solidFill>
                  <a:srgbClr val="FFFF00"/>
                </a:solidFill>
              </a:rPr>
              <a:t>“what” </a:t>
            </a:r>
            <a:r>
              <a:rPr lang="en-US" sz="2800" dirty="0"/>
              <a:t>of assemblies and missed the </a:t>
            </a:r>
            <a:r>
              <a:rPr lang="en-US" sz="2800" b="1" dirty="0">
                <a:solidFill>
                  <a:srgbClr val="FFFF00"/>
                </a:solidFill>
              </a:rPr>
              <a:t>“why”</a:t>
            </a:r>
          </a:p>
          <a:p>
            <a:pPr marL="457200" indent="-457200">
              <a:spcBef>
                <a:spcPts val="0"/>
              </a:spcBef>
              <a:spcAft>
                <a:spcPts val="2400"/>
              </a:spcAft>
            </a:pPr>
            <a:r>
              <a:rPr lang="en-US" sz="2800" b="1" dirty="0">
                <a:solidFill>
                  <a:srgbClr val="FFFF00"/>
                </a:solidFill>
              </a:rPr>
              <a:t>Rote ritual </a:t>
            </a:r>
            <a:r>
              <a:rPr lang="en-US" sz="2800" dirty="0"/>
              <a:t>is not what God </a:t>
            </a:r>
            <a:r>
              <a:rPr lang="en-US" sz="2800" dirty="0" smtClean="0"/>
              <a:t>wants</a:t>
            </a:r>
            <a:endParaRPr lang="en-US" sz="2800" dirty="0"/>
          </a:p>
        </p:txBody>
      </p:sp>
      <p:sp>
        <p:nvSpPr>
          <p:cNvPr id="4" name="Footer Placeholder 3"/>
          <p:cNvSpPr>
            <a:spLocks noGrp="1"/>
          </p:cNvSpPr>
          <p:nvPr>
            <p:ph type="ftr" sz="quarter" idx="11"/>
          </p:nvPr>
        </p:nvSpPr>
        <p:spPr/>
        <p:txBody>
          <a:bodyPr/>
          <a:lstStyle/>
          <a:p>
            <a:r>
              <a:rPr lang="en-US" smtClean="0">
                <a:solidFill>
                  <a:srgbClr val="FFFFFF"/>
                </a:solidFill>
              </a:rPr>
              <a:t>Kevin Kay</a:t>
            </a:r>
            <a:endParaRPr lang="en-US">
              <a:solidFill>
                <a:srgbClr val="FFFFFF"/>
              </a:solidFill>
            </a:endParaRPr>
          </a:p>
        </p:txBody>
      </p:sp>
      <p:sp>
        <p:nvSpPr>
          <p:cNvPr id="5" name="Slide Number Placeholder 4"/>
          <p:cNvSpPr>
            <a:spLocks noGrp="1"/>
          </p:cNvSpPr>
          <p:nvPr>
            <p:ph type="sldNum" sz="quarter" idx="12"/>
          </p:nvPr>
        </p:nvSpPr>
        <p:spPr/>
        <p:txBody>
          <a:bodyPr/>
          <a:lstStyle/>
          <a:p>
            <a:fld id="{26510927-015E-4E40-92FB-13F339A46826}" type="slidenum">
              <a:rPr lang="en-US" smtClean="0">
                <a:solidFill>
                  <a:srgbClr val="FFFFFF"/>
                </a:solidFill>
              </a:rPr>
              <a:pPr/>
              <a:t>127</a:t>
            </a:fld>
            <a:endParaRPr lang="en-US">
              <a:solidFill>
                <a:srgbClr val="FFFFFF"/>
              </a:solidFill>
            </a:endParaRPr>
          </a:p>
        </p:txBody>
      </p:sp>
    </p:spTree>
    <p:extLst>
      <p:ext uri="{BB962C8B-B14F-4D97-AF65-F5344CB8AC3E}">
        <p14:creationId xmlns:p14="http://schemas.microsoft.com/office/powerpoint/2010/main" val="336027399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98463"/>
            <a:ext cx="8229600" cy="1143000"/>
          </a:xfrm>
        </p:spPr>
        <p:txBody>
          <a:bodyPr/>
          <a:lstStyle/>
          <a:p>
            <a:r>
              <a:rPr lang="en-US" dirty="0" smtClean="0"/>
              <a:t>Anything Good?</a:t>
            </a:r>
            <a:endParaRPr lang="en-US" dirty="0"/>
          </a:p>
        </p:txBody>
      </p:sp>
      <p:sp>
        <p:nvSpPr>
          <p:cNvPr id="3" name="Content Placeholder 2"/>
          <p:cNvSpPr>
            <a:spLocks noGrp="1"/>
          </p:cNvSpPr>
          <p:nvPr>
            <p:ph idx="1"/>
          </p:nvPr>
        </p:nvSpPr>
        <p:spPr/>
        <p:txBody>
          <a:bodyPr/>
          <a:lstStyle/>
          <a:p>
            <a:pPr marL="457200" indent="-457200">
              <a:spcBef>
                <a:spcPts val="0"/>
              </a:spcBef>
              <a:spcAft>
                <a:spcPts val="2400"/>
              </a:spcAft>
            </a:pPr>
            <a:r>
              <a:rPr lang="en-US" sz="2800" dirty="0" smtClean="0"/>
              <a:t>Christians</a:t>
            </a:r>
            <a:r>
              <a:rPr lang="en-US" sz="2800" dirty="0"/>
              <a:t>’ </a:t>
            </a:r>
            <a:r>
              <a:rPr lang="en-US" sz="2800" b="1" dirty="0">
                <a:solidFill>
                  <a:srgbClr val="FFFF00"/>
                </a:solidFill>
              </a:rPr>
              <a:t>needs</a:t>
            </a:r>
            <a:r>
              <a:rPr lang="en-US" sz="2800" dirty="0"/>
              <a:t> </a:t>
            </a:r>
            <a:r>
              <a:rPr lang="en-US" sz="2800" dirty="0" smtClean="0"/>
              <a:t>should be </a:t>
            </a:r>
            <a:r>
              <a:rPr lang="en-US" sz="2800" dirty="0"/>
              <a:t>met</a:t>
            </a:r>
          </a:p>
          <a:p>
            <a:pPr marL="457200" indent="-457200">
              <a:spcBef>
                <a:spcPts val="0"/>
              </a:spcBef>
              <a:spcAft>
                <a:spcPts val="2400"/>
              </a:spcAft>
            </a:pPr>
            <a:r>
              <a:rPr lang="en-US" sz="2800" dirty="0" smtClean="0"/>
              <a:t>Primary purpose </a:t>
            </a:r>
            <a:r>
              <a:rPr lang="en-US" sz="2800" dirty="0"/>
              <a:t>of our assemblies is </a:t>
            </a:r>
            <a:r>
              <a:rPr lang="en-US" sz="2800" b="1" dirty="0">
                <a:solidFill>
                  <a:srgbClr val="FFFF00"/>
                </a:solidFill>
              </a:rPr>
              <a:t>edification</a:t>
            </a:r>
            <a:r>
              <a:rPr lang="en-US" sz="2800" dirty="0"/>
              <a:t>, not </a:t>
            </a:r>
            <a:r>
              <a:rPr lang="en-US" sz="2800" b="1" dirty="0">
                <a:solidFill>
                  <a:srgbClr val="FFFF00"/>
                </a:solidFill>
              </a:rPr>
              <a:t>evangelism</a:t>
            </a:r>
          </a:p>
          <a:p>
            <a:endParaRPr lang="en-US" sz="2800" dirty="0"/>
          </a:p>
        </p:txBody>
      </p:sp>
      <p:sp>
        <p:nvSpPr>
          <p:cNvPr id="4" name="Footer Placeholder 3"/>
          <p:cNvSpPr>
            <a:spLocks noGrp="1"/>
          </p:cNvSpPr>
          <p:nvPr>
            <p:ph type="ftr" sz="quarter" idx="11"/>
          </p:nvPr>
        </p:nvSpPr>
        <p:spPr/>
        <p:txBody>
          <a:bodyPr/>
          <a:lstStyle/>
          <a:p>
            <a:r>
              <a:rPr lang="en-US" smtClean="0">
                <a:solidFill>
                  <a:srgbClr val="FFFFFF"/>
                </a:solidFill>
              </a:rPr>
              <a:t>Kevin Kay</a:t>
            </a:r>
            <a:endParaRPr lang="en-US">
              <a:solidFill>
                <a:srgbClr val="FFFFFF"/>
              </a:solidFill>
            </a:endParaRPr>
          </a:p>
        </p:txBody>
      </p:sp>
      <p:sp>
        <p:nvSpPr>
          <p:cNvPr id="5" name="Slide Number Placeholder 4"/>
          <p:cNvSpPr>
            <a:spLocks noGrp="1"/>
          </p:cNvSpPr>
          <p:nvPr>
            <p:ph type="sldNum" sz="quarter" idx="12"/>
          </p:nvPr>
        </p:nvSpPr>
        <p:spPr/>
        <p:txBody>
          <a:bodyPr/>
          <a:lstStyle/>
          <a:p>
            <a:fld id="{26510927-015E-4E40-92FB-13F339A46826}" type="slidenum">
              <a:rPr lang="en-US" smtClean="0">
                <a:solidFill>
                  <a:srgbClr val="FFFFFF"/>
                </a:solidFill>
              </a:rPr>
              <a:pPr/>
              <a:t>128</a:t>
            </a:fld>
            <a:endParaRPr lang="en-US">
              <a:solidFill>
                <a:srgbClr val="FFFFFF"/>
              </a:solidFill>
            </a:endParaRPr>
          </a:p>
        </p:txBody>
      </p:sp>
    </p:spTree>
    <p:extLst>
      <p:ext uri="{BB962C8B-B14F-4D97-AF65-F5344CB8AC3E}">
        <p14:creationId xmlns:p14="http://schemas.microsoft.com/office/powerpoint/2010/main" val="175479252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Baby Out With Bathwater</a:t>
            </a:r>
            <a:endParaRPr lang="en-US" dirty="0"/>
          </a:p>
        </p:txBody>
      </p:sp>
      <p:sp>
        <p:nvSpPr>
          <p:cNvPr id="3" name="Content Placeholder 2"/>
          <p:cNvSpPr>
            <a:spLocks noGrp="1"/>
          </p:cNvSpPr>
          <p:nvPr>
            <p:ph idx="1"/>
          </p:nvPr>
        </p:nvSpPr>
        <p:spPr/>
        <p:txBody>
          <a:bodyPr/>
          <a:lstStyle/>
          <a:p>
            <a:pPr marL="457200" lvl="2" indent="-457200">
              <a:spcBef>
                <a:spcPts val="0"/>
              </a:spcBef>
              <a:spcAft>
                <a:spcPts val="2400"/>
              </a:spcAft>
              <a:buClr>
                <a:schemeClr val="hlink"/>
              </a:buClr>
              <a:buBlip>
                <a:blip r:embed="rId2"/>
              </a:buBlip>
            </a:pPr>
            <a:r>
              <a:rPr lang="en-US" sz="2800" dirty="0">
                <a:effectLst>
                  <a:outerShdw blurRad="38100" dist="38100" dir="2700000" algn="tl">
                    <a:srgbClr val="000000">
                      <a:alpha val="43137"/>
                    </a:srgbClr>
                  </a:outerShdw>
                </a:effectLst>
                <a:ea typeface="+mn-ea"/>
                <a:cs typeface="+mn-cs"/>
              </a:rPr>
              <a:t>Stressing a </a:t>
            </a:r>
            <a:r>
              <a:rPr lang="en-US" sz="2800" b="1" dirty="0">
                <a:solidFill>
                  <a:srgbClr val="FFFF00"/>
                </a:solidFill>
                <a:effectLst>
                  <a:outerShdw blurRad="38100" dist="38100" dir="2700000" algn="tl">
                    <a:srgbClr val="000000">
                      <a:alpha val="43137"/>
                    </a:srgbClr>
                  </a:outerShdw>
                </a:effectLst>
                <a:ea typeface="+mn-ea"/>
                <a:cs typeface="+mn-cs"/>
              </a:rPr>
              <a:t>life consecrated </a:t>
            </a:r>
            <a:r>
              <a:rPr lang="en-US" sz="2800" dirty="0">
                <a:effectLst>
                  <a:outerShdw blurRad="38100" dist="38100" dir="2700000" algn="tl">
                    <a:srgbClr val="000000">
                      <a:alpha val="43137"/>
                    </a:srgbClr>
                  </a:outerShdw>
                </a:effectLst>
                <a:ea typeface="+mn-ea"/>
                <a:cs typeface="+mn-cs"/>
              </a:rPr>
              <a:t>to God does not require an </a:t>
            </a:r>
            <a:r>
              <a:rPr lang="en-US" sz="2800" b="1" dirty="0">
                <a:solidFill>
                  <a:srgbClr val="FFFF00"/>
                </a:solidFill>
                <a:effectLst>
                  <a:outerShdw blurRad="38100" dist="38100" dir="2700000" algn="tl">
                    <a:srgbClr val="000000">
                      <a:alpha val="43137"/>
                    </a:srgbClr>
                  </a:outerShdw>
                </a:effectLst>
                <a:ea typeface="+mn-ea"/>
                <a:cs typeface="+mn-cs"/>
              </a:rPr>
              <a:t>all-of-life-is worship concept</a:t>
            </a:r>
          </a:p>
          <a:p>
            <a:pPr marL="457200" lvl="2" indent="-457200">
              <a:spcBef>
                <a:spcPts val="0"/>
              </a:spcBef>
              <a:spcAft>
                <a:spcPts val="2400"/>
              </a:spcAft>
              <a:buClr>
                <a:schemeClr val="hlink"/>
              </a:buClr>
              <a:buBlip>
                <a:blip r:embed="rId2"/>
              </a:buBlip>
            </a:pPr>
            <a:r>
              <a:rPr lang="en-US" sz="2800" dirty="0">
                <a:effectLst>
                  <a:outerShdw blurRad="38100" dist="38100" dir="2700000" algn="tl">
                    <a:srgbClr val="000000">
                      <a:alpha val="43137"/>
                    </a:srgbClr>
                  </a:outerShdw>
                </a:effectLst>
                <a:ea typeface="+mn-ea"/>
                <a:cs typeface="+mn-cs"/>
              </a:rPr>
              <a:t>Emphasizing the </a:t>
            </a:r>
            <a:r>
              <a:rPr lang="en-US" sz="2800" b="1" dirty="0">
                <a:solidFill>
                  <a:srgbClr val="FFFF00"/>
                </a:solidFill>
                <a:effectLst>
                  <a:outerShdw blurRad="38100" dist="38100" dir="2700000" algn="tl">
                    <a:srgbClr val="000000">
                      <a:alpha val="43137"/>
                    </a:srgbClr>
                  </a:outerShdw>
                </a:effectLst>
                <a:ea typeface="+mn-ea"/>
                <a:cs typeface="+mn-cs"/>
              </a:rPr>
              <a:t>“why” </a:t>
            </a:r>
            <a:r>
              <a:rPr lang="en-US" sz="2800" dirty="0">
                <a:effectLst>
                  <a:outerShdw blurRad="38100" dist="38100" dir="2700000" algn="tl">
                    <a:srgbClr val="000000">
                      <a:alpha val="43137"/>
                    </a:srgbClr>
                  </a:outerShdw>
                </a:effectLst>
                <a:ea typeface="+mn-ea"/>
                <a:cs typeface="+mn-cs"/>
              </a:rPr>
              <a:t>does not require that we ignore the </a:t>
            </a:r>
            <a:r>
              <a:rPr lang="en-US" sz="2800" b="1" dirty="0">
                <a:solidFill>
                  <a:srgbClr val="FFFF00"/>
                </a:solidFill>
                <a:effectLst>
                  <a:outerShdw blurRad="38100" dist="38100" dir="2700000" algn="tl">
                    <a:srgbClr val="000000">
                      <a:alpha val="43137"/>
                    </a:srgbClr>
                  </a:outerShdw>
                </a:effectLst>
                <a:ea typeface="+mn-ea"/>
                <a:cs typeface="+mn-cs"/>
              </a:rPr>
              <a:t>“what”</a:t>
            </a:r>
          </a:p>
          <a:p>
            <a:pPr marL="457200" indent="-457200">
              <a:spcBef>
                <a:spcPts val="0"/>
              </a:spcBef>
              <a:spcAft>
                <a:spcPts val="2400"/>
              </a:spcAft>
            </a:pPr>
            <a:r>
              <a:rPr lang="en-US" sz="2800" dirty="0">
                <a:effectLst>
                  <a:outerShdw blurRad="38100" dist="38100" dir="2700000" algn="tl">
                    <a:srgbClr val="000000">
                      <a:alpha val="43137"/>
                    </a:srgbClr>
                  </a:outerShdw>
                </a:effectLst>
              </a:rPr>
              <a:t>We can stress </a:t>
            </a:r>
            <a:r>
              <a:rPr lang="en-US" sz="2800" b="1" dirty="0">
                <a:solidFill>
                  <a:srgbClr val="FFFF00"/>
                </a:solidFill>
                <a:effectLst>
                  <a:outerShdw blurRad="38100" dist="38100" dir="2700000" algn="tl">
                    <a:srgbClr val="000000">
                      <a:alpha val="43137"/>
                    </a:srgbClr>
                  </a:outerShdw>
                </a:effectLst>
              </a:rPr>
              <a:t>“want to” </a:t>
            </a:r>
            <a:r>
              <a:rPr lang="en-US" sz="2800" dirty="0">
                <a:effectLst>
                  <a:outerShdw blurRad="38100" dist="38100" dir="2700000" algn="tl">
                    <a:srgbClr val="000000">
                      <a:alpha val="43137"/>
                    </a:srgbClr>
                  </a:outerShdw>
                </a:effectLst>
              </a:rPr>
              <a:t>without downplaying </a:t>
            </a:r>
            <a:r>
              <a:rPr lang="en-US" sz="2800" b="1" dirty="0">
                <a:solidFill>
                  <a:srgbClr val="FFFF00"/>
                </a:solidFill>
                <a:effectLst>
                  <a:outerShdw blurRad="38100" dist="38100" dir="2700000" algn="tl">
                    <a:srgbClr val="000000">
                      <a:alpha val="43137"/>
                    </a:srgbClr>
                  </a:outerShdw>
                </a:effectLst>
              </a:rPr>
              <a:t>“have to</a:t>
            </a:r>
            <a:r>
              <a:rPr lang="en-US" sz="2800" b="1" dirty="0" smtClean="0">
                <a:solidFill>
                  <a:srgbClr val="FFFF00"/>
                </a:solidFill>
                <a:effectLst>
                  <a:outerShdw blurRad="38100" dist="38100" dir="2700000" algn="tl">
                    <a:srgbClr val="000000">
                      <a:alpha val="43137"/>
                    </a:srgbClr>
                  </a:outerShdw>
                </a:effectLst>
              </a:rPr>
              <a:t>”</a:t>
            </a:r>
            <a:endParaRPr lang="en-US" sz="2800" b="1" dirty="0">
              <a:solidFill>
                <a:srgbClr val="FFFF00"/>
              </a:solidFill>
              <a:effectLst>
                <a:outerShdw blurRad="38100" dist="38100" dir="2700000" algn="tl">
                  <a:srgbClr val="000000">
                    <a:alpha val="43137"/>
                  </a:srgbClr>
                </a:outerShdw>
              </a:effectLst>
            </a:endParaRPr>
          </a:p>
        </p:txBody>
      </p:sp>
      <p:sp>
        <p:nvSpPr>
          <p:cNvPr id="4" name="Footer Placeholder 3"/>
          <p:cNvSpPr>
            <a:spLocks noGrp="1"/>
          </p:cNvSpPr>
          <p:nvPr>
            <p:ph type="ftr" sz="quarter" idx="11"/>
          </p:nvPr>
        </p:nvSpPr>
        <p:spPr/>
        <p:txBody>
          <a:bodyPr/>
          <a:lstStyle/>
          <a:p>
            <a:r>
              <a:rPr lang="en-US" smtClean="0">
                <a:solidFill>
                  <a:srgbClr val="FFFFFF"/>
                </a:solidFill>
              </a:rPr>
              <a:t>Kevin Kay</a:t>
            </a:r>
            <a:endParaRPr lang="en-US">
              <a:solidFill>
                <a:srgbClr val="FFFFFF"/>
              </a:solidFill>
            </a:endParaRPr>
          </a:p>
        </p:txBody>
      </p:sp>
      <p:sp>
        <p:nvSpPr>
          <p:cNvPr id="5" name="Slide Number Placeholder 4"/>
          <p:cNvSpPr>
            <a:spLocks noGrp="1"/>
          </p:cNvSpPr>
          <p:nvPr>
            <p:ph type="sldNum" sz="quarter" idx="12"/>
          </p:nvPr>
        </p:nvSpPr>
        <p:spPr/>
        <p:txBody>
          <a:bodyPr/>
          <a:lstStyle/>
          <a:p>
            <a:fld id="{26510927-015E-4E40-92FB-13F339A46826}" type="slidenum">
              <a:rPr lang="en-US" smtClean="0">
                <a:solidFill>
                  <a:srgbClr val="FFFFFF"/>
                </a:solidFill>
              </a:rPr>
              <a:pPr/>
              <a:t>129</a:t>
            </a:fld>
            <a:endParaRPr lang="en-US">
              <a:solidFill>
                <a:srgbClr val="FFFFFF"/>
              </a:solidFill>
            </a:endParaRPr>
          </a:p>
        </p:txBody>
      </p:sp>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86296" y="4593945"/>
            <a:ext cx="2410539" cy="1590956"/>
          </a:xfrm>
          <a:prstGeom prst="rect">
            <a:avLst/>
          </a:prstGeom>
        </p:spPr>
      </p:pic>
    </p:spTree>
    <p:extLst>
      <p:ext uri="{BB962C8B-B14F-4D97-AF65-F5344CB8AC3E}">
        <p14:creationId xmlns:p14="http://schemas.microsoft.com/office/powerpoint/2010/main" val="37283918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6" descr="Singing.jpg"/>
          <p:cNvPicPr>
            <a:picLocks noChangeAspect="1"/>
          </p:cNvPicPr>
          <p:nvPr/>
        </p:nvPicPr>
        <p:blipFill>
          <a:blip r:embed="rId3" cstate="print"/>
          <a:stretch>
            <a:fillRect/>
          </a:stretch>
        </p:blipFill>
        <p:spPr>
          <a:xfrm>
            <a:off x="2794545" y="1715900"/>
            <a:ext cx="3955877" cy="4380100"/>
          </a:xfrm>
          <a:prstGeom prst="rect">
            <a:avLst/>
          </a:prstGeom>
        </p:spPr>
      </p:pic>
      <p:sp>
        <p:nvSpPr>
          <p:cNvPr id="4098" name="Rectangle 1026"/>
          <p:cNvSpPr>
            <a:spLocks noGrp="1" noChangeArrowheads="1"/>
          </p:cNvSpPr>
          <p:nvPr>
            <p:ph type="title"/>
          </p:nvPr>
        </p:nvSpPr>
        <p:spPr/>
        <p:txBody>
          <a:bodyPr/>
          <a:lstStyle/>
          <a:p>
            <a:pPr eaLnBrk="1" hangingPunct="1"/>
            <a:r>
              <a:rPr lang="en-US" b="1" dirty="0">
                <a:cs typeface="Times New Roman" pitchFamily="18" charset="0"/>
              </a:rPr>
              <a:t>Unacceptable Worship</a:t>
            </a:r>
            <a:r>
              <a:rPr lang="en-US" dirty="0"/>
              <a:t> </a:t>
            </a:r>
          </a:p>
        </p:txBody>
      </p:sp>
      <p:sp>
        <p:nvSpPr>
          <p:cNvPr id="4099" name="Rectangle 1027"/>
          <p:cNvSpPr>
            <a:spLocks noGrp="1" noChangeArrowheads="1"/>
          </p:cNvSpPr>
          <p:nvPr>
            <p:ph type="body" idx="1"/>
          </p:nvPr>
        </p:nvSpPr>
        <p:spPr>
          <a:xfrm>
            <a:off x="685800" y="1519518"/>
            <a:ext cx="7772400" cy="4576482"/>
          </a:xfrm>
        </p:spPr>
        <p:txBody>
          <a:bodyPr/>
          <a:lstStyle/>
          <a:p>
            <a:pPr marL="457200" indent="-457200" eaLnBrk="1" hangingPunct="1">
              <a:spcBef>
                <a:spcPct val="0"/>
              </a:spcBef>
              <a:spcAft>
                <a:spcPts val="2800"/>
              </a:spcAft>
            </a:pPr>
            <a:r>
              <a:rPr lang="en-US" sz="2800" b="1" dirty="0" smtClean="0">
                <a:solidFill>
                  <a:srgbClr val="FFFF00"/>
                </a:solidFill>
                <a:latin typeface="+mj-lt"/>
                <a:cs typeface="Times New Roman" pitchFamily="18" charset="0"/>
              </a:rPr>
              <a:t>Wrong </a:t>
            </a:r>
            <a:r>
              <a:rPr lang="en-US" sz="2800" b="1" dirty="0">
                <a:solidFill>
                  <a:srgbClr val="FFFF00"/>
                </a:solidFill>
                <a:latin typeface="+mj-lt"/>
                <a:cs typeface="Times New Roman" pitchFamily="18" charset="0"/>
              </a:rPr>
              <a:t>God</a:t>
            </a:r>
            <a:r>
              <a:rPr lang="en-US" sz="2800" dirty="0">
                <a:latin typeface="+mj-lt"/>
                <a:cs typeface="Times New Roman" pitchFamily="18" charset="0"/>
              </a:rPr>
              <a:t>  </a:t>
            </a:r>
            <a:r>
              <a:rPr lang="en-US" sz="2800" dirty="0">
                <a:latin typeface="CG Times (W1)" charset="0"/>
                <a:cs typeface="Times New Roman" pitchFamily="18" charset="0"/>
              </a:rPr>
              <a:t>(Ex. 20:1-3; 32:8; 1 Cor. 10:20)</a:t>
            </a:r>
          </a:p>
          <a:p>
            <a:pPr marL="457200" indent="-457200" eaLnBrk="1" hangingPunct="1">
              <a:spcBef>
                <a:spcPct val="0"/>
              </a:spcBef>
              <a:spcAft>
                <a:spcPts val="2800"/>
              </a:spcAft>
            </a:pPr>
            <a:r>
              <a:rPr lang="en-US" sz="2800" b="1" dirty="0">
                <a:solidFill>
                  <a:srgbClr val="FFFF00"/>
                </a:solidFill>
                <a:latin typeface="+mj-lt"/>
                <a:cs typeface="Times New Roman" pitchFamily="18" charset="0"/>
              </a:rPr>
              <a:t>Wrong Way  </a:t>
            </a:r>
            <a:r>
              <a:rPr lang="en-US" sz="2800" dirty="0">
                <a:latin typeface="CG Times (W1)" charset="0"/>
                <a:cs typeface="Times New Roman" pitchFamily="18" charset="0"/>
              </a:rPr>
              <a:t>(Mt. 15:8-9; Jn. 4:23-24; 1 Pet. 2:5)</a:t>
            </a:r>
            <a:r>
              <a:rPr lang="en-US" sz="2800" dirty="0"/>
              <a:t> </a:t>
            </a:r>
          </a:p>
          <a:p>
            <a:pPr marL="457200" indent="-457200" eaLnBrk="1" hangingPunct="1">
              <a:spcBef>
                <a:spcPct val="0"/>
              </a:spcBef>
              <a:spcAft>
                <a:spcPts val="2800"/>
              </a:spcAft>
            </a:pPr>
            <a:r>
              <a:rPr lang="en-US" sz="2800" b="1" dirty="0">
                <a:solidFill>
                  <a:srgbClr val="FFFF00"/>
                </a:solidFill>
                <a:latin typeface="+mj-lt"/>
                <a:cs typeface="Times New Roman" pitchFamily="18" charset="0"/>
              </a:rPr>
              <a:t>Wrong Relationship  </a:t>
            </a:r>
            <a:r>
              <a:rPr lang="en-US" sz="2800" dirty="0">
                <a:latin typeface="CG Times (W1)" charset="0"/>
                <a:cs typeface="Times New Roman" pitchFamily="18" charset="0"/>
              </a:rPr>
              <a:t>(Eph. 3:21)</a:t>
            </a:r>
            <a:r>
              <a:rPr lang="en-US" sz="2800" dirty="0"/>
              <a:t> </a:t>
            </a:r>
          </a:p>
          <a:p>
            <a:pPr marL="457200" indent="-457200" eaLnBrk="1" hangingPunct="1">
              <a:spcBef>
                <a:spcPct val="0"/>
              </a:spcBef>
              <a:spcAft>
                <a:spcPts val="2800"/>
              </a:spcAft>
            </a:pPr>
            <a:r>
              <a:rPr lang="en-US" sz="2800" b="1" dirty="0">
                <a:solidFill>
                  <a:srgbClr val="FFFF00"/>
                </a:solidFill>
                <a:latin typeface="+mj-lt"/>
                <a:cs typeface="Times New Roman" pitchFamily="18" charset="0"/>
              </a:rPr>
              <a:t>Wrong Heart  </a:t>
            </a:r>
            <a:r>
              <a:rPr lang="en-US" sz="2800" dirty="0">
                <a:latin typeface="CG Times (W1)" charset="0"/>
                <a:cs typeface="Times New Roman" pitchFamily="18" charset="0"/>
              </a:rPr>
              <a:t>(Mt. 15:8-9; Jn. 4:23-24)</a:t>
            </a:r>
            <a:r>
              <a:rPr lang="en-US" sz="2800" dirty="0"/>
              <a:t> </a:t>
            </a:r>
          </a:p>
          <a:p>
            <a:pPr marL="457200" indent="-457200" eaLnBrk="1" hangingPunct="1">
              <a:spcBef>
                <a:spcPct val="0"/>
              </a:spcBef>
              <a:spcAft>
                <a:spcPts val="2800"/>
              </a:spcAft>
            </a:pPr>
            <a:r>
              <a:rPr lang="en-US" sz="2800" b="1" dirty="0">
                <a:solidFill>
                  <a:srgbClr val="FFFF00"/>
                </a:solidFill>
                <a:latin typeface="+mj-lt"/>
                <a:cs typeface="Times New Roman" pitchFamily="18" charset="0"/>
              </a:rPr>
              <a:t>Wrong Life  </a:t>
            </a:r>
            <a:r>
              <a:rPr lang="en-US" sz="2800" dirty="0">
                <a:latin typeface="CG Times (W1)" charset="0"/>
                <a:cs typeface="Times New Roman" pitchFamily="18" charset="0"/>
              </a:rPr>
              <a:t>(Isa. 1:10-20; Amos 8:4-7)</a:t>
            </a:r>
            <a:r>
              <a:rPr lang="en-US" sz="2800" dirty="0"/>
              <a:t> </a:t>
            </a:r>
          </a:p>
        </p:txBody>
      </p:sp>
      <p:sp>
        <p:nvSpPr>
          <p:cNvPr id="2" name="Footer Placeholder 1"/>
          <p:cNvSpPr>
            <a:spLocks noGrp="1"/>
          </p:cNvSpPr>
          <p:nvPr>
            <p:ph type="ftr" sz="quarter" idx="11"/>
          </p:nvPr>
        </p:nvSpPr>
        <p:spPr/>
        <p:txBody>
          <a:bodyPr/>
          <a:lstStyle/>
          <a:p>
            <a:r>
              <a:rPr lang="en-US" smtClean="0"/>
              <a:t>Kevin Kay</a:t>
            </a:r>
            <a:endParaRPr lang="en-US"/>
          </a:p>
        </p:txBody>
      </p:sp>
      <p:sp>
        <p:nvSpPr>
          <p:cNvPr id="3" name="Slide Number Placeholder 2"/>
          <p:cNvSpPr>
            <a:spLocks noGrp="1"/>
          </p:cNvSpPr>
          <p:nvPr>
            <p:ph type="sldNum" sz="quarter" idx="12"/>
          </p:nvPr>
        </p:nvSpPr>
        <p:spPr/>
        <p:txBody>
          <a:bodyPr/>
          <a:lstStyle/>
          <a:p>
            <a:fld id="{156EC2FA-43DB-4F1E-808B-3DA229752D5A}" type="slidenum">
              <a:rPr lang="en-US" smtClean="0"/>
              <a:t>13</a:t>
            </a:fld>
            <a:endParaRPr lang="en-US"/>
          </a:p>
        </p:txBody>
      </p:sp>
    </p:spTree>
    <p:extLst>
      <p:ext uri="{BB962C8B-B14F-4D97-AF65-F5344CB8AC3E}">
        <p14:creationId xmlns:p14="http://schemas.microsoft.com/office/powerpoint/2010/main" val="399882940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p:cTn id="7" dur="500" fill="hold"/>
                                        <p:tgtEl>
                                          <p:spTgt spid="4099">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099">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099">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4099">
                                            <p:txEl>
                                              <p:pRg st="1" end="1"/>
                                            </p:txEl>
                                          </p:spTgt>
                                        </p:tgtEl>
                                        <p:attrNameLst>
                                          <p:attrName>style.visibility</p:attrName>
                                        </p:attrNameLst>
                                      </p:cBhvr>
                                      <p:to>
                                        <p:strVal val="visible"/>
                                      </p:to>
                                    </p:set>
                                    <p:anim calcmode="lin" valueType="num">
                                      <p:cBhvr>
                                        <p:cTn id="14" dur="500" fill="hold"/>
                                        <p:tgtEl>
                                          <p:spTgt spid="4099">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099">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099">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4099">
                                            <p:txEl>
                                              <p:pRg st="2" end="2"/>
                                            </p:txEl>
                                          </p:spTgt>
                                        </p:tgtEl>
                                        <p:attrNameLst>
                                          <p:attrName>style.visibility</p:attrName>
                                        </p:attrNameLst>
                                      </p:cBhvr>
                                      <p:to>
                                        <p:strVal val="visible"/>
                                      </p:to>
                                    </p:set>
                                    <p:anim calcmode="lin" valueType="num">
                                      <p:cBhvr>
                                        <p:cTn id="21" dur="500" fill="hold"/>
                                        <p:tgtEl>
                                          <p:spTgt spid="4099">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099">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4099">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4099">
                                            <p:txEl>
                                              <p:pRg st="3" end="3"/>
                                            </p:txEl>
                                          </p:spTgt>
                                        </p:tgtEl>
                                        <p:attrNameLst>
                                          <p:attrName>style.visibility</p:attrName>
                                        </p:attrNameLst>
                                      </p:cBhvr>
                                      <p:to>
                                        <p:strVal val="visible"/>
                                      </p:to>
                                    </p:set>
                                    <p:anim calcmode="lin" valueType="num">
                                      <p:cBhvr>
                                        <p:cTn id="28" dur="500" fill="hold"/>
                                        <p:tgtEl>
                                          <p:spTgt spid="4099">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4099">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4099">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4099">
                                            <p:txEl>
                                              <p:pRg st="4" end="4"/>
                                            </p:txEl>
                                          </p:spTgt>
                                        </p:tgtEl>
                                        <p:attrNameLst>
                                          <p:attrName>style.visibility</p:attrName>
                                        </p:attrNameLst>
                                      </p:cBhvr>
                                      <p:to>
                                        <p:strVal val="visible"/>
                                      </p:to>
                                    </p:set>
                                    <p:anim calcmode="lin" valueType="num">
                                      <p:cBhvr>
                                        <p:cTn id="35" dur="500" fill="hold"/>
                                        <p:tgtEl>
                                          <p:spTgt spid="4099">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4099">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409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Baby Out With Bathwater</a:t>
            </a:r>
            <a:endParaRPr lang="en-US" dirty="0"/>
          </a:p>
        </p:txBody>
      </p:sp>
      <p:sp>
        <p:nvSpPr>
          <p:cNvPr id="3" name="Content Placeholder 2"/>
          <p:cNvSpPr>
            <a:spLocks noGrp="1"/>
          </p:cNvSpPr>
          <p:nvPr>
            <p:ph idx="1"/>
          </p:nvPr>
        </p:nvSpPr>
        <p:spPr/>
        <p:txBody>
          <a:bodyPr/>
          <a:lstStyle/>
          <a:p>
            <a:pPr marL="457200" indent="-457200">
              <a:spcBef>
                <a:spcPts val="0"/>
              </a:spcBef>
              <a:spcAft>
                <a:spcPts val="2400"/>
              </a:spcAft>
            </a:pPr>
            <a:r>
              <a:rPr lang="en-US" sz="2800" dirty="0" smtClean="0">
                <a:effectLst/>
              </a:rPr>
              <a:t>Must meet </a:t>
            </a:r>
            <a:r>
              <a:rPr lang="en-US" sz="2800" b="1" dirty="0">
                <a:solidFill>
                  <a:srgbClr val="FFFF00"/>
                </a:solidFill>
                <a:effectLst/>
              </a:rPr>
              <a:t>“felt needs” </a:t>
            </a:r>
            <a:r>
              <a:rPr lang="en-US" sz="2800" dirty="0" smtClean="0">
                <a:effectLst/>
              </a:rPr>
              <a:t>and </a:t>
            </a:r>
            <a:r>
              <a:rPr lang="en-US" sz="2800" b="1" dirty="0">
                <a:solidFill>
                  <a:srgbClr val="FFFF00"/>
                </a:solidFill>
                <a:effectLst/>
              </a:rPr>
              <a:t>“unfelt needs</a:t>
            </a:r>
            <a:r>
              <a:rPr lang="en-US" sz="2800" b="1" dirty="0" smtClean="0">
                <a:solidFill>
                  <a:srgbClr val="FFFF00"/>
                </a:solidFill>
                <a:effectLst/>
              </a:rPr>
              <a:t>”</a:t>
            </a:r>
          </a:p>
          <a:p>
            <a:pPr marL="457200" indent="-457200">
              <a:spcBef>
                <a:spcPts val="0"/>
              </a:spcBef>
              <a:spcAft>
                <a:spcPts val="2400"/>
              </a:spcAft>
            </a:pPr>
            <a:r>
              <a:rPr lang="en-US" sz="2800" dirty="0">
                <a:effectLst/>
              </a:rPr>
              <a:t>By focusing on God and others, we can </a:t>
            </a:r>
            <a:r>
              <a:rPr lang="en-US" sz="2800" b="1" dirty="0" smtClean="0">
                <a:solidFill>
                  <a:srgbClr val="FFFF00"/>
                </a:solidFill>
                <a:effectLst/>
              </a:rPr>
              <a:t>reap wonderful blessings </a:t>
            </a:r>
            <a:r>
              <a:rPr lang="en-US" sz="2800" dirty="0">
                <a:effectLst/>
              </a:rPr>
              <a:t>as a byproduct</a:t>
            </a:r>
          </a:p>
        </p:txBody>
      </p:sp>
      <p:sp>
        <p:nvSpPr>
          <p:cNvPr id="4" name="Footer Placeholder 3"/>
          <p:cNvSpPr>
            <a:spLocks noGrp="1"/>
          </p:cNvSpPr>
          <p:nvPr>
            <p:ph type="ftr" sz="quarter" idx="11"/>
          </p:nvPr>
        </p:nvSpPr>
        <p:spPr/>
        <p:txBody>
          <a:bodyPr/>
          <a:lstStyle/>
          <a:p>
            <a:r>
              <a:rPr lang="en-US" smtClean="0">
                <a:solidFill>
                  <a:srgbClr val="FFFFFF"/>
                </a:solidFill>
              </a:rPr>
              <a:t>Kevin Kay</a:t>
            </a:r>
            <a:endParaRPr lang="en-US">
              <a:solidFill>
                <a:srgbClr val="FFFFFF"/>
              </a:solidFill>
            </a:endParaRPr>
          </a:p>
        </p:txBody>
      </p:sp>
      <p:sp>
        <p:nvSpPr>
          <p:cNvPr id="5" name="Slide Number Placeholder 4"/>
          <p:cNvSpPr>
            <a:spLocks noGrp="1"/>
          </p:cNvSpPr>
          <p:nvPr>
            <p:ph type="sldNum" sz="quarter" idx="12"/>
          </p:nvPr>
        </p:nvSpPr>
        <p:spPr/>
        <p:txBody>
          <a:bodyPr/>
          <a:lstStyle/>
          <a:p>
            <a:fld id="{26510927-015E-4E40-92FB-13F339A46826}" type="slidenum">
              <a:rPr lang="en-US" smtClean="0">
                <a:solidFill>
                  <a:srgbClr val="FFFFFF"/>
                </a:solidFill>
              </a:rPr>
              <a:pPr/>
              <a:t>130</a:t>
            </a:fld>
            <a:endParaRPr lang="en-US">
              <a:solidFill>
                <a:srgbClr val="FFFFFF"/>
              </a:solidFill>
            </a:endParaRP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886296" y="4593945"/>
            <a:ext cx="2410539" cy="1590956"/>
          </a:xfrm>
          <a:prstGeom prst="rect">
            <a:avLst/>
          </a:prstGeom>
        </p:spPr>
      </p:pic>
    </p:spTree>
    <p:extLst>
      <p:ext uri="{BB962C8B-B14F-4D97-AF65-F5344CB8AC3E}">
        <p14:creationId xmlns:p14="http://schemas.microsoft.com/office/powerpoint/2010/main" val="201209884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5782235" cy="1143000"/>
          </a:xfrm>
        </p:spPr>
        <p:txBody>
          <a:bodyPr/>
          <a:lstStyle/>
          <a:p>
            <a:r>
              <a:rPr lang="en-US" dirty="0" smtClean="0"/>
              <a:t>Jn. 4:21-24</a:t>
            </a:r>
            <a:endParaRPr lang="en-US" dirty="0"/>
          </a:p>
        </p:txBody>
      </p:sp>
      <p:sp>
        <p:nvSpPr>
          <p:cNvPr id="3" name="Content Placeholder 2"/>
          <p:cNvSpPr>
            <a:spLocks noGrp="1"/>
          </p:cNvSpPr>
          <p:nvPr>
            <p:ph idx="1"/>
          </p:nvPr>
        </p:nvSpPr>
        <p:spPr>
          <a:xfrm>
            <a:off x="457200" y="1772444"/>
            <a:ext cx="8229600" cy="4358483"/>
          </a:xfrm>
        </p:spPr>
        <p:txBody>
          <a:bodyPr/>
          <a:lstStyle/>
          <a:p>
            <a:pPr marL="457200" indent="-457200">
              <a:spcBef>
                <a:spcPts val="0"/>
              </a:spcBef>
              <a:spcAft>
                <a:spcPts val="2400"/>
              </a:spcAft>
            </a:pPr>
            <a:r>
              <a:rPr lang="en-US" b="1" dirty="0" smtClean="0">
                <a:solidFill>
                  <a:srgbClr val="FFFF00"/>
                </a:solidFill>
              </a:rPr>
              <a:t>Know</a:t>
            </a:r>
            <a:r>
              <a:rPr lang="en-US" dirty="0" smtClean="0"/>
              <a:t> what you </a:t>
            </a:r>
            <a:r>
              <a:rPr lang="en-US" dirty="0"/>
              <a:t>worship (v. </a:t>
            </a:r>
            <a:r>
              <a:rPr lang="en-US" dirty="0" smtClean="0"/>
              <a:t>22b)</a:t>
            </a:r>
          </a:p>
          <a:p>
            <a:pPr marL="457200" indent="-457200">
              <a:spcBef>
                <a:spcPts val="0"/>
              </a:spcBef>
              <a:spcAft>
                <a:spcPts val="2400"/>
              </a:spcAft>
            </a:pPr>
            <a:r>
              <a:rPr lang="en-US" dirty="0" smtClean="0"/>
              <a:t>True worshipers implies </a:t>
            </a:r>
            <a:r>
              <a:rPr lang="en-US" b="1" dirty="0">
                <a:solidFill>
                  <a:srgbClr val="FFFF00"/>
                </a:solidFill>
              </a:rPr>
              <a:t>false </a:t>
            </a:r>
            <a:r>
              <a:rPr lang="en-US" b="1" dirty="0" smtClean="0">
                <a:solidFill>
                  <a:srgbClr val="FFFF00"/>
                </a:solidFill>
              </a:rPr>
              <a:t>worshipers</a:t>
            </a:r>
            <a:r>
              <a:rPr lang="en-US" dirty="0"/>
              <a:t> (v. </a:t>
            </a:r>
            <a:r>
              <a:rPr lang="en-US" dirty="0" smtClean="0"/>
              <a:t>23a)</a:t>
            </a:r>
          </a:p>
          <a:p>
            <a:pPr marL="457200" indent="-457200">
              <a:spcBef>
                <a:spcPts val="0"/>
              </a:spcBef>
              <a:spcAft>
                <a:spcPts val="2400"/>
              </a:spcAft>
            </a:pPr>
            <a:r>
              <a:rPr lang="en-US" dirty="0"/>
              <a:t>Worship </a:t>
            </a:r>
            <a:r>
              <a:rPr lang="en-US" b="1" dirty="0">
                <a:solidFill>
                  <a:srgbClr val="FFFF00"/>
                </a:solidFill>
              </a:rPr>
              <a:t>the Father</a:t>
            </a:r>
            <a:r>
              <a:rPr lang="en-US" dirty="0"/>
              <a:t>  (v. 23a</a:t>
            </a:r>
            <a:r>
              <a:rPr lang="en-US" dirty="0" smtClean="0"/>
              <a:t>)</a:t>
            </a:r>
            <a:endParaRPr lang="en-US" b="1" dirty="0">
              <a:solidFill>
                <a:srgbClr val="FFFF00"/>
              </a:solidFill>
            </a:endParaRPr>
          </a:p>
        </p:txBody>
      </p:sp>
      <p:sp>
        <p:nvSpPr>
          <p:cNvPr id="4" name="Footer Placeholder 3"/>
          <p:cNvSpPr>
            <a:spLocks noGrp="1"/>
          </p:cNvSpPr>
          <p:nvPr>
            <p:ph type="ftr" sz="quarter" idx="11"/>
          </p:nvPr>
        </p:nvSpPr>
        <p:spPr/>
        <p:txBody>
          <a:bodyPr/>
          <a:lstStyle/>
          <a:p>
            <a:r>
              <a:rPr lang="en-US" smtClean="0">
                <a:solidFill>
                  <a:srgbClr val="FFFFFF"/>
                </a:solidFill>
              </a:rPr>
              <a:t>Kevin Kay</a:t>
            </a:r>
            <a:endParaRPr lang="en-US">
              <a:solidFill>
                <a:srgbClr val="FFFFFF"/>
              </a:solidFill>
            </a:endParaRPr>
          </a:p>
        </p:txBody>
      </p:sp>
      <p:sp>
        <p:nvSpPr>
          <p:cNvPr id="5" name="Slide Number Placeholder 4"/>
          <p:cNvSpPr>
            <a:spLocks noGrp="1"/>
          </p:cNvSpPr>
          <p:nvPr>
            <p:ph type="sldNum" sz="quarter" idx="12"/>
          </p:nvPr>
        </p:nvSpPr>
        <p:spPr/>
        <p:txBody>
          <a:bodyPr/>
          <a:lstStyle/>
          <a:p>
            <a:fld id="{156EC2FA-43DB-4F1E-808B-3DA229752D5A}" type="slidenum">
              <a:rPr lang="en-US" smtClean="0">
                <a:solidFill>
                  <a:srgbClr val="FFFFFF"/>
                </a:solidFill>
              </a:rPr>
              <a:pPr/>
              <a:t>14</a:t>
            </a:fld>
            <a:endParaRPr lang="en-US">
              <a:solidFill>
                <a:srgbClr val="FFFFFF"/>
              </a:solidFill>
            </a:endParaRP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438900" y="41981"/>
            <a:ext cx="2362200" cy="1730463"/>
          </a:xfrm>
          <a:prstGeom prst="rect">
            <a:avLst/>
          </a:prstGeom>
        </p:spPr>
      </p:pic>
    </p:spTree>
    <p:extLst>
      <p:ext uri="{BB962C8B-B14F-4D97-AF65-F5344CB8AC3E}">
        <p14:creationId xmlns:p14="http://schemas.microsoft.com/office/powerpoint/2010/main" val="287676506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sz="3000" dirty="0" smtClean="0">
                <a:latin typeface="+mn-lt"/>
              </a:rPr>
              <a:t>Worship:</a:t>
            </a:r>
            <a:r>
              <a:rPr lang="en-US" dirty="0" smtClean="0"/>
              <a:t/>
            </a:r>
            <a:br>
              <a:rPr lang="en-US" dirty="0" smtClean="0"/>
            </a:br>
            <a:r>
              <a:rPr lang="en-US" dirty="0" smtClean="0"/>
              <a:t>Not ME But HIM</a:t>
            </a:r>
            <a:endParaRPr lang="en-US" dirty="0"/>
          </a:p>
        </p:txBody>
      </p:sp>
      <p:sp>
        <p:nvSpPr>
          <p:cNvPr id="3" name="Content Placeholder 2"/>
          <p:cNvSpPr>
            <a:spLocks noGrp="1"/>
          </p:cNvSpPr>
          <p:nvPr>
            <p:ph idx="1"/>
          </p:nvPr>
        </p:nvSpPr>
        <p:spPr>
          <a:xfrm>
            <a:off x="457200" y="1707776"/>
            <a:ext cx="8229600" cy="4423151"/>
          </a:xfrm>
        </p:spPr>
        <p:txBody>
          <a:bodyPr/>
          <a:lstStyle/>
          <a:p>
            <a:pPr marL="457200" indent="-457200">
              <a:spcBef>
                <a:spcPts val="0"/>
              </a:spcBef>
              <a:spcAft>
                <a:spcPts val="2400"/>
              </a:spcAft>
            </a:pPr>
            <a:r>
              <a:rPr lang="en-US" sz="2800" b="1" dirty="0">
                <a:effectLst>
                  <a:outerShdw blurRad="38100" dist="38100" dir="2700000" algn="tl">
                    <a:srgbClr val="000000">
                      <a:alpha val="43137"/>
                    </a:srgbClr>
                  </a:outerShdw>
                </a:effectLst>
              </a:rPr>
              <a:t>2 Ki. 17:36:  </a:t>
            </a:r>
            <a:r>
              <a:rPr lang="en-US" sz="2800" baseline="30000" dirty="0">
                <a:effectLst>
                  <a:outerShdw blurRad="38100" dist="38100" dir="2700000" algn="tl">
                    <a:srgbClr val="000000">
                      <a:alpha val="43137"/>
                    </a:srgbClr>
                  </a:outerShdw>
                </a:effectLst>
              </a:rPr>
              <a:t>36</a:t>
            </a:r>
            <a:r>
              <a:rPr lang="en-US" sz="2800" dirty="0">
                <a:effectLst>
                  <a:outerShdw blurRad="38100" dist="38100" dir="2700000" algn="tl">
                    <a:srgbClr val="000000">
                      <a:alpha val="43137"/>
                    </a:srgbClr>
                  </a:outerShdw>
                </a:effectLst>
              </a:rPr>
              <a:t> but </a:t>
            </a:r>
            <a:r>
              <a:rPr lang="en-US" sz="2800" b="1" dirty="0">
                <a:solidFill>
                  <a:srgbClr val="FFFF00"/>
                </a:solidFill>
                <a:effectLst>
                  <a:outerShdw blurRad="38100" dist="38100" dir="2700000" algn="tl">
                    <a:srgbClr val="000000">
                      <a:alpha val="43137"/>
                    </a:srgbClr>
                  </a:outerShdw>
                </a:effectLst>
              </a:rPr>
              <a:t>the L</a:t>
            </a:r>
            <a:r>
              <a:rPr lang="en-US" sz="2800" b="1" cap="small" dirty="0">
                <a:solidFill>
                  <a:srgbClr val="FFFF00"/>
                </a:solidFill>
                <a:effectLst>
                  <a:outerShdw blurRad="38100" dist="38100" dir="2700000" algn="tl">
                    <a:srgbClr val="000000">
                      <a:alpha val="43137"/>
                    </a:srgbClr>
                  </a:outerShdw>
                </a:effectLst>
              </a:rPr>
              <a:t>ORD</a:t>
            </a:r>
            <a:r>
              <a:rPr lang="en-US" sz="2800" dirty="0">
                <a:effectLst>
                  <a:outerShdw blurRad="38100" dist="38100" dir="2700000" algn="tl">
                    <a:srgbClr val="000000">
                      <a:alpha val="43137"/>
                    </a:srgbClr>
                  </a:outerShdw>
                </a:effectLst>
              </a:rPr>
              <a:t>, who brought you up from the land of Egypt with great power and an outstretched arm, </a:t>
            </a:r>
            <a:r>
              <a:rPr lang="en-US" sz="2800" b="1" dirty="0">
                <a:solidFill>
                  <a:srgbClr val="FFFF00"/>
                </a:solidFill>
                <a:effectLst>
                  <a:outerShdw blurRad="38100" dist="38100" dir="2700000" algn="tl">
                    <a:srgbClr val="000000">
                      <a:alpha val="43137"/>
                    </a:srgbClr>
                  </a:outerShdw>
                </a:effectLst>
              </a:rPr>
              <a:t>Him</a:t>
            </a:r>
            <a:r>
              <a:rPr lang="en-US" sz="2800" dirty="0">
                <a:effectLst>
                  <a:outerShdw blurRad="38100" dist="38100" dir="2700000" algn="tl">
                    <a:srgbClr val="000000">
                      <a:alpha val="43137"/>
                    </a:srgbClr>
                  </a:outerShdw>
                </a:effectLst>
              </a:rPr>
              <a:t> you shall fear, </a:t>
            </a:r>
            <a:r>
              <a:rPr lang="en-US" sz="2800" b="1" dirty="0">
                <a:solidFill>
                  <a:srgbClr val="FFFF00"/>
                </a:solidFill>
                <a:effectLst>
                  <a:outerShdw blurRad="38100" dist="38100" dir="2700000" algn="tl">
                    <a:srgbClr val="000000">
                      <a:alpha val="43137"/>
                    </a:srgbClr>
                  </a:outerShdw>
                </a:effectLst>
              </a:rPr>
              <a:t>Him</a:t>
            </a:r>
            <a:r>
              <a:rPr lang="en-US" sz="2800" dirty="0">
                <a:effectLst>
                  <a:outerShdw blurRad="38100" dist="38100" dir="2700000" algn="tl">
                    <a:srgbClr val="000000">
                      <a:alpha val="43137"/>
                    </a:srgbClr>
                  </a:outerShdw>
                </a:effectLst>
              </a:rPr>
              <a:t> you shall worship, and to </a:t>
            </a:r>
            <a:r>
              <a:rPr lang="en-US" sz="2800" b="1" dirty="0">
                <a:solidFill>
                  <a:srgbClr val="FFFF00"/>
                </a:solidFill>
                <a:effectLst>
                  <a:outerShdw blurRad="38100" dist="38100" dir="2700000" algn="tl">
                    <a:srgbClr val="000000">
                      <a:alpha val="43137"/>
                    </a:srgbClr>
                  </a:outerShdw>
                </a:effectLst>
              </a:rPr>
              <a:t>Him</a:t>
            </a:r>
            <a:r>
              <a:rPr lang="en-US" sz="2800" dirty="0">
                <a:effectLst>
                  <a:outerShdw blurRad="38100" dist="38100" dir="2700000" algn="tl">
                    <a:srgbClr val="000000">
                      <a:alpha val="43137"/>
                    </a:srgbClr>
                  </a:outerShdw>
                </a:effectLst>
              </a:rPr>
              <a:t> you shall offer sacrifice</a:t>
            </a:r>
            <a:r>
              <a:rPr lang="en-US" sz="2800" dirty="0" smtClean="0">
                <a:effectLst>
                  <a:outerShdw blurRad="38100" dist="38100" dir="2700000" algn="tl">
                    <a:srgbClr val="000000">
                      <a:alpha val="43137"/>
                    </a:srgbClr>
                  </a:outerShdw>
                </a:effectLst>
              </a:rPr>
              <a:t>.</a:t>
            </a:r>
          </a:p>
          <a:p>
            <a:r>
              <a:rPr lang="en-US" sz="2800" b="1" dirty="0">
                <a:effectLst>
                  <a:outerShdw blurRad="38100" dist="38100" dir="2700000" algn="tl">
                    <a:srgbClr val="000000">
                      <a:alpha val="43137"/>
                    </a:srgbClr>
                  </a:outerShdw>
                </a:effectLst>
              </a:rPr>
              <a:t>1 </a:t>
            </a:r>
            <a:r>
              <a:rPr lang="en-US" sz="2800" b="1" dirty="0" smtClean="0">
                <a:effectLst>
                  <a:outerShdw blurRad="38100" dist="38100" dir="2700000" algn="tl">
                    <a:srgbClr val="000000">
                      <a:alpha val="43137"/>
                    </a:srgbClr>
                  </a:outerShdw>
                </a:effectLst>
              </a:rPr>
              <a:t>Chr. </a:t>
            </a:r>
            <a:r>
              <a:rPr lang="en-US" sz="2800" b="1" dirty="0">
                <a:effectLst>
                  <a:outerShdw blurRad="38100" dist="38100" dir="2700000" algn="tl">
                    <a:srgbClr val="000000">
                      <a:alpha val="43137"/>
                    </a:srgbClr>
                  </a:outerShdw>
                </a:effectLst>
              </a:rPr>
              <a:t>16:29</a:t>
            </a:r>
            <a:r>
              <a:rPr lang="en-US" sz="2800" b="1" dirty="0" smtClean="0">
                <a:effectLst>
                  <a:outerShdw blurRad="38100" dist="38100" dir="2700000" algn="tl">
                    <a:srgbClr val="000000">
                      <a:alpha val="43137"/>
                    </a:srgbClr>
                  </a:outerShdw>
                </a:effectLst>
              </a:rPr>
              <a:t>:  </a:t>
            </a:r>
            <a:r>
              <a:rPr lang="en-US" sz="2800" baseline="30000" dirty="0" smtClean="0">
                <a:effectLst>
                  <a:outerShdw blurRad="38100" dist="38100" dir="2700000" algn="tl">
                    <a:srgbClr val="000000">
                      <a:alpha val="43137"/>
                    </a:srgbClr>
                  </a:outerShdw>
                </a:effectLst>
              </a:rPr>
              <a:t>29</a:t>
            </a:r>
            <a:r>
              <a:rPr lang="en-US" sz="2800" dirty="0" smtClean="0">
                <a:effectLst>
                  <a:outerShdw blurRad="38100" dist="38100" dir="2700000" algn="tl">
                    <a:srgbClr val="000000">
                      <a:alpha val="43137"/>
                    </a:srgbClr>
                  </a:outerShdw>
                </a:effectLst>
              </a:rPr>
              <a:t> </a:t>
            </a:r>
            <a:r>
              <a:rPr lang="en-US" sz="2800" dirty="0">
                <a:effectLst>
                  <a:outerShdw blurRad="38100" dist="38100" dir="2700000" algn="tl">
                    <a:srgbClr val="000000">
                      <a:alpha val="43137"/>
                    </a:srgbClr>
                  </a:outerShdw>
                </a:effectLst>
              </a:rPr>
              <a:t>Give to </a:t>
            </a:r>
            <a:r>
              <a:rPr lang="en-US" sz="2800" b="1" dirty="0">
                <a:solidFill>
                  <a:srgbClr val="FFFF00"/>
                </a:solidFill>
                <a:effectLst>
                  <a:outerShdw blurRad="38100" dist="38100" dir="2700000" algn="tl">
                    <a:srgbClr val="000000">
                      <a:alpha val="43137"/>
                    </a:srgbClr>
                  </a:outerShdw>
                </a:effectLst>
              </a:rPr>
              <a:t>the </a:t>
            </a:r>
            <a:r>
              <a:rPr lang="en-US" sz="2800" b="1" dirty="0" smtClean="0">
                <a:solidFill>
                  <a:srgbClr val="FFFF00"/>
                </a:solidFill>
                <a:effectLst>
                  <a:outerShdw blurRad="38100" dist="38100" dir="2700000" algn="tl">
                    <a:srgbClr val="000000">
                      <a:alpha val="43137"/>
                    </a:srgbClr>
                  </a:outerShdw>
                </a:effectLst>
              </a:rPr>
              <a:t>LORD </a:t>
            </a:r>
            <a:r>
              <a:rPr lang="en-US" sz="2800" dirty="0">
                <a:effectLst>
                  <a:outerShdw blurRad="38100" dist="38100" dir="2700000" algn="tl">
                    <a:srgbClr val="000000">
                      <a:alpha val="43137"/>
                    </a:srgbClr>
                  </a:outerShdw>
                </a:effectLst>
              </a:rPr>
              <a:t>the glory due </a:t>
            </a:r>
            <a:r>
              <a:rPr lang="en-US" sz="2800" b="1" dirty="0">
                <a:solidFill>
                  <a:srgbClr val="FFFF00"/>
                </a:solidFill>
                <a:effectLst>
                  <a:outerShdw blurRad="38100" dist="38100" dir="2700000" algn="tl">
                    <a:srgbClr val="000000">
                      <a:alpha val="43137"/>
                    </a:srgbClr>
                  </a:outerShdw>
                </a:effectLst>
              </a:rPr>
              <a:t>His name</a:t>
            </a:r>
            <a:r>
              <a:rPr lang="en-US" sz="2800" dirty="0">
                <a:effectLst>
                  <a:outerShdw blurRad="38100" dist="38100" dir="2700000" algn="tl">
                    <a:srgbClr val="000000">
                      <a:alpha val="43137"/>
                    </a:srgbClr>
                  </a:outerShdw>
                </a:effectLst>
              </a:rPr>
              <a:t>; Bring an offering, and come before </a:t>
            </a:r>
            <a:r>
              <a:rPr lang="en-US" sz="2800" b="1" dirty="0">
                <a:solidFill>
                  <a:srgbClr val="FFFF00"/>
                </a:solidFill>
                <a:effectLst>
                  <a:outerShdw blurRad="38100" dist="38100" dir="2700000" algn="tl">
                    <a:srgbClr val="000000">
                      <a:alpha val="43137"/>
                    </a:srgbClr>
                  </a:outerShdw>
                </a:effectLst>
              </a:rPr>
              <a:t>Him</a:t>
            </a:r>
            <a:r>
              <a:rPr lang="en-US" sz="2800" dirty="0">
                <a:effectLst>
                  <a:outerShdw blurRad="38100" dist="38100" dir="2700000" algn="tl">
                    <a:srgbClr val="000000">
                      <a:alpha val="43137"/>
                    </a:srgbClr>
                  </a:outerShdw>
                </a:effectLst>
              </a:rPr>
              <a:t>. Oh, worship </a:t>
            </a:r>
            <a:r>
              <a:rPr lang="en-US" sz="2800" b="1" dirty="0">
                <a:solidFill>
                  <a:srgbClr val="FFFF00"/>
                </a:solidFill>
                <a:effectLst>
                  <a:outerShdw blurRad="38100" dist="38100" dir="2700000" algn="tl">
                    <a:srgbClr val="000000">
                      <a:alpha val="43137"/>
                    </a:srgbClr>
                  </a:outerShdw>
                </a:effectLst>
              </a:rPr>
              <a:t>the </a:t>
            </a:r>
            <a:r>
              <a:rPr lang="en-US" sz="2800" b="1" dirty="0" smtClean="0">
                <a:solidFill>
                  <a:srgbClr val="FFFF00"/>
                </a:solidFill>
                <a:effectLst>
                  <a:outerShdw blurRad="38100" dist="38100" dir="2700000" algn="tl">
                    <a:srgbClr val="000000">
                      <a:alpha val="43137"/>
                    </a:srgbClr>
                  </a:outerShdw>
                </a:effectLst>
              </a:rPr>
              <a:t>L</a:t>
            </a:r>
            <a:r>
              <a:rPr lang="en-US" sz="2800" b="1" cap="small" dirty="0" smtClean="0">
                <a:solidFill>
                  <a:srgbClr val="FFFF00"/>
                </a:solidFill>
                <a:effectLst>
                  <a:outerShdw blurRad="38100" dist="38100" dir="2700000" algn="tl">
                    <a:srgbClr val="000000">
                      <a:alpha val="43137"/>
                    </a:srgbClr>
                  </a:outerShdw>
                </a:effectLst>
              </a:rPr>
              <a:t>ORD</a:t>
            </a:r>
            <a:r>
              <a:rPr lang="en-US" sz="2800" b="1" dirty="0" smtClean="0">
                <a:solidFill>
                  <a:srgbClr val="FFFF00"/>
                </a:solidFill>
                <a:effectLst>
                  <a:outerShdw blurRad="38100" dist="38100" dir="2700000" algn="tl">
                    <a:srgbClr val="000000">
                      <a:alpha val="43137"/>
                    </a:srgbClr>
                  </a:outerShdw>
                </a:effectLst>
              </a:rPr>
              <a:t> </a:t>
            </a:r>
            <a:r>
              <a:rPr lang="en-US" sz="2800" dirty="0">
                <a:effectLst>
                  <a:outerShdw blurRad="38100" dist="38100" dir="2700000" algn="tl">
                    <a:srgbClr val="000000">
                      <a:alpha val="43137"/>
                    </a:srgbClr>
                  </a:outerShdw>
                </a:effectLst>
              </a:rPr>
              <a:t>in the beauty of holiness</a:t>
            </a:r>
            <a:r>
              <a:rPr lang="en-US" sz="2800" dirty="0" smtClean="0">
                <a:effectLst>
                  <a:outerShdw blurRad="38100" dist="38100" dir="2700000" algn="tl">
                    <a:srgbClr val="000000">
                      <a:alpha val="43137"/>
                    </a:srgbClr>
                  </a:outerShdw>
                </a:effectLst>
              </a:rPr>
              <a:t>!</a:t>
            </a:r>
            <a:endParaRPr lang="en-US" sz="2800" dirty="0">
              <a:effectLst>
                <a:outerShdw blurRad="38100" dist="38100" dir="2700000" algn="tl">
                  <a:srgbClr val="000000">
                    <a:alpha val="43137"/>
                  </a:srgbClr>
                </a:outerShdw>
              </a:effectLst>
            </a:endParaRPr>
          </a:p>
        </p:txBody>
      </p:sp>
      <p:sp>
        <p:nvSpPr>
          <p:cNvPr id="4" name="Footer Placeholder 3"/>
          <p:cNvSpPr>
            <a:spLocks noGrp="1"/>
          </p:cNvSpPr>
          <p:nvPr>
            <p:ph type="ftr" sz="quarter" idx="11"/>
          </p:nvPr>
        </p:nvSpPr>
        <p:spPr/>
        <p:txBody>
          <a:bodyPr/>
          <a:lstStyle/>
          <a:p>
            <a:r>
              <a:rPr lang="en-US" smtClean="0"/>
              <a:t>Kevin Kay</a:t>
            </a:r>
            <a:endParaRPr lang="en-US"/>
          </a:p>
        </p:txBody>
      </p:sp>
      <p:sp>
        <p:nvSpPr>
          <p:cNvPr id="5" name="Slide Number Placeholder 4"/>
          <p:cNvSpPr>
            <a:spLocks noGrp="1"/>
          </p:cNvSpPr>
          <p:nvPr>
            <p:ph type="sldNum" sz="quarter" idx="12"/>
          </p:nvPr>
        </p:nvSpPr>
        <p:spPr/>
        <p:txBody>
          <a:bodyPr/>
          <a:lstStyle/>
          <a:p>
            <a:fld id="{156EC2FA-43DB-4F1E-808B-3DA229752D5A}" type="slidenum">
              <a:rPr lang="en-US" smtClean="0"/>
              <a:t>15</a:t>
            </a:fld>
            <a:endParaRPr lang="en-US"/>
          </a:p>
        </p:txBody>
      </p:sp>
    </p:spTree>
    <p:extLst>
      <p:ext uri="{BB962C8B-B14F-4D97-AF65-F5344CB8AC3E}">
        <p14:creationId xmlns:p14="http://schemas.microsoft.com/office/powerpoint/2010/main" val="405550273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sz="3000" dirty="0" smtClean="0">
                <a:latin typeface="+mn-lt"/>
              </a:rPr>
              <a:t>Worship:</a:t>
            </a:r>
            <a:r>
              <a:rPr lang="en-US" dirty="0" smtClean="0"/>
              <a:t/>
            </a:r>
            <a:br>
              <a:rPr lang="en-US" dirty="0" smtClean="0"/>
            </a:br>
            <a:r>
              <a:rPr lang="en-US" dirty="0" smtClean="0"/>
              <a:t>Not ME But HIM</a:t>
            </a:r>
            <a:endParaRPr lang="en-US" dirty="0"/>
          </a:p>
        </p:txBody>
      </p:sp>
      <p:sp>
        <p:nvSpPr>
          <p:cNvPr id="3" name="Content Placeholder 2"/>
          <p:cNvSpPr>
            <a:spLocks noGrp="1"/>
          </p:cNvSpPr>
          <p:nvPr>
            <p:ph idx="1"/>
          </p:nvPr>
        </p:nvSpPr>
        <p:spPr>
          <a:xfrm>
            <a:off x="457200" y="1707776"/>
            <a:ext cx="8229600" cy="4423151"/>
          </a:xfrm>
        </p:spPr>
        <p:txBody>
          <a:bodyPr/>
          <a:lstStyle/>
          <a:p>
            <a:pPr marL="457200" indent="-457200">
              <a:spcBef>
                <a:spcPts val="0"/>
              </a:spcBef>
              <a:spcAft>
                <a:spcPts val="2400"/>
              </a:spcAft>
            </a:pPr>
            <a:r>
              <a:rPr lang="en-US" sz="2800" b="1" dirty="0" smtClean="0">
                <a:effectLst>
                  <a:outerShdw blurRad="38100" dist="38100" dir="2700000" algn="tl">
                    <a:srgbClr val="000000">
                      <a:alpha val="43137"/>
                    </a:srgbClr>
                  </a:outerShdw>
                </a:effectLst>
              </a:rPr>
              <a:t>Psa. </a:t>
            </a:r>
            <a:r>
              <a:rPr lang="en-US" sz="2800" b="1" dirty="0">
                <a:effectLst>
                  <a:outerShdw blurRad="38100" dist="38100" dir="2700000" algn="tl">
                    <a:srgbClr val="000000">
                      <a:alpha val="43137"/>
                    </a:srgbClr>
                  </a:outerShdw>
                </a:effectLst>
              </a:rPr>
              <a:t>5:7</a:t>
            </a:r>
            <a:r>
              <a:rPr lang="en-US" sz="2800" b="1" dirty="0" smtClean="0">
                <a:effectLst>
                  <a:outerShdw blurRad="38100" dist="38100" dir="2700000" algn="tl">
                    <a:srgbClr val="000000">
                      <a:alpha val="43137"/>
                    </a:srgbClr>
                  </a:outerShdw>
                </a:effectLst>
              </a:rPr>
              <a:t>:  </a:t>
            </a:r>
            <a:r>
              <a:rPr lang="en-US" sz="2800" baseline="30000" dirty="0" smtClean="0">
                <a:effectLst>
                  <a:outerShdw blurRad="38100" dist="38100" dir="2700000" algn="tl">
                    <a:srgbClr val="000000">
                      <a:alpha val="43137"/>
                    </a:srgbClr>
                  </a:outerShdw>
                </a:effectLst>
              </a:rPr>
              <a:t>7</a:t>
            </a:r>
            <a:r>
              <a:rPr lang="en-US" sz="2800" dirty="0" smtClean="0">
                <a:effectLst>
                  <a:outerShdw blurRad="38100" dist="38100" dir="2700000" algn="tl">
                    <a:srgbClr val="000000">
                      <a:alpha val="43137"/>
                    </a:srgbClr>
                  </a:outerShdw>
                </a:effectLst>
              </a:rPr>
              <a:t> </a:t>
            </a:r>
            <a:r>
              <a:rPr lang="en-US" sz="2800" dirty="0">
                <a:effectLst>
                  <a:outerShdw blurRad="38100" dist="38100" dir="2700000" algn="tl">
                    <a:srgbClr val="000000">
                      <a:alpha val="43137"/>
                    </a:srgbClr>
                  </a:outerShdw>
                </a:effectLst>
              </a:rPr>
              <a:t>But as for me, I will come into </a:t>
            </a:r>
            <a:r>
              <a:rPr lang="en-US" sz="2800" b="1" dirty="0">
                <a:solidFill>
                  <a:srgbClr val="FFFF00"/>
                </a:solidFill>
                <a:effectLst>
                  <a:outerShdw blurRad="38100" dist="38100" dir="2700000" algn="tl">
                    <a:srgbClr val="000000">
                      <a:alpha val="43137"/>
                    </a:srgbClr>
                  </a:outerShdw>
                </a:effectLst>
              </a:rPr>
              <a:t>Your house</a:t>
            </a:r>
            <a:r>
              <a:rPr lang="en-US" sz="2800" dirty="0">
                <a:effectLst>
                  <a:outerShdw blurRad="38100" dist="38100" dir="2700000" algn="tl">
                    <a:srgbClr val="000000">
                      <a:alpha val="43137"/>
                    </a:srgbClr>
                  </a:outerShdw>
                </a:effectLst>
              </a:rPr>
              <a:t> in the multitude of </a:t>
            </a:r>
            <a:r>
              <a:rPr lang="en-US" sz="2800" b="1" dirty="0">
                <a:solidFill>
                  <a:srgbClr val="FFFF00"/>
                </a:solidFill>
                <a:effectLst>
                  <a:outerShdw blurRad="38100" dist="38100" dir="2700000" algn="tl">
                    <a:srgbClr val="000000">
                      <a:alpha val="43137"/>
                    </a:srgbClr>
                  </a:outerShdw>
                </a:effectLst>
              </a:rPr>
              <a:t>Your mercy</a:t>
            </a:r>
            <a:r>
              <a:rPr lang="en-US" sz="2800" dirty="0">
                <a:effectLst>
                  <a:outerShdw blurRad="38100" dist="38100" dir="2700000" algn="tl">
                    <a:srgbClr val="000000">
                      <a:alpha val="43137"/>
                    </a:srgbClr>
                  </a:outerShdw>
                </a:effectLst>
              </a:rPr>
              <a:t>; In fear of </a:t>
            </a:r>
            <a:r>
              <a:rPr lang="en-US" sz="2800" b="1" dirty="0">
                <a:solidFill>
                  <a:srgbClr val="FFFF00"/>
                </a:solidFill>
                <a:effectLst>
                  <a:outerShdw blurRad="38100" dist="38100" dir="2700000" algn="tl">
                    <a:srgbClr val="000000">
                      <a:alpha val="43137"/>
                    </a:srgbClr>
                  </a:outerShdw>
                </a:effectLst>
              </a:rPr>
              <a:t>You</a:t>
            </a:r>
            <a:r>
              <a:rPr lang="en-US" sz="2800" dirty="0">
                <a:effectLst>
                  <a:outerShdw blurRad="38100" dist="38100" dir="2700000" algn="tl">
                    <a:srgbClr val="000000">
                      <a:alpha val="43137"/>
                    </a:srgbClr>
                  </a:outerShdw>
                </a:effectLst>
              </a:rPr>
              <a:t> I will worship toward </a:t>
            </a:r>
            <a:r>
              <a:rPr lang="en-US" sz="2800" b="1" dirty="0">
                <a:solidFill>
                  <a:srgbClr val="FFFF00"/>
                </a:solidFill>
                <a:effectLst>
                  <a:outerShdw blurRad="38100" dist="38100" dir="2700000" algn="tl">
                    <a:srgbClr val="000000">
                      <a:alpha val="43137"/>
                    </a:srgbClr>
                  </a:outerShdw>
                </a:effectLst>
              </a:rPr>
              <a:t>Your holy temple</a:t>
            </a:r>
            <a:r>
              <a:rPr lang="en-US" sz="2800" dirty="0" smtClean="0">
                <a:effectLst>
                  <a:outerShdw blurRad="38100" dist="38100" dir="2700000" algn="tl">
                    <a:srgbClr val="000000">
                      <a:alpha val="43137"/>
                    </a:srgbClr>
                  </a:outerShdw>
                </a:effectLst>
              </a:rPr>
              <a:t>.</a:t>
            </a:r>
          </a:p>
          <a:p>
            <a:pPr marL="457200" indent="-457200">
              <a:spcBef>
                <a:spcPts val="0"/>
              </a:spcBef>
              <a:spcAft>
                <a:spcPts val="2400"/>
              </a:spcAft>
            </a:pPr>
            <a:r>
              <a:rPr lang="en-US" sz="2800" b="1" dirty="0" smtClean="0">
                <a:effectLst>
                  <a:outerShdw blurRad="38100" dist="38100" dir="2700000" algn="tl">
                    <a:srgbClr val="000000">
                      <a:alpha val="43137"/>
                    </a:srgbClr>
                  </a:outerShdw>
                </a:effectLst>
              </a:rPr>
              <a:t>Psa. </a:t>
            </a:r>
            <a:r>
              <a:rPr lang="en-US" sz="2800" b="1" dirty="0">
                <a:effectLst>
                  <a:outerShdw blurRad="38100" dist="38100" dir="2700000" algn="tl">
                    <a:srgbClr val="000000">
                      <a:alpha val="43137"/>
                    </a:srgbClr>
                  </a:outerShdw>
                </a:effectLst>
              </a:rPr>
              <a:t>29:2</a:t>
            </a:r>
            <a:r>
              <a:rPr lang="en-US" sz="2800" b="1" dirty="0" smtClean="0">
                <a:effectLst>
                  <a:outerShdw blurRad="38100" dist="38100" dir="2700000" algn="tl">
                    <a:srgbClr val="000000">
                      <a:alpha val="43137"/>
                    </a:srgbClr>
                  </a:outerShdw>
                </a:effectLst>
              </a:rPr>
              <a:t>:  </a:t>
            </a:r>
            <a:r>
              <a:rPr lang="en-US" sz="2800" baseline="30000" dirty="0" smtClean="0">
                <a:effectLst>
                  <a:outerShdw blurRad="38100" dist="38100" dir="2700000" algn="tl">
                    <a:srgbClr val="000000">
                      <a:alpha val="43137"/>
                    </a:srgbClr>
                  </a:outerShdw>
                </a:effectLst>
              </a:rPr>
              <a:t>2</a:t>
            </a:r>
            <a:r>
              <a:rPr lang="en-US" sz="2800" dirty="0" smtClean="0">
                <a:effectLst>
                  <a:outerShdw blurRad="38100" dist="38100" dir="2700000" algn="tl">
                    <a:srgbClr val="000000">
                      <a:alpha val="43137"/>
                    </a:srgbClr>
                  </a:outerShdw>
                </a:effectLst>
              </a:rPr>
              <a:t> </a:t>
            </a:r>
            <a:r>
              <a:rPr lang="en-US" sz="2800" dirty="0">
                <a:effectLst>
                  <a:outerShdw blurRad="38100" dist="38100" dir="2700000" algn="tl">
                    <a:srgbClr val="000000">
                      <a:alpha val="43137"/>
                    </a:srgbClr>
                  </a:outerShdw>
                </a:effectLst>
              </a:rPr>
              <a:t>Give unto </a:t>
            </a:r>
            <a:r>
              <a:rPr lang="en-US" sz="2800" b="1" dirty="0">
                <a:solidFill>
                  <a:srgbClr val="FFFF00"/>
                </a:solidFill>
                <a:effectLst>
                  <a:outerShdw blurRad="38100" dist="38100" dir="2700000" algn="tl">
                    <a:srgbClr val="000000">
                      <a:alpha val="43137"/>
                    </a:srgbClr>
                  </a:outerShdw>
                </a:effectLst>
              </a:rPr>
              <a:t>the </a:t>
            </a:r>
            <a:r>
              <a:rPr lang="en-US" sz="2800" b="1" cap="small" dirty="0">
                <a:solidFill>
                  <a:srgbClr val="FFFF00"/>
                </a:solidFill>
                <a:effectLst>
                  <a:outerShdw blurRad="38100" dist="38100" dir="2700000" algn="tl">
                    <a:srgbClr val="000000">
                      <a:alpha val="43137"/>
                    </a:srgbClr>
                  </a:outerShdw>
                </a:effectLst>
              </a:rPr>
              <a:t>Lord</a:t>
            </a:r>
            <a:r>
              <a:rPr lang="en-US" sz="2800" b="1" dirty="0">
                <a:solidFill>
                  <a:srgbClr val="FFFF00"/>
                </a:solidFill>
                <a:effectLst>
                  <a:outerShdw blurRad="38100" dist="38100" dir="2700000" algn="tl">
                    <a:srgbClr val="000000">
                      <a:alpha val="43137"/>
                    </a:srgbClr>
                  </a:outerShdw>
                </a:effectLst>
              </a:rPr>
              <a:t> </a:t>
            </a:r>
            <a:r>
              <a:rPr lang="en-US" sz="2800" dirty="0">
                <a:effectLst>
                  <a:outerShdw blurRad="38100" dist="38100" dir="2700000" algn="tl">
                    <a:srgbClr val="000000">
                      <a:alpha val="43137"/>
                    </a:srgbClr>
                  </a:outerShdw>
                </a:effectLst>
              </a:rPr>
              <a:t>the glory due to </a:t>
            </a:r>
            <a:r>
              <a:rPr lang="en-US" sz="2800" b="1" dirty="0">
                <a:solidFill>
                  <a:srgbClr val="FFFF00"/>
                </a:solidFill>
                <a:effectLst>
                  <a:outerShdw blurRad="38100" dist="38100" dir="2700000" algn="tl">
                    <a:srgbClr val="000000">
                      <a:alpha val="43137"/>
                    </a:srgbClr>
                  </a:outerShdw>
                </a:effectLst>
              </a:rPr>
              <a:t>His name</a:t>
            </a:r>
            <a:r>
              <a:rPr lang="en-US" sz="2800" dirty="0">
                <a:effectLst>
                  <a:outerShdw blurRad="38100" dist="38100" dir="2700000" algn="tl">
                    <a:srgbClr val="000000">
                      <a:alpha val="43137"/>
                    </a:srgbClr>
                  </a:outerShdw>
                </a:effectLst>
              </a:rPr>
              <a:t>; Worship </a:t>
            </a:r>
            <a:r>
              <a:rPr lang="en-US" sz="2800" b="1" dirty="0">
                <a:solidFill>
                  <a:srgbClr val="FFFF00"/>
                </a:solidFill>
                <a:effectLst>
                  <a:outerShdw blurRad="38100" dist="38100" dir="2700000" algn="tl">
                    <a:srgbClr val="000000">
                      <a:alpha val="43137"/>
                    </a:srgbClr>
                  </a:outerShdw>
                </a:effectLst>
              </a:rPr>
              <a:t>the </a:t>
            </a:r>
            <a:r>
              <a:rPr lang="en-US" sz="2800" b="1" cap="small" dirty="0">
                <a:solidFill>
                  <a:srgbClr val="FFFF00"/>
                </a:solidFill>
                <a:effectLst>
                  <a:outerShdw blurRad="38100" dist="38100" dir="2700000" algn="tl">
                    <a:srgbClr val="000000">
                      <a:alpha val="43137"/>
                    </a:srgbClr>
                  </a:outerShdw>
                </a:effectLst>
              </a:rPr>
              <a:t>Lord</a:t>
            </a:r>
            <a:r>
              <a:rPr lang="en-US" sz="2800" b="1" dirty="0">
                <a:solidFill>
                  <a:srgbClr val="FFFF00"/>
                </a:solidFill>
                <a:effectLst>
                  <a:outerShdw blurRad="38100" dist="38100" dir="2700000" algn="tl">
                    <a:srgbClr val="000000">
                      <a:alpha val="43137"/>
                    </a:srgbClr>
                  </a:outerShdw>
                </a:effectLst>
              </a:rPr>
              <a:t> </a:t>
            </a:r>
            <a:r>
              <a:rPr lang="en-US" sz="2800" dirty="0">
                <a:effectLst>
                  <a:outerShdw blurRad="38100" dist="38100" dir="2700000" algn="tl">
                    <a:srgbClr val="000000">
                      <a:alpha val="43137"/>
                    </a:srgbClr>
                  </a:outerShdw>
                </a:effectLst>
              </a:rPr>
              <a:t>in the beauty of holiness</a:t>
            </a:r>
            <a:r>
              <a:rPr lang="en-US" sz="2800" dirty="0" smtClean="0">
                <a:effectLst>
                  <a:outerShdw blurRad="38100" dist="38100" dir="2700000" algn="tl">
                    <a:srgbClr val="000000">
                      <a:alpha val="43137"/>
                    </a:srgbClr>
                  </a:outerShdw>
                </a:effectLst>
              </a:rPr>
              <a:t>.</a:t>
            </a:r>
            <a:endParaRPr lang="en-US" sz="2800" dirty="0">
              <a:effectLst>
                <a:outerShdw blurRad="38100" dist="38100" dir="2700000" algn="tl">
                  <a:srgbClr val="000000">
                    <a:alpha val="43137"/>
                  </a:srgbClr>
                </a:outerShdw>
              </a:effectLst>
            </a:endParaRPr>
          </a:p>
          <a:p>
            <a:pPr marL="457200" indent="-457200">
              <a:spcBef>
                <a:spcPts val="0"/>
              </a:spcBef>
              <a:spcAft>
                <a:spcPts val="2400"/>
              </a:spcAft>
            </a:pPr>
            <a:endParaRPr lang="en-US" sz="2800" dirty="0">
              <a:effectLst/>
            </a:endParaRPr>
          </a:p>
        </p:txBody>
      </p:sp>
      <p:sp>
        <p:nvSpPr>
          <p:cNvPr id="4" name="Footer Placeholder 3"/>
          <p:cNvSpPr>
            <a:spLocks noGrp="1"/>
          </p:cNvSpPr>
          <p:nvPr>
            <p:ph type="ftr" sz="quarter" idx="11"/>
          </p:nvPr>
        </p:nvSpPr>
        <p:spPr/>
        <p:txBody>
          <a:bodyPr/>
          <a:lstStyle/>
          <a:p>
            <a:r>
              <a:rPr lang="en-US" smtClean="0"/>
              <a:t>Kevin Kay</a:t>
            </a:r>
            <a:endParaRPr lang="en-US"/>
          </a:p>
        </p:txBody>
      </p:sp>
      <p:sp>
        <p:nvSpPr>
          <p:cNvPr id="5" name="Slide Number Placeholder 4"/>
          <p:cNvSpPr>
            <a:spLocks noGrp="1"/>
          </p:cNvSpPr>
          <p:nvPr>
            <p:ph type="sldNum" sz="quarter" idx="12"/>
          </p:nvPr>
        </p:nvSpPr>
        <p:spPr/>
        <p:txBody>
          <a:bodyPr/>
          <a:lstStyle/>
          <a:p>
            <a:fld id="{156EC2FA-43DB-4F1E-808B-3DA229752D5A}" type="slidenum">
              <a:rPr lang="en-US" smtClean="0"/>
              <a:t>16</a:t>
            </a:fld>
            <a:endParaRPr lang="en-US"/>
          </a:p>
        </p:txBody>
      </p:sp>
    </p:spTree>
    <p:extLst>
      <p:ext uri="{BB962C8B-B14F-4D97-AF65-F5344CB8AC3E}">
        <p14:creationId xmlns:p14="http://schemas.microsoft.com/office/powerpoint/2010/main" val="264593935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sz="3000" dirty="0" smtClean="0">
                <a:latin typeface="+mn-lt"/>
              </a:rPr>
              <a:t>Worship:</a:t>
            </a:r>
            <a:r>
              <a:rPr lang="en-US" dirty="0" smtClean="0"/>
              <a:t/>
            </a:r>
            <a:br>
              <a:rPr lang="en-US" dirty="0" smtClean="0"/>
            </a:br>
            <a:r>
              <a:rPr lang="en-US" dirty="0" smtClean="0"/>
              <a:t>Not ME But HIM</a:t>
            </a:r>
            <a:endParaRPr lang="en-US" dirty="0"/>
          </a:p>
        </p:txBody>
      </p:sp>
      <p:sp>
        <p:nvSpPr>
          <p:cNvPr id="3" name="Content Placeholder 2"/>
          <p:cNvSpPr>
            <a:spLocks noGrp="1"/>
          </p:cNvSpPr>
          <p:nvPr>
            <p:ph idx="1"/>
          </p:nvPr>
        </p:nvSpPr>
        <p:spPr>
          <a:xfrm>
            <a:off x="457200" y="1707776"/>
            <a:ext cx="8229600" cy="4423151"/>
          </a:xfrm>
        </p:spPr>
        <p:txBody>
          <a:bodyPr/>
          <a:lstStyle/>
          <a:p>
            <a:pPr marL="457200" indent="-457200"/>
            <a:r>
              <a:rPr lang="en-US" sz="2800" b="1" dirty="0" smtClean="0">
                <a:effectLst>
                  <a:outerShdw blurRad="38100" dist="38100" dir="2700000" algn="tl">
                    <a:srgbClr val="000000">
                      <a:alpha val="43137"/>
                    </a:srgbClr>
                  </a:outerShdw>
                </a:effectLst>
              </a:rPr>
              <a:t>Rev. 4:9-11:  </a:t>
            </a:r>
            <a:r>
              <a:rPr lang="en-US" sz="2800" baseline="30000" dirty="0" smtClean="0">
                <a:effectLst>
                  <a:outerShdw blurRad="38100" dist="38100" dir="2700000" algn="tl">
                    <a:srgbClr val="000000">
                      <a:alpha val="43137"/>
                    </a:srgbClr>
                  </a:outerShdw>
                </a:effectLst>
              </a:rPr>
              <a:t>9</a:t>
            </a:r>
            <a:r>
              <a:rPr lang="en-US" sz="2800" dirty="0" smtClean="0">
                <a:effectLst>
                  <a:outerShdw blurRad="38100" dist="38100" dir="2700000" algn="tl">
                    <a:srgbClr val="000000">
                      <a:alpha val="43137"/>
                    </a:srgbClr>
                  </a:outerShdw>
                </a:effectLst>
              </a:rPr>
              <a:t> </a:t>
            </a:r>
            <a:r>
              <a:rPr lang="en-US" sz="2800" dirty="0">
                <a:effectLst>
                  <a:outerShdw blurRad="38100" dist="38100" dir="2700000" algn="tl">
                    <a:srgbClr val="000000">
                      <a:alpha val="43137"/>
                    </a:srgbClr>
                  </a:outerShdw>
                </a:effectLst>
              </a:rPr>
              <a:t>Whenever the living creatures give glory and honor and thanks to </a:t>
            </a:r>
            <a:r>
              <a:rPr lang="en-US" sz="2800" b="1" dirty="0">
                <a:solidFill>
                  <a:srgbClr val="FFFF00"/>
                </a:solidFill>
                <a:effectLst>
                  <a:outerShdw blurRad="38100" dist="38100" dir="2700000" algn="tl">
                    <a:srgbClr val="000000">
                      <a:alpha val="43137"/>
                    </a:srgbClr>
                  </a:outerShdw>
                </a:effectLst>
              </a:rPr>
              <a:t>Him</a:t>
            </a:r>
            <a:r>
              <a:rPr lang="en-US" sz="2800" dirty="0">
                <a:effectLst>
                  <a:outerShdw blurRad="38100" dist="38100" dir="2700000" algn="tl">
                    <a:srgbClr val="000000">
                      <a:alpha val="43137"/>
                    </a:srgbClr>
                  </a:outerShdw>
                </a:effectLst>
              </a:rPr>
              <a:t> who sits on the throne, who lives forever and ever, </a:t>
            </a:r>
            <a:r>
              <a:rPr lang="en-US" sz="2800" baseline="30000" dirty="0">
                <a:effectLst>
                  <a:outerShdw blurRad="38100" dist="38100" dir="2700000" algn="tl">
                    <a:srgbClr val="000000">
                      <a:alpha val="43137"/>
                    </a:srgbClr>
                  </a:outerShdw>
                </a:effectLst>
              </a:rPr>
              <a:t>10</a:t>
            </a:r>
            <a:r>
              <a:rPr lang="en-US" sz="2800" dirty="0">
                <a:effectLst>
                  <a:outerShdw blurRad="38100" dist="38100" dir="2700000" algn="tl">
                    <a:srgbClr val="000000">
                      <a:alpha val="43137"/>
                    </a:srgbClr>
                  </a:outerShdw>
                </a:effectLst>
              </a:rPr>
              <a:t> the twenty-four elders fall down before </a:t>
            </a:r>
            <a:r>
              <a:rPr lang="en-US" sz="2800" b="1" dirty="0">
                <a:solidFill>
                  <a:srgbClr val="FFFF00"/>
                </a:solidFill>
                <a:effectLst>
                  <a:outerShdw blurRad="38100" dist="38100" dir="2700000" algn="tl">
                    <a:srgbClr val="000000">
                      <a:alpha val="43137"/>
                    </a:srgbClr>
                  </a:outerShdw>
                </a:effectLst>
              </a:rPr>
              <a:t>Him</a:t>
            </a:r>
            <a:r>
              <a:rPr lang="en-US" sz="2800" dirty="0">
                <a:effectLst>
                  <a:outerShdw blurRad="38100" dist="38100" dir="2700000" algn="tl">
                    <a:srgbClr val="000000">
                      <a:alpha val="43137"/>
                    </a:srgbClr>
                  </a:outerShdw>
                </a:effectLst>
              </a:rPr>
              <a:t> who sits on the throne and worship </a:t>
            </a:r>
            <a:r>
              <a:rPr lang="en-US" sz="2800" b="1" dirty="0">
                <a:solidFill>
                  <a:srgbClr val="FFFF00"/>
                </a:solidFill>
                <a:effectLst>
                  <a:outerShdw blurRad="38100" dist="38100" dir="2700000" algn="tl">
                    <a:srgbClr val="000000">
                      <a:alpha val="43137"/>
                    </a:srgbClr>
                  </a:outerShdw>
                </a:effectLst>
              </a:rPr>
              <a:t>Him</a:t>
            </a:r>
            <a:r>
              <a:rPr lang="en-US" sz="2800" dirty="0">
                <a:effectLst>
                  <a:outerShdw blurRad="38100" dist="38100" dir="2700000" algn="tl">
                    <a:srgbClr val="000000">
                      <a:alpha val="43137"/>
                    </a:srgbClr>
                  </a:outerShdw>
                </a:effectLst>
              </a:rPr>
              <a:t> who lives forever and ever, and cast their crowns before the throne, saying: </a:t>
            </a:r>
            <a:r>
              <a:rPr lang="en-US" sz="2800" baseline="30000" dirty="0">
                <a:effectLst>
                  <a:outerShdw blurRad="38100" dist="38100" dir="2700000" algn="tl">
                    <a:srgbClr val="000000">
                      <a:alpha val="43137"/>
                    </a:srgbClr>
                  </a:outerShdw>
                </a:effectLst>
              </a:rPr>
              <a:t>11</a:t>
            </a:r>
            <a:r>
              <a:rPr lang="en-US" sz="2800" dirty="0">
                <a:effectLst>
                  <a:outerShdw blurRad="38100" dist="38100" dir="2700000" algn="tl">
                    <a:srgbClr val="000000">
                      <a:alpha val="43137"/>
                    </a:srgbClr>
                  </a:outerShdw>
                </a:effectLst>
              </a:rPr>
              <a:t> “</a:t>
            </a:r>
            <a:r>
              <a:rPr lang="en-US" sz="2800" b="1" dirty="0">
                <a:solidFill>
                  <a:srgbClr val="FFFF00"/>
                </a:solidFill>
                <a:effectLst>
                  <a:outerShdw blurRad="38100" dist="38100" dir="2700000" algn="tl">
                    <a:srgbClr val="000000">
                      <a:alpha val="43137"/>
                    </a:srgbClr>
                  </a:outerShdw>
                </a:effectLst>
              </a:rPr>
              <a:t>You</a:t>
            </a:r>
            <a:r>
              <a:rPr lang="en-US" sz="2800" dirty="0">
                <a:effectLst>
                  <a:outerShdw blurRad="38100" dist="38100" dir="2700000" algn="tl">
                    <a:srgbClr val="000000">
                      <a:alpha val="43137"/>
                    </a:srgbClr>
                  </a:outerShdw>
                </a:effectLst>
              </a:rPr>
              <a:t> are worthy, O </a:t>
            </a:r>
            <a:r>
              <a:rPr lang="en-US" sz="2800" b="1" dirty="0">
                <a:solidFill>
                  <a:srgbClr val="FFFF00"/>
                </a:solidFill>
                <a:effectLst>
                  <a:outerShdw blurRad="38100" dist="38100" dir="2700000" algn="tl">
                    <a:srgbClr val="000000">
                      <a:alpha val="43137"/>
                    </a:srgbClr>
                  </a:outerShdw>
                </a:effectLst>
              </a:rPr>
              <a:t>Lord</a:t>
            </a:r>
            <a:r>
              <a:rPr lang="en-US" sz="2800" dirty="0">
                <a:effectLst>
                  <a:outerShdw blurRad="38100" dist="38100" dir="2700000" algn="tl">
                    <a:srgbClr val="000000">
                      <a:alpha val="43137"/>
                    </a:srgbClr>
                  </a:outerShdw>
                </a:effectLst>
              </a:rPr>
              <a:t>, To receive glory and honor and power; For </a:t>
            </a:r>
            <a:r>
              <a:rPr lang="en-US" sz="2800" b="1" dirty="0">
                <a:solidFill>
                  <a:srgbClr val="FFFF00"/>
                </a:solidFill>
                <a:effectLst>
                  <a:outerShdw blurRad="38100" dist="38100" dir="2700000" algn="tl">
                    <a:srgbClr val="000000">
                      <a:alpha val="43137"/>
                    </a:srgbClr>
                  </a:outerShdw>
                </a:effectLst>
              </a:rPr>
              <a:t>You</a:t>
            </a:r>
            <a:r>
              <a:rPr lang="en-US" sz="2800" dirty="0">
                <a:effectLst>
                  <a:outerShdw blurRad="38100" dist="38100" dir="2700000" algn="tl">
                    <a:srgbClr val="000000">
                      <a:alpha val="43137"/>
                    </a:srgbClr>
                  </a:outerShdw>
                </a:effectLst>
              </a:rPr>
              <a:t> created all things, And by </a:t>
            </a:r>
            <a:r>
              <a:rPr lang="en-US" sz="2800" b="1" dirty="0">
                <a:solidFill>
                  <a:srgbClr val="FFFF00"/>
                </a:solidFill>
                <a:effectLst>
                  <a:outerShdw blurRad="38100" dist="38100" dir="2700000" algn="tl">
                    <a:srgbClr val="000000">
                      <a:alpha val="43137"/>
                    </a:srgbClr>
                  </a:outerShdw>
                </a:effectLst>
              </a:rPr>
              <a:t>Your will </a:t>
            </a:r>
            <a:r>
              <a:rPr lang="en-US" sz="2800" dirty="0">
                <a:effectLst>
                  <a:outerShdw blurRad="38100" dist="38100" dir="2700000" algn="tl">
                    <a:srgbClr val="000000">
                      <a:alpha val="43137"/>
                    </a:srgbClr>
                  </a:outerShdw>
                </a:effectLst>
              </a:rPr>
              <a:t>they exist and were created</a:t>
            </a:r>
            <a:r>
              <a:rPr lang="en-US" sz="2800" dirty="0" smtClean="0">
                <a:effectLst>
                  <a:outerShdw blurRad="38100" dist="38100" dir="2700000" algn="tl">
                    <a:srgbClr val="000000">
                      <a:alpha val="43137"/>
                    </a:srgbClr>
                  </a:outerShdw>
                </a:effectLst>
              </a:rPr>
              <a:t>.”</a:t>
            </a:r>
            <a:endParaRPr lang="en-US" sz="2800" dirty="0">
              <a:effectLst>
                <a:outerShdw blurRad="38100" dist="38100" dir="2700000" algn="tl">
                  <a:srgbClr val="000000">
                    <a:alpha val="43137"/>
                  </a:srgbClr>
                </a:outerShdw>
              </a:effectLst>
            </a:endParaRPr>
          </a:p>
          <a:p>
            <a:pPr marL="457200" indent="-457200">
              <a:spcBef>
                <a:spcPts val="0"/>
              </a:spcBef>
              <a:spcAft>
                <a:spcPts val="2400"/>
              </a:spcAft>
            </a:pPr>
            <a:endParaRPr lang="en-US" sz="2800" dirty="0">
              <a:effectLst/>
            </a:endParaRPr>
          </a:p>
        </p:txBody>
      </p:sp>
      <p:sp>
        <p:nvSpPr>
          <p:cNvPr id="4" name="Footer Placeholder 3"/>
          <p:cNvSpPr>
            <a:spLocks noGrp="1"/>
          </p:cNvSpPr>
          <p:nvPr>
            <p:ph type="ftr" sz="quarter" idx="11"/>
          </p:nvPr>
        </p:nvSpPr>
        <p:spPr/>
        <p:txBody>
          <a:bodyPr/>
          <a:lstStyle/>
          <a:p>
            <a:r>
              <a:rPr lang="en-US" smtClean="0"/>
              <a:t>Kevin Kay</a:t>
            </a:r>
            <a:endParaRPr lang="en-US"/>
          </a:p>
        </p:txBody>
      </p:sp>
      <p:sp>
        <p:nvSpPr>
          <p:cNvPr id="5" name="Slide Number Placeholder 4"/>
          <p:cNvSpPr>
            <a:spLocks noGrp="1"/>
          </p:cNvSpPr>
          <p:nvPr>
            <p:ph type="sldNum" sz="quarter" idx="12"/>
          </p:nvPr>
        </p:nvSpPr>
        <p:spPr/>
        <p:txBody>
          <a:bodyPr/>
          <a:lstStyle/>
          <a:p>
            <a:fld id="{156EC2FA-43DB-4F1E-808B-3DA229752D5A}" type="slidenum">
              <a:rPr lang="en-US" smtClean="0"/>
              <a:t>17</a:t>
            </a:fld>
            <a:endParaRPr lang="en-US"/>
          </a:p>
        </p:txBody>
      </p:sp>
    </p:spTree>
    <p:extLst>
      <p:ext uri="{BB962C8B-B14F-4D97-AF65-F5344CB8AC3E}">
        <p14:creationId xmlns:p14="http://schemas.microsoft.com/office/powerpoint/2010/main" val="392794683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sz="3000" dirty="0" smtClean="0">
                <a:latin typeface="+mn-lt"/>
              </a:rPr>
              <a:t>Worship:</a:t>
            </a:r>
            <a:r>
              <a:rPr lang="en-US" dirty="0" smtClean="0"/>
              <a:t/>
            </a:r>
            <a:br>
              <a:rPr lang="en-US" dirty="0" smtClean="0"/>
            </a:br>
            <a:r>
              <a:rPr lang="en-US" dirty="0" smtClean="0"/>
              <a:t>Not ME But HIM</a:t>
            </a:r>
            <a:endParaRPr lang="en-US" dirty="0"/>
          </a:p>
        </p:txBody>
      </p:sp>
      <p:sp>
        <p:nvSpPr>
          <p:cNvPr id="3" name="Content Placeholder 2"/>
          <p:cNvSpPr>
            <a:spLocks noGrp="1"/>
          </p:cNvSpPr>
          <p:nvPr>
            <p:ph idx="1"/>
          </p:nvPr>
        </p:nvSpPr>
        <p:spPr>
          <a:xfrm>
            <a:off x="457200" y="1707776"/>
            <a:ext cx="8229600" cy="4423151"/>
          </a:xfrm>
        </p:spPr>
        <p:txBody>
          <a:bodyPr/>
          <a:lstStyle/>
          <a:p>
            <a:pPr marL="457200" indent="-457200"/>
            <a:r>
              <a:rPr lang="en-US" sz="2800" b="1" dirty="0" smtClean="0">
                <a:effectLst>
                  <a:outerShdw blurRad="38100" dist="38100" dir="2700000" algn="tl">
                    <a:srgbClr val="000000">
                      <a:alpha val="43137"/>
                    </a:srgbClr>
                  </a:outerShdw>
                </a:effectLst>
              </a:rPr>
              <a:t>Rev. </a:t>
            </a:r>
            <a:r>
              <a:rPr lang="en-US" sz="2800" b="1" dirty="0">
                <a:effectLst>
                  <a:outerShdw blurRad="38100" dist="38100" dir="2700000" algn="tl">
                    <a:srgbClr val="000000">
                      <a:alpha val="43137"/>
                    </a:srgbClr>
                  </a:outerShdw>
                </a:effectLst>
              </a:rPr>
              <a:t>11:16–17</a:t>
            </a:r>
            <a:r>
              <a:rPr lang="en-US" sz="2800" b="1" dirty="0" smtClean="0">
                <a:effectLst>
                  <a:outerShdw blurRad="38100" dist="38100" dir="2700000" algn="tl">
                    <a:srgbClr val="000000">
                      <a:alpha val="43137"/>
                    </a:srgbClr>
                  </a:outerShdw>
                </a:effectLst>
              </a:rPr>
              <a:t>:  </a:t>
            </a:r>
            <a:r>
              <a:rPr lang="en-US" sz="2800" baseline="30000" dirty="0" smtClean="0">
                <a:effectLst>
                  <a:outerShdw blurRad="38100" dist="38100" dir="2700000" algn="tl">
                    <a:srgbClr val="000000">
                      <a:alpha val="43137"/>
                    </a:srgbClr>
                  </a:outerShdw>
                </a:effectLst>
              </a:rPr>
              <a:t>16</a:t>
            </a:r>
            <a:r>
              <a:rPr lang="en-US" sz="2800" dirty="0" smtClean="0">
                <a:effectLst>
                  <a:outerShdw blurRad="38100" dist="38100" dir="2700000" algn="tl">
                    <a:srgbClr val="000000">
                      <a:alpha val="43137"/>
                    </a:srgbClr>
                  </a:outerShdw>
                </a:effectLst>
              </a:rPr>
              <a:t> </a:t>
            </a:r>
            <a:r>
              <a:rPr lang="en-US" sz="2800" dirty="0">
                <a:effectLst>
                  <a:outerShdw blurRad="38100" dist="38100" dir="2700000" algn="tl">
                    <a:srgbClr val="000000">
                      <a:alpha val="43137"/>
                    </a:srgbClr>
                  </a:outerShdw>
                </a:effectLst>
              </a:rPr>
              <a:t>And the twenty-four elders who sat before </a:t>
            </a:r>
            <a:r>
              <a:rPr lang="en-US" sz="2800" b="1" dirty="0">
                <a:solidFill>
                  <a:srgbClr val="FFFF00"/>
                </a:solidFill>
                <a:effectLst>
                  <a:outerShdw blurRad="38100" dist="38100" dir="2700000" algn="tl">
                    <a:srgbClr val="000000">
                      <a:alpha val="43137"/>
                    </a:srgbClr>
                  </a:outerShdw>
                </a:effectLst>
              </a:rPr>
              <a:t>God</a:t>
            </a:r>
            <a:r>
              <a:rPr lang="en-US" sz="2800" dirty="0">
                <a:effectLst>
                  <a:outerShdw blurRad="38100" dist="38100" dir="2700000" algn="tl">
                    <a:srgbClr val="000000">
                      <a:alpha val="43137"/>
                    </a:srgbClr>
                  </a:outerShdw>
                </a:effectLst>
              </a:rPr>
              <a:t> on their thrones fell on their faces and worshiped </a:t>
            </a:r>
            <a:r>
              <a:rPr lang="en-US" sz="2800" b="1" dirty="0">
                <a:solidFill>
                  <a:srgbClr val="FFFF00"/>
                </a:solidFill>
                <a:effectLst>
                  <a:outerShdw blurRad="38100" dist="38100" dir="2700000" algn="tl">
                    <a:srgbClr val="000000">
                      <a:alpha val="43137"/>
                    </a:srgbClr>
                  </a:outerShdw>
                </a:effectLst>
              </a:rPr>
              <a:t>God</a:t>
            </a:r>
            <a:r>
              <a:rPr lang="en-US" sz="2800" dirty="0">
                <a:effectLst>
                  <a:outerShdw blurRad="38100" dist="38100" dir="2700000" algn="tl">
                    <a:srgbClr val="000000">
                      <a:alpha val="43137"/>
                    </a:srgbClr>
                  </a:outerShdw>
                </a:effectLst>
              </a:rPr>
              <a:t>, </a:t>
            </a:r>
            <a:r>
              <a:rPr lang="en-US" sz="2800" baseline="30000" dirty="0">
                <a:effectLst>
                  <a:outerShdw blurRad="38100" dist="38100" dir="2700000" algn="tl">
                    <a:srgbClr val="000000">
                      <a:alpha val="43137"/>
                    </a:srgbClr>
                  </a:outerShdw>
                </a:effectLst>
              </a:rPr>
              <a:t>17</a:t>
            </a:r>
            <a:r>
              <a:rPr lang="en-US" sz="2800" dirty="0">
                <a:effectLst>
                  <a:outerShdw blurRad="38100" dist="38100" dir="2700000" algn="tl">
                    <a:srgbClr val="000000">
                      <a:alpha val="43137"/>
                    </a:srgbClr>
                  </a:outerShdw>
                </a:effectLst>
              </a:rPr>
              <a:t> saying: “We give </a:t>
            </a:r>
            <a:r>
              <a:rPr lang="en-US" sz="2800" b="1" dirty="0">
                <a:solidFill>
                  <a:srgbClr val="FFFF00"/>
                </a:solidFill>
                <a:effectLst>
                  <a:outerShdw blurRad="38100" dist="38100" dir="2700000" algn="tl">
                    <a:srgbClr val="000000">
                      <a:alpha val="43137"/>
                    </a:srgbClr>
                  </a:outerShdw>
                </a:effectLst>
              </a:rPr>
              <a:t>You</a:t>
            </a:r>
            <a:r>
              <a:rPr lang="en-US" sz="2800" dirty="0">
                <a:effectLst>
                  <a:outerShdw blurRad="38100" dist="38100" dir="2700000" algn="tl">
                    <a:srgbClr val="000000">
                      <a:alpha val="43137"/>
                    </a:srgbClr>
                  </a:outerShdw>
                </a:effectLst>
              </a:rPr>
              <a:t> thanks, O </a:t>
            </a:r>
            <a:r>
              <a:rPr lang="en-US" sz="2800" b="1" dirty="0">
                <a:solidFill>
                  <a:srgbClr val="FFFF00"/>
                </a:solidFill>
                <a:effectLst>
                  <a:outerShdw blurRad="38100" dist="38100" dir="2700000" algn="tl">
                    <a:srgbClr val="000000">
                      <a:alpha val="43137"/>
                    </a:srgbClr>
                  </a:outerShdw>
                </a:effectLst>
              </a:rPr>
              <a:t>Lord God Almighty</a:t>
            </a:r>
            <a:r>
              <a:rPr lang="en-US" sz="2800" dirty="0">
                <a:effectLst>
                  <a:outerShdw blurRad="38100" dist="38100" dir="2700000" algn="tl">
                    <a:srgbClr val="000000">
                      <a:alpha val="43137"/>
                    </a:srgbClr>
                  </a:outerShdw>
                </a:effectLst>
              </a:rPr>
              <a:t>, The </a:t>
            </a:r>
            <a:r>
              <a:rPr lang="en-US" sz="2800" b="1" dirty="0">
                <a:solidFill>
                  <a:srgbClr val="FFFF00"/>
                </a:solidFill>
                <a:effectLst>
                  <a:outerShdw blurRad="38100" dist="38100" dir="2700000" algn="tl">
                    <a:srgbClr val="000000">
                      <a:alpha val="43137"/>
                    </a:srgbClr>
                  </a:outerShdw>
                </a:effectLst>
              </a:rPr>
              <a:t>One</a:t>
            </a:r>
            <a:r>
              <a:rPr lang="en-US" sz="2800" dirty="0">
                <a:effectLst>
                  <a:outerShdw blurRad="38100" dist="38100" dir="2700000" algn="tl">
                    <a:srgbClr val="000000">
                      <a:alpha val="43137"/>
                    </a:srgbClr>
                  </a:outerShdw>
                </a:effectLst>
              </a:rPr>
              <a:t> who is and who was and who is to come, Because </a:t>
            </a:r>
            <a:r>
              <a:rPr lang="en-US" sz="2800" b="1" dirty="0">
                <a:solidFill>
                  <a:srgbClr val="FFFF00"/>
                </a:solidFill>
                <a:effectLst>
                  <a:outerShdw blurRad="38100" dist="38100" dir="2700000" algn="tl">
                    <a:srgbClr val="000000">
                      <a:alpha val="43137"/>
                    </a:srgbClr>
                  </a:outerShdw>
                </a:effectLst>
              </a:rPr>
              <a:t>You</a:t>
            </a:r>
            <a:r>
              <a:rPr lang="en-US" sz="2800" dirty="0">
                <a:effectLst>
                  <a:outerShdw blurRad="38100" dist="38100" dir="2700000" algn="tl">
                    <a:srgbClr val="000000">
                      <a:alpha val="43137"/>
                    </a:srgbClr>
                  </a:outerShdw>
                </a:effectLst>
              </a:rPr>
              <a:t> have taken </a:t>
            </a:r>
            <a:r>
              <a:rPr lang="en-US" sz="2800" b="1" dirty="0">
                <a:solidFill>
                  <a:srgbClr val="FFFF00"/>
                </a:solidFill>
                <a:effectLst>
                  <a:outerShdw blurRad="38100" dist="38100" dir="2700000" algn="tl">
                    <a:srgbClr val="000000">
                      <a:alpha val="43137"/>
                    </a:srgbClr>
                  </a:outerShdw>
                </a:effectLst>
              </a:rPr>
              <a:t>Your</a:t>
            </a:r>
            <a:r>
              <a:rPr lang="en-US" sz="2800" dirty="0">
                <a:effectLst>
                  <a:outerShdw blurRad="38100" dist="38100" dir="2700000" algn="tl">
                    <a:srgbClr val="000000">
                      <a:alpha val="43137"/>
                    </a:srgbClr>
                  </a:outerShdw>
                </a:effectLst>
              </a:rPr>
              <a:t> great power and reigned. </a:t>
            </a:r>
          </a:p>
        </p:txBody>
      </p:sp>
      <p:sp>
        <p:nvSpPr>
          <p:cNvPr id="4" name="Footer Placeholder 3"/>
          <p:cNvSpPr>
            <a:spLocks noGrp="1"/>
          </p:cNvSpPr>
          <p:nvPr>
            <p:ph type="ftr" sz="quarter" idx="11"/>
          </p:nvPr>
        </p:nvSpPr>
        <p:spPr/>
        <p:txBody>
          <a:bodyPr/>
          <a:lstStyle/>
          <a:p>
            <a:r>
              <a:rPr lang="en-US" dirty="0" smtClean="0"/>
              <a:t>Kevin Kay</a:t>
            </a:r>
            <a:endParaRPr lang="en-US" dirty="0"/>
          </a:p>
        </p:txBody>
      </p:sp>
      <p:sp>
        <p:nvSpPr>
          <p:cNvPr id="5" name="Slide Number Placeholder 4"/>
          <p:cNvSpPr>
            <a:spLocks noGrp="1"/>
          </p:cNvSpPr>
          <p:nvPr>
            <p:ph type="sldNum" sz="quarter" idx="12"/>
          </p:nvPr>
        </p:nvSpPr>
        <p:spPr/>
        <p:txBody>
          <a:bodyPr/>
          <a:lstStyle/>
          <a:p>
            <a:fld id="{156EC2FA-43DB-4F1E-808B-3DA229752D5A}" type="slidenum">
              <a:rPr lang="en-US" smtClean="0"/>
              <a:t>18</a:t>
            </a:fld>
            <a:endParaRPr lang="en-US"/>
          </a:p>
        </p:txBody>
      </p:sp>
    </p:spTree>
    <p:extLst>
      <p:ext uri="{BB962C8B-B14F-4D97-AF65-F5344CB8AC3E}">
        <p14:creationId xmlns:p14="http://schemas.microsoft.com/office/powerpoint/2010/main" val="3016863830"/>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sz="3000" dirty="0" smtClean="0">
                <a:latin typeface="+mn-lt"/>
              </a:rPr>
              <a:t>Worship:</a:t>
            </a:r>
            <a:r>
              <a:rPr lang="en-US" dirty="0" smtClean="0"/>
              <a:t/>
            </a:r>
            <a:br>
              <a:rPr lang="en-US" dirty="0" smtClean="0"/>
            </a:br>
            <a:r>
              <a:rPr lang="en-US" dirty="0" smtClean="0"/>
              <a:t>Not ME But HIM</a:t>
            </a:r>
            <a:endParaRPr lang="en-US" dirty="0"/>
          </a:p>
        </p:txBody>
      </p:sp>
      <p:sp>
        <p:nvSpPr>
          <p:cNvPr id="3" name="Content Placeholder 2"/>
          <p:cNvSpPr>
            <a:spLocks noGrp="1"/>
          </p:cNvSpPr>
          <p:nvPr>
            <p:ph idx="1"/>
          </p:nvPr>
        </p:nvSpPr>
        <p:spPr>
          <a:xfrm>
            <a:off x="457200" y="1707776"/>
            <a:ext cx="8229600" cy="4423151"/>
          </a:xfrm>
        </p:spPr>
        <p:txBody>
          <a:bodyPr/>
          <a:lstStyle/>
          <a:p>
            <a:pPr marL="457200" indent="-457200"/>
            <a:r>
              <a:rPr lang="en-US" sz="2800" b="1" dirty="0" smtClean="0">
                <a:effectLst>
                  <a:outerShdw blurRad="38100" dist="38100" dir="2700000" algn="tl">
                    <a:srgbClr val="000000">
                      <a:alpha val="43137"/>
                    </a:srgbClr>
                  </a:outerShdw>
                </a:effectLst>
              </a:rPr>
              <a:t>Rev. </a:t>
            </a:r>
            <a:r>
              <a:rPr lang="en-US" sz="2800" b="1" dirty="0">
                <a:effectLst>
                  <a:outerShdw blurRad="38100" dist="38100" dir="2700000" algn="tl">
                    <a:srgbClr val="000000">
                      <a:alpha val="43137"/>
                    </a:srgbClr>
                  </a:outerShdw>
                </a:effectLst>
              </a:rPr>
              <a:t>14:6–7</a:t>
            </a:r>
            <a:r>
              <a:rPr lang="en-US" sz="2800" b="1" dirty="0" smtClean="0">
                <a:effectLst>
                  <a:outerShdw blurRad="38100" dist="38100" dir="2700000" algn="tl">
                    <a:srgbClr val="000000">
                      <a:alpha val="43137"/>
                    </a:srgbClr>
                  </a:outerShdw>
                </a:effectLst>
              </a:rPr>
              <a:t>:  </a:t>
            </a:r>
            <a:r>
              <a:rPr lang="en-US" sz="2800" baseline="30000" dirty="0" smtClean="0">
                <a:effectLst>
                  <a:outerShdw blurRad="38100" dist="38100" dir="2700000" algn="tl">
                    <a:srgbClr val="000000">
                      <a:alpha val="43137"/>
                    </a:srgbClr>
                  </a:outerShdw>
                </a:effectLst>
              </a:rPr>
              <a:t>6</a:t>
            </a:r>
            <a:r>
              <a:rPr lang="en-US" sz="2800" dirty="0" smtClean="0">
                <a:effectLst>
                  <a:outerShdw blurRad="38100" dist="38100" dir="2700000" algn="tl">
                    <a:srgbClr val="000000">
                      <a:alpha val="43137"/>
                    </a:srgbClr>
                  </a:outerShdw>
                </a:effectLst>
              </a:rPr>
              <a:t> </a:t>
            </a:r>
            <a:r>
              <a:rPr lang="en-US" sz="2800" dirty="0">
                <a:effectLst>
                  <a:outerShdw blurRad="38100" dist="38100" dir="2700000" algn="tl">
                    <a:srgbClr val="000000">
                      <a:alpha val="43137"/>
                    </a:srgbClr>
                  </a:outerShdw>
                </a:effectLst>
              </a:rPr>
              <a:t>Then I saw another angel flying in the midst of heaven, having the everlasting gospel to preach to those who dwell on the earth to every nation, tribe, tongue, and people— </a:t>
            </a:r>
            <a:r>
              <a:rPr lang="en-US" sz="2800" baseline="30000" dirty="0">
                <a:effectLst>
                  <a:outerShdw blurRad="38100" dist="38100" dir="2700000" algn="tl">
                    <a:srgbClr val="000000">
                      <a:alpha val="43137"/>
                    </a:srgbClr>
                  </a:outerShdw>
                </a:effectLst>
              </a:rPr>
              <a:t>7</a:t>
            </a:r>
            <a:r>
              <a:rPr lang="en-US" sz="2800" dirty="0">
                <a:effectLst>
                  <a:outerShdw blurRad="38100" dist="38100" dir="2700000" algn="tl">
                    <a:srgbClr val="000000">
                      <a:alpha val="43137"/>
                    </a:srgbClr>
                  </a:outerShdw>
                </a:effectLst>
              </a:rPr>
              <a:t> saying with a loud voice, “Fear </a:t>
            </a:r>
            <a:r>
              <a:rPr lang="en-US" sz="2800" b="1" dirty="0">
                <a:solidFill>
                  <a:srgbClr val="FFFF00"/>
                </a:solidFill>
                <a:effectLst>
                  <a:outerShdw blurRad="38100" dist="38100" dir="2700000" algn="tl">
                    <a:srgbClr val="000000">
                      <a:alpha val="43137"/>
                    </a:srgbClr>
                  </a:outerShdw>
                </a:effectLst>
              </a:rPr>
              <a:t>God</a:t>
            </a:r>
            <a:r>
              <a:rPr lang="en-US" sz="2800" dirty="0">
                <a:effectLst>
                  <a:outerShdw blurRad="38100" dist="38100" dir="2700000" algn="tl">
                    <a:srgbClr val="000000">
                      <a:alpha val="43137"/>
                    </a:srgbClr>
                  </a:outerShdw>
                </a:effectLst>
              </a:rPr>
              <a:t> and give glory to </a:t>
            </a:r>
            <a:r>
              <a:rPr lang="en-US" sz="2800" b="1" dirty="0">
                <a:solidFill>
                  <a:srgbClr val="FFFF00"/>
                </a:solidFill>
                <a:effectLst>
                  <a:outerShdw blurRad="38100" dist="38100" dir="2700000" algn="tl">
                    <a:srgbClr val="000000">
                      <a:alpha val="43137"/>
                    </a:srgbClr>
                  </a:outerShdw>
                </a:effectLst>
              </a:rPr>
              <a:t>Him</a:t>
            </a:r>
            <a:r>
              <a:rPr lang="en-US" sz="2800" dirty="0">
                <a:effectLst>
                  <a:outerShdw blurRad="38100" dist="38100" dir="2700000" algn="tl">
                    <a:srgbClr val="000000">
                      <a:alpha val="43137"/>
                    </a:srgbClr>
                  </a:outerShdw>
                </a:effectLst>
              </a:rPr>
              <a:t>, for the hour of </a:t>
            </a:r>
            <a:r>
              <a:rPr lang="en-US" sz="2800" b="1" dirty="0">
                <a:solidFill>
                  <a:srgbClr val="FFFF00"/>
                </a:solidFill>
                <a:effectLst>
                  <a:outerShdw blurRad="38100" dist="38100" dir="2700000" algn="tl">
                    <a:srgbClr val="000000">
                      <a:alpha val="43137"/>
                    </a:srgbClr>
                  </a:outerShdw>
                </a:effectLst>
              </a:rPr>
              <a:t>His</a:t>
            </a:r>
            <a:r>
              <a:rPr lang="en-US" sz="2800" dirty="0">
                <a:effectLst>
                  <a:outerShdw blurRad="38100" dist="38100" dir="2700000" algn="tl">
                    <a:srgbClr val="000000">
                      <a:alpha val="43137"/>
                    </a:srgbClr>
                  </a:outerShdw>
                </a:effectLst>
              </a:rPr>
              <a:t> judgment has come; and worship </a:t>
            </a:r>
            <a:r>
              <a:rPr lang="en-US" sz="2800" b="1" dirty="0">
                <a:solidFill>
                  <a:srgbClr val="FFFF00"/>
                </a:solidFill>
                <a:effectLst>
                  <a:outerShdw blurRad="38100" dist="38100" dir="2700000" algn="tl">
                    <a:srgbClr val="000000">
                      <a:alpha val="43137"/>
                    </a:srgbClr>
                  </a:outerShdw>
                </a:effectLst>
              </a:rPr>
              <a:t>Him</a:t>
            </a:r>
            <a:r>
              <a:rPr lang="en-US" sz="2800" dirty="0">
                <a:effectLst>
                  <a:outerShdw blurRad="38100" dist="38100" dir="2700000" algn="tl">
                    <a:srgbClr val="000000">
                      <a:alpha val="43137"/>
                    </a:srgbClr>
                  </a:outerShdw>
                </a:effectLst>
              </a:rPr>
              <a:t> who made heaven and earth, the sea and springs of water.” </a:t>
            </a:r>
          </a:p>
        </p:txBody>
      </p:sp>
      <p:sp>
        <p:nvSpPr>
          <p:cNvPr id="4" name="Footer Placeholder 3"/>
          <p:cNvSpPr>
            <a:spLocks noGrp="1"/>
          </p:cNvSpPr>
          <p:nvPr>
            <p:ph type="ftr" sz="quarter" idx="11"/>
          </p:nvPr>
        </p:nvSpPr>
        <p:spPr/>
        <p:txBody>
          <a:bodyPr/>
          <a:lstStyle/>
          <a:p>
            <a:r>
              <a:rPr lang="en-US" dirty="0" smtClean="0"/>
              <a:t>Kevin Kay</a:t>
            </a:r>
            <a:endParaRPr lang="en-US" dirty="0"/>
          </a:p>
        </p:txBody>
      </p:sp>
      <p:sp>
        <p:nvSpPr>
          <p:cNvPr id="5" name="Slide Number Placeholder 4"/>
          <p:cNvSpPr>
            <a:spLocks noGrp="1"/>
          </p:cNvSpPr>
          <p:nvPr>
            <p:ph type="sldNum" sz="quarter" idx="12"/>
          </p:nvPr>
        </p:nvSpPr>
        <p:spPr/>
        <p:txBody>
          <a:bodyPr/>
          <a:lstStyle/>
          <a:p>
            <a:fld id="{156EC2FA-43DB-4F1E-808B-3DA229752D5A}" type="slidenum">
              <a:rPr lang="en-US" smtClean="0"/>
              <a:t>19</a:t>
            </a:fld>
            <a:endParaRPr lang="en-US"/>
          </a:p>
        </p:txBody>
      </p:sp>
    </p:spTree>
    <p:extLst>
      <p:ext uri="{BB962C8B-B14F-4D97-AF65-F5344CB8AC3E}">
        <p14:creationId xmlns:p14="http://schemas.microsoft.com/office/powerpoint/2010/main" val="2216993328"/>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Jn. 4:19-24</a:t>
            </a:r>
            <a:endParaRPr lang="en-US" dirty="0"/>
          </a:p>
        </p:txBody>
      </p:sp>
      <p:sp>
        <p:nvSpPr>
          <p:cNvPr id="3" name="Content Placeholder 2"/>
          <p:cNvSpPr>
            <a:spLocks noGrp="1"/>
          </p:cNvSpPr>
          <p:nvPr>
            <p:ph idx="1"/>
          </p:nvPr>
        </p:nvSpPr>
        <p:spPr/>
        <p:txBody>
          <a:bodyPr/>
          <a:lstStyle/>
          <a:p>
            <a:pPr marL="0" indent="403225">
              <a:buNone/>
            </a:pPr>
            <a:r>
              <a:rPr lang="en-US" sz="2800" baseline="30000" dirty="0" smtClean="0">
                <a:effectLst>
                  <a:outerShdw blurRad="38100" dist="38100" dir="2700000" algn="tl">
                    <a:srgbClr val="000000">
                      <a:alpha val="43137"/>
                    </a:srgbClr>
                  </a:outerShdw>
                </a:effectLst>
              </a:rPr>
              <a:t>19</a:t>
            </a:r>
            <a:r>
              <a:rPr lang="en-US" sz="2800" dirty="0" smtClean="0">
                <a:effectLst>
                  <a:outerShdw blurRad="38100" dist="38100" dir="2700000" algn="tl">
                    <a:srgbClr val="000000">
                      <a:alpha val="43137"/>
                    </a:srgbClr>
                  </a:outerShdw>
                </a:effectLst>
              </a:rPr>
              <a:t> </a:t>
            </a:r>
            <a:r>
              <a:rPr lang="en-US" sz="2800" dirty="0">
                <a:effectLst>
                  <a:outerShdw blurRad="38100" dist="38100" dir="2700000" algn="tl">
                    <a:srgbClr val="000000">
                      <a:alpha val="43137"/>
                    </a:srgbClr>
                  </a:outerShdw>
                </a:effectLst>
              </a:rPr>
              <a:t>The woman said to Him, “Sir, I perceive that You are a prophet. </a:t>
            </a:r>
            <a:r>
              <a:rPr lang="en-US" sz="2800" baseline="30000" dirty="0">
                <a:effectLst>
                  <a:outerShdw blurRad="38100" dist="38100" dir="2700000" algn="tl">
                    <a:srgbClr val="000000">
                      <a:alpha val="43137"/>
                    </a:srgbClr>
                  </a:outerShdw>
                </a:effectLst>
              </a:rPr>
              <a:t>20</a:t>
            </a:r>
            <a:r>
              <a:rPr lang="en-US" sz="2800" dirty="0">
                <a:effectLst>
                  <a:outerShdw blurRad="38100" dist="38100" dir="2700000" algn="tl">
                    <a:srgbClr val="000000">
                      <a:alpha val="43137"/>
                    </a:srgbClr>
                  </a:outerShdw>
                </a:effectLst>
              </a:rPr>
              <a:t> Our fathers worshiped on this mountain, and you Jews say that in Jerusalem is the place where one ought to worship.” </a:t>
            </a:r>
            <a:r>
              <a:rPr lang="en-US" sz="2800" baseline="30000" dirty="0">
                <a:effectLst>
                  <a:outerShdw blurRad="38100" dist="38100" dir="2700000" algn="tl">
                    <a:srgbClr val="000000">
                      <a:alpha val="43137"/>
                    </a:srgbClr>
                  </a:outerShdw>
                </a:effectLst>
              </a:rPr>
              <a:t>21</a:t>
            </a:r>
            <a:r>
              <a:rPr lang="en-US" sz="2800" dirty="0">
                <a:effectLst>
                  <a:outerShdw blurRad="38100" dist="38100" dir="2700000" algn="tl">
                    <a:srgbClr val="000000">
                      <a:alpha val="43137"/>
                    </a:srgbClr>
                  </a:outerShdw>
                </a:effectLst>
              </a:rPr>
              <a:t> Jesus said to her, “Woman, believe Me, the hour is coming when you will neither on this mountain, nor in Jerusalem, worship the Father. </a:t>
            </a:r>
            <a:r>
              <a:rPr lang="en-US" sz="2800" baseline="30000" dirty="0">
                <a:effectLst>
                  <a:outerShdw blurRad="38100" dist="38100" dir="2700000" algn="tl">
                    <a:srgbClr val="000000">
                      <a:alpha val="43137"/>
                    </a:srgbClr>
                  </a:outerShdw>
                </a:effectLst>
              </a:rPr>
              <a:t>22</a:t>
            </a:r>
            <a:r>
              <a:rPr lang="en-US" sz="2800" dirty="0">
                <a:effectLst>
                  <a:outerShdw blurRad="38100" dist="38100" dir="2700000" algn="tl">
                    <a:srgbClr val="000000">
                      <a:alpha val="43137"/>
                    </a:srgbClr>
                  </a:outerShdw>
                </a:effectLst>
              </a:rPr>
              <a:t> You worship what you do not know; we know what we worship, for salvation is of the Jews. </a:t>
            </a:r>
            <a:r>
              <a:rPr lang="en-US" sz="2800" baseline="30000" dirty="0">
                <a:effectLst>
                  <a:outerShdw blurRad="38100" dist="38100" dir="2700000" algn="tl">
                    <a:srgbClr val="000000">
                      <a:alpha val="43137"/>
                    </a:srgbClr>
                  </a:outerShdw>
                </a:effectLst>
              </a:rPr>
              <a:t>23</a:t>
            </a:r>
            <a:r>
              <a:rPr lang="en-US" sz="2800" dirty="0">
                <a:effectLst>
                  <a:outerShdw blurRad="38100" dist="38100" dir="2700000" algn="tl">
                    <a:srgbClr val="000000">
                      <a:alpha val="43137"/>
                    </a:srgbClr>
                  </a:outerShdw>
                </a:effectLst>
              </a:rPr>
              <a:t> But the hour </a:t>
            </a:r>
            <a:r>
              <a:rPr lang="en-US" sz="2800" dirty="0" smtClean="0">
                <a:effectLst>
                  <a:outerShdw blurRad="38100" dist="38100" dir="2700000" algn="tl">
                    <a:srgbClr val="000000">
                      <a:alpha val="43137"/>
                    </a:srgbClr>
                  </a:outerShdw>
                </a:effectLst>
              </a:rPr>
              <a:t>is</a:t>
            </a:r>
            <a:endParaRPr lang="en-US" sz="2800" dirty="0">
              <a:effectLst>
                <a:outerShdw blurRad="38100" dist="38100" dir="2700000" algn="tl">
                  <a:srgbClr val="000000">
                    <a:alpha val="43137"/>
                  </a:srgbClr>
                </a:outerShdw>
              </a:effectLst>
            </a:endParaRPr>
          </a:p>
          <a:p>
            <a:endParaRPr lang="en-US" dirty="0"/>
          </a:p>
        </p:txBody>
      </p:sp>
      <p:sp>
        <p:nvSpPr>
          <p:cNvPr id="4" name="Footer Placeholder 3"/>
          <p:cNvSpPr>
            <a:spLocks noGrp="1"/>
          </p:cNvSpPr>
          <p:nvPr>
            <p:ph type="ftr" sz="quarter" idx="11"/>
          </p:nvPr>
        </p:nvSpPr>
        <p:spPr/>
        <p:txBody>
          <a:bodyPr/>
          <a:lstStyle/>
          <a:p>
            <a:r>
              <a:rPr lang="en-US" smtClean="0"/>
              <a:t>Kevin Kay</a:t>
            </a:r>
            <a:endParaRPr lang="en-US"/>
          </a:p>
        </p:txBody>
      </p:sp>
      <p:sp>
        <p:nvSpPr>
          <p:cNvPr id="5" name="Slide Number Placeholder 4"/>
          <p:cNvSpPr>
            <a:spLocks noGrp="1"/>
          </p:cNvSpPr>
          <p:nvPr>
            <p:ph type="sldNum" sz="quarter" idx="12"/>
          </p:nvPr>
        </p:nvSpPr>
        <p:spPr/>
        <p:txBody>
          <a:bodyPr/>
          <a:lstStyle/>
          <a:p>
            <a:fld id="{156EC2FA-43DB-4F1E-808B-3DA229752D5A}" type="slidenum">
              <a:rPr lang="en-US" smtClean="0"/>
              <a:t>2</a:t>
            </a:fld>
            <a:endParaRPr lang="en-US"/>
          </a:p>
        </p:txBody>
      </p:sp>
    </p:spTree>
    <p:extLst>
      <p:ext uri="{BB962C8B-B14F-4D97-AF65-F5344CB8AC3E}">
        <p14:creationId xmlns:p14="http://schemas.microsoft.com/office/powerpoint/2010/main" val="98845832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sz="3000" dirty="0" smtClean="0">
                <a:latin typeface="+mn-lt"/>
              </a:rPr>
              <a:t>Worship:</a:t>
            </a:r>
            <a:r>
              <a:rPr lang="en-US" dirty="0" smtClean="0"/>
              <a:t/>
            </a:r>
            <a:br>
              <a:rPr lang="en-US" dirty="0" smtClean="0"/>
            </a:br>
            <a:r>
              <a:rPr lang="en-US" dirty="0" smtClean="0"/>
              <a:t>Not ME But HIM</a:t>
            </a:r>
            <a:endParaRPr lang="en-US" dirty="0"/>
          </a:p>
        </p:txBody>
      </p:sp>
      <p:sp>
        <p:nvSpPr>
          <p:cNvPr id="3" name="Content Placeholder 2"/>
          <p:cNvSpPr>
            <a:spLocks noGrp="1"/>
          </p:cNvSpPr>
          <p:nvPr>
            <p:ph idx="1"/>
          </p:nvPr>
        </p:nvSpPr>
        <p:spPr>
          <a:xfrm>
            <a:off x="457200" y="1707776"/>
            <a:ext cx="8229600" cy="4423151"/>
          </a:xfrm>
        </p:spPr>
        <p:txBody>
          <a:bodyPr/>
          <a:lstStyle/>
          <a:p>
            <a:pPr marL="457200" indent="-457200"/>
            <a:r>
              <a:rPr lang="en-US" sz="2800" b="1" dirty="0" smtClean="0">
                <a:effectLst>
                  <a:outerShdw blurRad="38100" dist="38100" dir="2700000" algn="tl">
                    <a:srgbClr val="000000">
                      <a:alpha val="43137"/>
                    </a:srgbClr>
                  </a:outerShdw>
                </a:effectLst>
              </a:rPr>
              <a:t>Rev. </a:t>
            </a:r>
            <a:r>
              <a:rPr lang="en-US" sz="2800" b="1" dirty="0">
                <a:effectLst>
                  <a:outerShdw blurRad="38100" dist="38100" dir="2700000" algn="tl">
                    <a:srgbClr val="000000">
                      <a:alpha val="43137"/>
                    </a:srgbClr>
                  </a:outerShdw>
                </a:effectLst>
              </a:rPr>
              <a:t>15:3–4</a:t>
            </a:r>
            <a:r>
              <a:rPr lang="en-US" sz="2800" b="1" dirty="0" smtClean="0">
                <a:effectLst>
                  <a:outerShdw blurRad="38100" dist="38100" dir="2700000" algn="tl">
                    <a:srgbClr val="000000">
                      <a:alpha val="43137"/>
                    </a:srgbClr>
                  </a:outerShdw>
                </a:effectLst>
              </a:rPr>
              <a:t>:  </a:t>
            </a:r>
            <a:r>
              <a:rPr lang="en-US" sz="2800" baseline="30000" dirty="0" smtClean="0">
                <a:effectLst>
                  <a:outerShdw blurRad="38100" dist="38100" dir="2700000" algn="tl">
                    <a:srgbClr val="000000">
                      <a:alpha val="43137"/>
                    </a:srgbClr>
                  </a:outerShdw>
                </a:effectLst>
              </a:rPr>
              <a:t>3</a:t>
            </a:r>
            <a:r>
              <a:rPr lang="en-US" sz="2800" dirty="0" smtClean="0">
                <a:effectLst>
                  <a:outerShdw blurRad="38100" dist="38100" dir="2700000" algn="tl">
                    <a:srgbClr val="000000">
                      <a:alpha val="43137"/>
                    </a:srgbClr>
                  </a:outerShdw>
                </a:effectLst>
              </a:rPr>
              <a:t> </a:t>
            </a:r>
            <a:r>
              <a:rPr lang="en-US" sz="2800" dirty="0">
                <a:effectLst>
                  <a:outerShdw blurRad="38100" dist="38100" dir="2700000" algn="tl">
                    <a:srgbClr val="000000">
                      <a:alpha val="43137"/>
                    </a:srgbClr>
                  </a:outerShdw>
                </a:effectLst>
              </a:rPr>
              <a:t>They sing the song of Moses, the servant of God, and the song of the Lamb, saying: “Great and marvelous are </a:t>
            </a:r>
            <a:r>
              <a:rPr lang="en-US" sz="2800" b="1" dirty="0">
                <a:solidFill>
                  <a:srgbClr val="FFFF00"/>
                </a:solidFill>
                <a:effectLst>
                  <a:outerShdw blurRad="38100" dist="38100" dir="2700000" algn="tl">
                    <a:srgbClr val="000000">
                      <a:alpha val="43137"/>
                    </a:srgbClr>
                  </a:outerShdw>
                </a:effectLst>
              </a:rPr>
              <a:t>Your</a:t>
            </a:r>
            <a:r>
              <a:rPr lang="en-US" sz="2800" dirty="0">
                <a:effectLst>
                  <a:outerShdw blurRad="38100" dist="38100" dir="2700000" algn="tl">
                    <a:srgbClr val="000000">
                      <a:alpha val="43137"/>
                    </a:srgbClr>
                  </a:outerShdw>
                </a:effectLst>
              </a:rPr>
              <a:t> works, </a:t>
            </a:r>
            <a:r>
              <a:rPr lang="en-US" sz="2800" b="1" dirty="0">
                <a:solidFill>
                  <a:srgbClr val="FFFF00"/>
                </a:solidFill>
                <a:effectLst>
                  <a:outerShdw blurRad="38100" dist="38100" dir="2700000" algn="tl">
                    <a:srgbClr val="000000">
                      <a:alpha val="43137"/>
                    </a:srgbClr>
                  </a:outerShdw>
                </a:effectLst>
              </a:rPr>
              <a:t>Lord God Almighty</a:t>
            </a:r>
            <a:r>
              <a:rPr lang="en-US" sz="2800" dirty="0">
                <a:effectLst>
                  <a:outerShdw blurRad="38100" dist="38100" dir="2700000" algn="tl">
                    <a:srgbClr val="000000">
                      <a:alpha val="43137"/>
                    </a:srgbClr>
                  </a:outerShdw>
                </a:effectLst>
              </a:rPr>
              <a:t>! Just and true are </a:t>
            </a:r>
            <a:r>
              <a:rPr lang="en-US" sz="2800" b="1" dirty="0">
                <a:solidFill>
                  <a:srgbClr val="FFFF00"/>
                </a:solidFill>
                <a:effectLst>
                  <a:outerShdw blurRad="38100" dist="38100" dir="2700000" algn="tl">
                    <a:srgbClr val="000000">
                      <a:alpha val="43137"/>
                    </a:srgbClr>
                  </a:outerShdw>
                </a:effectLst>
              </a:rPr>
              <a:t>Your</a:t>
            </a:r>
            <a:r>
              <a:rPr lang="en-US" sz="2800" dirty="0">
                <a:effectLst>
                  <a:outerShdw blurRad="38100" dist="38100" dir="2700000" algn="tl">
                    <a:srgbClr val="000000">
                      <a:alpha val="43137"/>
                    </a:srgbClr>
                  </a:outerShdw>
                </a:effectLst>
              </a:rPr>
              <a:t> ways, O </a:t>
            </a:r>
            <a:r>
              <a:rPr lang="en-US" sz="2800" b="1" dirty="0">
                <a:solidFill>
                  <a:srgbClr val="FFFF00"/>
                </a:solidFill>
                <a:effectLst>
                  <a:outerShdw blurRad="38100" dist="38100" dir="2700000" algn="tl">
                    <a:srgbClr val="000000">
                      <a:alpha val="43137"/>
                    </a:srgbClr>
                  </a:outerShdw>
                </a:effectLst>
              </a:rPr>
              <a:t>King</a:t>
            </a:r>
            <a:r>
              <a:rPr lang="en-US" sz="2800" dirty="0">
                <a:effectLst>
                  <a:outerShdw blurRad="38100" dist="38100" dir="2700000" algn="tl">
                    <a:srgbClr val="000000">
                      <a:alpha val="43137"/>
                    </a:srgbClr>
                  </a:outerShdw>
                </a:effectLst>
              </a:rPr>
              <a:t> of the saints! </a:t>
            </a:r>
            <a:r>
              <a:rPr lang="en-US" sz="2800" baseline="30000" dirty="0">
                <a:effectLst>
                  <a:outerShdw blurRad="38100" dist="38100" dir="2700000" algn="tl">
                    <a:srgbClr val="000000">
                      <a:alpha val="43137"/>
                    </a:srgbClr>
                  </a:outerShdw>
                </a:effectLst>
              </a:rPr>
              <a:t>4</a:t>
            </a:r>
            <a:r>
              <a:rPr lang="en-US" sz="2800" dirty="0">
                <a:effectLst>
                  <a:outerShdw blurRad="38100" dist="38100" dir="2700000" algn="tl">
                    <a:srgbClr val="000000">
                      <a:alpha val="43137"/>
                    </a:srgbClr>
                  </a:outerShdw>
                </a:effectLst>
              </a:rPr>
              <a:t> Who shall not fear </a:t>
            </a:r>
            <a:r>
              <a:rPr lang="en-US" sz="2800" b="1" dirty="0">
                <a:solidFill>
                  <a:srgbClr val="FFFF00"/>
                </a:solidFill>
                <a:effectLst>
                  <a:outerShdw blurRad="38100" dist="38100" dir="2700000" algn="tl">
                    <a:srgbClr val="000000">
                      <a:alpha val="43137"/>
                    </a:srgbClr>
                  </a:outerShdw>
                </a:effectLst>
              </a:rPr>
              <a:t>You</a:t>
            </a:r>
            <a:r>
              <a:rPr lang="en-US" sz="2800" dirty="0">
                <a:effectLst>
                  <a:outerShdw blurRad="38100" dist="38100" dir="2700000" algn="tl">
                    <a:srgbClr val="000000">
                      <a:alpha val="43137"/>
                    </a:srgbClr>
                  </a:outerShdw>
                </a:effectLst>
              </a:rPr>
              <a:t>, O </a:t>
            </a:r>
            <a:r>
              <a:rPr lang="en-US" sz="2800" b="1" dirty="0">
                <a:solidFill>
                  <a:srgbClr val="FFFF00"/>
                </a:solidFill>
                <a:effectLst>
                  <a:outerShdw blurRad="38100" dist="38100" dir="2700000" algn="tl">
                    <a:srgbClr val="000000">
                      <a:alpha val="43137"/>
                    </a:srgbClr>
                  </a:outerShdw>
                </a:effectLst>
              </a:rPr>
              <a:t>Lord</a:t>
            </a:r>
            <a:r>
              <a:rPr lang="en-US" sz="2800" dirty="0">
                <a:effectLst>
                  <a:outerShdw blurRad="38100" dist="38100" dir="2700000" algn="tl">
                    <a:srgbClr val="000000">
                      <a:alpha val="43137"/>
                    </a:srgbClr>
                  </a:outerShdw>
                </a:effectLst>
              </a:rPr>
              <a:t>, and glorify </a:t>
            </a:r>
            <a:r>
              <a:rPr lang="en-US" sz="2800" b="1" dirty="0">
                <a:solidFill>
                  <a:srgbClr val="FFFF00"/>
                </a:solidFill>
                <a:effectLst>
                  <a:outerShdw blurRad="38100" dist="38100" dir="2700000" algn="tl">
                    <a:srgbClr val="000000">
                      <a:alpha val="43137"/>
                    </a:srgbClr>
                  </a:outerShdw>
                </a:effectLst>
              </a:rPr>
              <a:t>Your name</a:t>
            </a:r>
            <a:r>
              <a:rPr lang="en-US" sz="2800" dirty="0">
                <a:effectLst>
                  <a:outerShdw blurRad="38100" dist="38100" dir="2700000" algn="tl">
                    <a:srgbClr val="000000">
                      <a:alpha val="43137"/>
                    </a:srgbClr>
                  </a:outerShdw>
                </a:effectLst>
              </a:rPr>
              <a:t>? For </a:t>
            </a:r>
            <a:r>
              <a:rPr lang="en-US" sz="2800" b="1" dirty="0">
                <a:solidFill>
                  <a:srgbClr val="FFFF00"/>
                </a:solidFill>
                <a:effectLst>
                  <a:outerShdw blurRad="38100" dist="38100" dir="2700000" algn="tl">
                    <a:srgbClr val="000000">
                      <a:alpha val="43137"/>
                    </a:srgbClr>
                  </a:outerShdw>
                </a:effectLst>
              </a:rPr>
              <a:t>You</a:t>
            </a:r>
            <a:r>
              <a:rPr lang="en-US" sz="2800" dirty="0">
                <a:effectLst>
                  <a:outerShdw blurRad="38100" dist="38100" dir="2700000" algn="tl">
                    <a:srgbClr val="000000">
                      <a:alpha val="43137"/>
                    </a:srgbClr>
                  </a:outerShdw>
                </a:effectLst>
              </a:rPr>
              <a:t> alone are holy. For all nations shall come and worship before </a:t>
            </a:r>
            <a:r>
              <a:rPr lang="en-US" sz="2800" b="1" dirty="0">
                <a:solidFill>
                  <a:srgbClr val="FFFF00"/>
                </a:solidFill>
                <a:effectLst>
                  <a:outerShdw blurRad="38100" dist="38100" dir="2700000" algn="tl">
                    <a:srgbClr val="000000">
                      <a:alpha val="43137"/>
                    </a:srgbClr>
                  </a:outerShdw>
                </a:effectLst>
              </a:rPr>
              <a:t>You</a:t>
            </a:r>
            <a:r>
              <a:rPr lang="en-US" sz="2800" dirty="0">
                <a:effectLst>
                  <a:outerShdw blurRad="38100" dist="38100" dir="2700000" algn="tl">
                    <a:srgbClr val="000000">
                      <a:alpha val="43137"/>
                    </a:srgbClr>
                  </a:outerShdw>
                </a:effectLst>
              </a:rPr>
              <a:t>, For </a:t>
            </a:r>
            <a:r>
              <a:rPr lang="en-US" sz="2800" b="1" dirty="0">
                <a:solidFill>
                  <a:srgbClr val="FFFF00"/>
                </a:solidFill>
                <a:effectLst>
                  <a:outerShdw blurRad="38100" dist="38100" dir="2700000" algn="tl">
                    <a:srgbClr val="000000">
                      <a:alpha val="43137"/>
                    </a:srgbClr>
                  </a:outerShdw>
                </a:effectLst>
              </a:rPr>
              <a:t>Your</a:t>
            </a:r>
            <a:r>
              <a:rPr lang="en-US" sz="2800" dirty="0">
                <a:effectLst>
                  <a:outerShdw blurRad="38100" dist="38100" dir="2700000" algn="tl">
                    <a:srgbClr val="000000">
                      <a:alpha val="43137"/>
                    </a:srgbClr>
                  </a:outerShdw>
                </a:effectLst>
              </a:rPr>
              <a:t> judgments have been manifested</a:t>
            </a:r>
            <a:r>
              <a:rPr lang="en-US" sz="2800" dirty="0" smtClean="0">
                <a:effectLst>
                  <a:outerShdw blurRad="38100" dist="38100" dir="2700000" algn="tl">
                    <a:srgbClr val="000000">
                      <a:alpha val="43137"/>
                    </a:srgbClr>
                  </a:outerShdw>
                </a:effectLst>
              </a:rPr>
              <a:t>.”</a:t>
            </a:r>
            <a:endParaRPr lang="en-US" sz="2800" dirty="0">
              <a:effectLst>
                <a:outerShdw blurRad="38100" dist="38100" dir="2700000" algn="tl">
                  <a:srgbClr val="000000">
                    <a:alpha val="43137"/>
                  </a:srgbClr>
                </a:outerShdw>
              </a:effectLst>
            </a:endParaRPr>
          </a:p>
        </p:txBody>
      </p:sp>
      <p:sp>
        <p:nvSpPr>
          <p:cNvPr id="4" name="Footer Placeholder 3"/>
          <p:cNvSpPr>
            <a:spLocks noGrp="1"/>
          </p:cNvSpPr>
          <p:nvPr>
            <p:ph type="ftr" sz="quarter" idx="11"/>
          </p:nvPr>
        </p:nvSpPr>
        <p:spPr/>
        <p:txBody>
          <a:bodyPr/>
          <a:lstStyle/>
          <a:p>
            <a:r>
              <a:rPr lang="en-US" dirty="0" smtClean="0"/>
              <a:t>Kevin Kay</a:t>
            </a:r>
            <a:endParaRPr lang="en-US" dirty="0"/>
          </a:p>
        </p:txBody>
      </p:sp>
      <p:sp>
        <p:nvSpPr>
          <p:cNvPr id="5" name="Slide Number Placeholder 4"/>
          <p:cNvSpPr>
            <a:spLocks noGrp="1"/>
          </p:cNvSpPr>
          <p:nvPr>
            <p:ph type="sldNum" sz="quarter" idx="12"/>
          </p:nvPr>
        </p:nvSpPr>
        <p:spPr/>
        <p:txBody>
          <a:bodyPr/>
          <a:lstStyle/>
          <a:p>
            <a:fld id="{156EC2FA-43DB-4F1E-808B-3DA229752D5A}" type="slidenum">
              <a:rPr lang="en-US" smtClean="0"/>
              <a:t>20</a:t>
            </a:fld>
            <a:endParaRPr lang="en-US"/>
          </a:p>
        </p:txBody>
      </p:sp>
    </p:spTree>
    <p:extLst>
      <p:ext uri="{BB962C8B-B14F-4D97-AF65-F5344CB8AC3E}">
        <p14:creationId xmlns:p14="http://schemas.microsoft.com/office/powerpoint/2010/main" val="50912191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5782235" cy="1143000"/>
          </a:xfrm>
        </p:spPr>
        <p:txBody>
          <a:bodyPr/>
          <a:lstStyle/>
          <a:p>
            <a:r>
              <a:rPr lang="en-US" dirty="0" smtClean="0"/>
              <a:t>Jn. 4:21-24</a:t>
            </a:r>
            <a:endParaRPr lang="en-US" dirty="0"/>
          </a:p>
        </p:txBody>
      </p:sp>
      <p:sp>
        <p:nvSpPr>
          <p:cNvPr id="3" name="Content Placeholder 2"/>
          <p:cNvSpPr>
            <a:spLocks noGrp="1"/>
          </p:cNvSpPr>
          <p:nvPr>
            <p:ph idx="1"/>
          </p:nvPr>
        </p:nvSpPr>
        <p:spPr>
          <a:xfrm>
            <a:off x="457200" y="1772444"/>
            <a:ext cx="8229600" cy="4358483"/>
          </a:xfrm>
        </p:spPr>
        <p:txBody>
          <a:bodyPr/>
          <a:lstStyle/>
          <a:p>
            <a:pPr marL="457200" indent="-457200">
              <a:spcBef>
                <a:spcPts val="0"/>
              </a:spcBef>
              <a:spcAft>
                <a:spcPts val="2400"/>
              </a:spcAft>
            </a:pPr>
            <a:r>
              <a:rPr lang="en-US" dirty="0" smtClean="0">
                <a:effectLst>
                  <a:outerShdw blurRad="38100" dist="38100" dir="2700000" algn="tl">
                    <a:srgbClr val="000000">
                      <a:alpha val="43137"/>
                    </a:srgbClr>
                  </a:outerShdw>
                </a:effectLst>
              </a:rPr>
              <a:t>Father is </a:t>
            </a:r>
            <a:r>
              <a:rPr lang="en-US" b="1" dirty="0" smtClean="0">
                <a:solidFill>
                  <a:srgbClr val="FFFF00"/>
                </a:solidFill>
                <a:effectLst>
                  <a:outerShdw blurRad="38100" dist="38100" dir="2700000" algn="tl">
                    <a:srgbClr val="000000">
                      <a:alpha val="43137"/>
                    </a:srgbClr>
                  </a:outerShdw>
                </a:effectLst>
              </a:rPr>
              <a:t>seeking</a:t>
            </a:r>
            <a:r>
              <a:rPr lang="en-US" dirty="0" smtClean="0">
                <a:effectLst>
                  <a:outerShdw blurRad="38100" dist="38100" dir="2700000" algn="tl">
                    <a:srgbClr val="000000">
                      <a:alpha val="43137"/>
                    </a:srgbClr>
                  </a:outerShdw>
                </a:effectLst>
              </a:rPr>
              <a:t> true worshipers  (v. 23b)</a:t>
            </a:r>
          </a:p>
          <a:p>
            <a:pPr marL="457200" indent="-457200">
              <a:spcBef>
                <a:spcPts val="0"/>
              </a:spcBef>
              <a:spcAft>
                <a:spcPts val="2400"/>
              </a:spcAft>
            </a:pPr>
            <a:r>
              <a:rPr lang="en-US" dirty="0" smtClean="0">
                <a:effectLst>
                  <a:outerShdw blurRad="38100" dist="38100" dir="2700000" algn="tl">
                    <a:srgbClr val="000000">
                      <a:alpha val="43137"/>
                    </a:srgbClr>
                  </a:outerShdw>
                </a:effectLst>
              </a:rPr>
              <a:t>A </a:t>
            </a:r>
            <a:r>
              <a:rPr lang="en-US" b="1" dirty="0" smtClean="0">
                <a:solidFill>
                  <a:srgbClr val="FFFF00"/>
                </a:solidFill>
                <a:effectLst>
                  <a:outerShdw blurRad="38100" dist="38100" dir="2700000" algn="tl">
                    <a:srgbClr val="000000">
                      <a:alpha val="43137"/>
                    </a:srgbClr>
                  </a:outerShdw>
                </a:effectLst>
              </a:rPr>
              <a:t>“must”</a:t>
            </a:r>
            <a:r>
              <a:rPr lang="en-US" dirty="0" smtClean="0">
                <a:effectLst>
                  <a:outerShdw blurRad="38100" dist="38100" dir="2700000" algn="tl">
                    <a:srgbClr val="000000">
                      <a:alpha val="43137"/>
                    </a:srgbClr>
                  </a:outerShdw>
                </a:effectLst>
              </a:rPr>
              <a:t> to worship  (v. 24)</a:t>
            </a:r>
          </a:p>
          <a:p>
            <a:pPr marL="457200" indent="-457200">
              <a:spcBef>
                <a:spcPts val="0"/>
              </a:spcBef>
              <a:spcAft>
                <a:spcPts val="2400"/>
              </a:spcAft>
            </a:pPr>
            <a:r>
              <a:rPr lang="en-US" dirty="0" smtClean="0">
                <a:effectLst>
                  <a:outerShdw blurRad="38100" dist="38100" dir="2700000" algn="tl">
                    <a:srgbClr val="000000">
                      <a:alpha val="43137"/>
                    </a:srgbClr>
                  </a:outerShdw>
                </a:effectLst>
              </a:rPr>
              <a:t>Worship in </a:t>
            </a:r>
            <a:r>
              <a:rPr lang="en-US" b="1" dirty="0">
                <a:solidFill>
                  <a:srgbClr val="FFFF00"/>
                </a:solidFill>
                <a:effectLst>
                  <a:outerShdw blurRad="38100" dist="38100" dir="2700000" algn="tl">
                    <a:srgbClr val="000000">
                      <a:alpha val="43137"/>
                    </a:srgbClr>
                  </a:outerShdw>
                </a:effectLst>
              </a:rPr>
              <a:t>spirit</a:t>
            </a:r>
            <a:r>
              <a:rPr lang="en-US" dirty="0" smtClean="0">
                <a:effectLst>
                  <a:outerShdw blurRad="38100" dist="38100" dir="2700000" algn="tl">
                    <a:srgbClr val="000000">
                      <a:alpha val="43137"/>
                    </a:srgbClr>
                  </a:outerShdw>
                </a:effectLst>
              </a:rPr>
              <a:t> and </a:t>
            </a:r>
            <a:r>
              <a:rPr lang="en-US" b="1" dirty="0">
                <a:solidFill>
                  <a:srgbClr val="FFFF00"/>
                </a:solidFill>
                <a:effectLst>
                  <a:outerShdw blurRad="38100" dist="38100" dir="2700000" algn="tl">
                    <a:srgbClr val="000000">
                      <a:alpha val="43137"/>
                    </a:srgbClr>
                  </a:outerShdw>
                </a:effectLst>
              </a:rPr>
              <a:t>truth</a:t>
            </a:r>
            <a:r>
              <a:rPr lang="en-US" dirty="0" smtClean="0">
                <a:effectLst>
                  <a:outerShdw blurRad="38100" dist="38100" dir="2700000" algn="tl">
                    <a:srgbClr val="000000">
                      <a:alpha val="43137"/>
                    </a:srgbClr>
                  </a:outerShdw>
                </a:effectLst>
              </a:rPr>
              <a:t>  (v. 24)</a:t>
            </a:r>
            <a:endParaRPr lang="en-US" dirty="0">
              <a:effectLst>
                <a:outerShdw blurRad="38100" dist="38100" dir="2700000" algn="tl">
                  <a:srgbClr val="000000">
                    <a:alpha val="43137"/>
                  </a:srgbClr>
                </a:outerShdw>
              </a:effectLst>
            </a:endParaRPr>
          </a:p>
        </p:txBody>
      </p:sp>
      <p:sp>
        <p:nvSpPr>
          <p:cNvPr id="4" name="Footer Placeholder 3"/>
          <p:cNvSpPr>
            <a:spLocks noGrp="1"/>
          </p:cNvSpPr>
          <p:nvPr>
            <p:ph type="ftr" sz="quarter" idx="11"/>
          </p:nvPr>
        </p:nvSpPr>
        <p:spPr/>
        <p:txBody>
          <a:bodyPr/>
          <a:lstStyle/>
          <a:p>
            <a:r>
              <a:rPr lang="en-US" smtClean="0">
                <a:solidFill>
                  <a:srgbClr val="FFFFFF"/>
                </a:solidFill>
              </a:rPr>
              <a:t>Kevin Kay</a:t>
            </a:r>
            <a:endParaRPr lang="en-US">
              <a:solidFill>
                <a:srgbClr val="FFFFFF"/>
              </a:solidFill>
            </a:endParaRPr>
          </a:p>
        </p:txBody>
      </p:sp>
      <p:sp>
        <p:nvSpPr>
          <p:cNvPr id="5" name="Slide Number Placeholder 4"/>
          <p:cNvSpPr>
            <a:spLocks noGrp="1"/>
          </p:cNvSpPr>
          <p:nvPr>
            <p:ph type="sldNum" sz="quarter" idx="12"/>
          </p:nvPr>
        </p:nvSpPr>
        <p:spPr/>
        <p:txBody>
          <a:bodyPr/>
          <a:lstStyle/>
          <a:p>
            <a:fld id="{156EC2FA-43DB-4F1E-808B-3DA229752D5A}" type="slidenum">
              <a:rPr lang="en-US" smtClean="0">
                <a:solidFill>
                  <a:srgbClr val="FFFFFF"/>
                </a:solidFill>
              </a:rPr>
              <a:pPr/>
              <a:t>21</a:t>
            </a:fld>
            <a:endParaRPr lang="en-US">
              <a:solidFill>
                <a:srgbClr val="FFFFFF"/>
              </a:solidFill>
            </a:endParaRPr>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438900" y="41981"/>
            <a:ext cx="2362200" cy="1730463"/>
          </a:xfrm>
          <a:prstGeom prst="rect">
            <a:avLst/>
          </a:prstGeom>
        </p:spPr>
      </p:pic>
    </p:spTree>
    <p:extLst>
      <p:ext uri="{BB962C8B-B14F-4D97-AF65-F5344CB8AC3E}">
        <p14:creationId xmlns:p14="http://schemas.microsoft.com/office/powerpoint/2010/main" val="303219780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Worship In Spirit</a:t>
            </a:r>
            <a:endParaRPr lang="en-US" dirty="0"/>
          </a:p>
        </p:txBody>
      </p:sp>
      <p:sp>
        <p:nvSpPr>
          <p:cNvPr id="3" name="Content Placeholder 2"/>
          <p:cNvSpPr>
            <a:spLocks noGrp="1"/>
          </p:cNvSpPr>
          <p:nvPr>
            <p:ph idx="1"/>
          </p:nvPr>
        </p:nvSpPr>
        <p:spPr/>
        <p:txBody>
          <a:bodyPr/>
          <a:lstStyle/>
          <a:p>
            <a:pPr marL="457200" indent="-457200">
              <a:spcBef>
                <a:spcPts val="0"/>
              </a:spcBef>
              <a:spcAft>
                <a:spcPts val="2400"/>
              </a:spcAft>
            </a:pPr>
            <a:r>
              <a:rPr lang="en-US" sz="2800" dirty="0" smtClean="0"/>
              <a:t>With the </a:t>
            </a:r>
            <a:r>
              <a:rPr lang="en-US" sz="2800" b="1" dirty="0">
                <a:solidFill>
                  <a:srgbClr val="FFFF00"/>
                </a:solidFill>
              </a:rPr>
              <a:t>right attitude</a:t>
            </a:r>
          </a:p>
          <a:p>
            <a:pPr marL="457200" indent="-457200">
              <a:spcBef>
                <a:spcPts val="0"/>
              </a:spcBef>
              <a:spcAft>
                <a:spcPts val="2400"/>
              </a:spcAft>
            </a:pPr>
            <a:r>
              <a:rPr lang="en-US" sz="2800" dirty="0" smtClean="0"/>
              <a:t>With the </a:t>
            </a:r>
            <a:r>
              <a:rPr lang="en-US" sz="2800" b="1" dirty="0">
                <a:solidFill>
                  <a:srgbClr val="FFFF00"/>
                </a:solidFill>
              </a:rPr>
              <a:t>inner man</a:t>
            </a:r>
          </a:p>
          <a:p>
            <a:pPr marL="457200" indent="-457200">
              <a:spcBef>
                <a:spcPts val="0"/>
              </a:spcBef>
              <a:spcAft>
                <a:spcPts val="2400"/>
              </a:spcAft>
            </a:pPr>
            <a:r>
              <a:rPr lang="en-US" sz="2800" dirty="0" smtClean="0"/>
              <a:t>In the </a:t>
            </a:r>
            <a:r>
              <a:rPr lang="en-US" sz="2800" b="1" dirty="0">
                <a:solidFill>
                  <a:srgbClr val="FFFF00"/>
                </a:solidFill>
              </a:rPr>
              <a:t>new realm </a:t>
            </a:r>
            <a:r>
              <a:rPr lang="en-US" sz="2800" dirty="0" smtClean="0"/>
              <a:t>God has revealed</a:t>
            </a:r>
          </a:p>
          <a:p>
            <a:pPr marL="457200" indent="-457200">
              <a:spcBef>
                <a:spcPts val="0"/>
              </a:spcBef>
              <a:spcAft>
                <a:spcPts val="2400"/>
              </a:spcAft>
            </a:pPr>
            <a:r>
              <a:rPr lang="en-US" sz="2800" dirty="0" smtClean="0"/>
              <a:t>Through the </a:t>
            </a:r>
            <a:r>
              <a:rPr lang="en-US" sz="2800" b="1" dirty="0" smtClean="0">
                <a:solidFill>
                  <a:srgbClr val="FFFF00"/>
                </a:solidFill>
              </a:rPr>
              <a:t>Holy Spirit</a:t>
            </a:r>
          </a:p>
          <a:p>
            <a:pPr marL="457200" indent="-457200">
              <a:spcBef>
                <a:spcPts val="0"/>
              </a:spcBef>
              <a:spcAft>
                <a:spcPts val="2400"/>
              </a:spcAft>
            </a:pPr>
            <a:r>
              <a:rPr lang="en-US" sz="2800" dirty="0"/>
              <a:t>In </a:t>
            </a:r>
            <a:r>
              <a:rPr lang="en-US" sz="2800" b="1" dirty="0">
                <a:solidFill>
                  <a:srgbClr val="FFFF00"/>
                </a:solidFill>
              </a:rPr>
              <a:t>substance</a:t>
            </a:r>
            <a:r>
              <a:rPr lang="en-US" sz="2800" dirty="0"/>
              <a:t> as opposed to </a:t>
            </a:r>
            <a:r>
              <a:rPr lang="en-US" sz="2800" b="1" dirty="0" smtClean="0">
                <a:solidFill>
                  <a:srgbClr val="FFFF00"/>
                </a:solidFill>
              </a:rPr>
              <a:t>shadow</a:t>
            </a:r>
            <a:endParaRPr lang="en-US" sz="2800" b="1" dirty="0">
              <a:solidFill>
                <a:srgbClr val="FFFF00"/>
              </a:solidFill>
            </a:endParaRPr>
          </a:p>
        </p:txBody>
      </p:sp>
      <p:sp>
        <p:nvSpPr>
          <p:cNvPr id="4" name="Footer Placeholder 3"/>
          <p:cNvSpPr>
            <a:spLocks noGrp="1"/>
          </p:cNvSpPr>
          <p:nvPr>
            <p:ph type="ftr" sz="quarter" idx="11"/>
          </p:nvPr>
        </p:nvSpPr>
        <p:spPr/>
        <p:txBody>
          <a:bodyPr/>
          <a:lstStyle/>
          <a:p>
            <a:r>
              <a:rPr lang="en-US" smtClean="0"/>
              <a:t>Kevin Kay</a:t>
            </a:r>
            <a:endParaRPr lang="en-US"/>
          </a:p>
        </p:txBody>
      </p:sp>
      <p:sp>
        <p:nvSpPr>
          <p:cNvPr id="5" name="Slide Number Placeholder 4"/>
          <p:cNvSpPr>
            <a:spLocks noGrp="1"/>
          </p:cNvSpPr>
          <p:nvPr>
            <p:ph type="sldNum" sz="quarter" idx="12"/>
          </p:nvPr>
        </p:nvSpPr>
        <p:spPr/>
        <p:txBody>
          <a:bodyPr/>
          <a:lstStyle/>
          <a:p>
            <a:fld id="{156EC2FA-43DB-4F1E-808B-3DA229752D5A}" type="slidenum">
              <a:rPr lang="en-US" smtClean="0"/>
              <a:t>22</a:t>
            </a:fld>
            <a:endParaRPr lang="en-US"/>
          </a:p>
        </p:txBody>
      </p:sp>
    </p:spTree>
    <p:extLst>
      <p:ext uri="{BB962C8B-B14F-4D97-AF65-F5344CB8AC3E}">
        <p14:creationId xmlns:p14="http://schemas.microsoft.com/office/powerpoint/2010/main" val="412889097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Worship In Truth</a:t>
            </a:r>
            <a:endParaRPr lang="en-US" dirty="0"/>
          </a:p>
        </p:txBody>
      </p:sp>
      <p:sp>
        <p:nvSpPr>
          <p:cNvPr id="3" name="Content Placeholder 2"/>
          <p:cNvSpPr>
            <a:spLocks noGrp="1"/>
          </p:cNvSpPr>
          <p:nvPr>
            <p:ph idx="1"/>
          </p:nvPr>
        </p:nvSpPr>
        <p:spPr/>
        <p:txBody>
          <a:bodyPr/>
          <a:lstStyle/>
          <a:p>
            <a:pPr marL="457200" indent="-457200">
              <a:spcBef>
                <a:spcPts val="0"/>
              </a:spcBef>
              <a:spcAft>
                <a:spcPts val="2400"/>
              </a:spcAft>
            </a:pPr>
            <a:r>
              <a:rPr lang="en-US" sz="2800" dirty="0" smtClean="0"/>
              <a:t>In keeping with </a:t>
            </a:r>
            <a:r>
              <a:rPr lang="en-US" sz="2800" b="1" dirty="0" smtClean="0">
                <a:solidFill>
                  <a:srgbClr val="FFFF00"/>
                </a:solidFill>
              </a:rPr>
              <a:t>God’s revealed will  </a:t>
            </a:r>
            <a:r>
              <a:rPr lang="en-US" sz="2800" dirty="0" smtClean="0"/>
              <a:t>(Jn. 17:17)</a:t>
            </a:r>
          </a:p>
          <a:p>
            <a:pPr marL="457200" indent="-457200">
              <a:spcBef>
                <a:spcPts val="0"/>
              </a:spcBef>
              <a:spcAft>
                <a:spcPts val="2400"/>
              </a:spcAft>
            </a:pPr>
            <a:r>
              <a:rPr lang="en-US" sz="2800" dirty="0"/>
              <a:t>With</a:t>
            </a:r>
            <a:r>
              <a:rPr lang="en-US" sz="2800" b="1" dirty="0" smtClean="0">
                <a:solidFill>
                  <a:srgbClr val="FFFF00"/>
                </a:solidFill>
              </a:rPr>
              <a:t> proper motives</a:t>
            </a:r>
            <a:r>
              <a:rPr lang="en-US" sz="2800" dirty="0"/>
              <a:t>  (Phil. 1:18)</a:t>
            </a:r>
          </a:p>
          <a:p>
            <a:pPr marL="457200" indent="-457200">
              <a:spcBef>
                <a:spcPts val="0"/>
              </a:spcBef>
              <a:spcAft>
                <a:spcPts val="2400"/>
              </a:spcAft>
            </a:pPr>
            <a:r>
              <a:rPr lang="en-US" sz="2800" dirty="0"/>
              <a:t>Through</a:t>
            </a:r>
            <a:r>
              <a:rPr lang="en-US" sz="2800" b="1" dirty="0" smtClean="0">
                <a:solidFill>
                  <a:srgbClr val="FFFF00"/>
                </a:solidFill>
              </a:rPr>
              <a:t> Jesus</a:t>
            </a:r>
            <a:r>
              <a:rPr lang="en-US" sz="2800" dirty="0"/>
              <a:t>  (Jn. 14:6</a:t>
            </a:r>
            <a:r>
              <a:rPr lang="en-US" sz="2800" dirty="0" smtClean="0"/>
              <a:t>)</a:t>
            </a:r>
          </a:p>
          <a:p>
            <a:pPr marL="457200" indent="-457200">
              <a:spcBef>
                <a:spcPts val="0"/>
              </a:spcBef>
              <a:spcAft>
                <a:spcPts val="2400"/>
              </a:spcAft>
            </a:pPr>
            <a:r>
              <a:rPr lang="en-US" sz="2800" dirty="0"/>
              <a:t>In </a:t>
            </a:r>
            <a:r>
              <a:rPr lang="en-US" sz="2800" b="1" dirty="0">
                <a:solidFill>
                  <a:srgbClr val="FFFF00"/>
                </a:solidFill>
              </a:rPr>
              <a:t>substance</a:t>
            </a:r>
            <a:r>
              <a:rPr lang="en-US" sz="2800" dirty="0"/>
              <a:t> as opposed to </a:t>
            </a:r>
            <a:r>
              <a:rPr lang="en-US" sz="2800" b="1" dirty="0" smtClean="0">
                <a:solidFill>
                  <a:srgbClr val="FFFF00"/>
                </a:solidFill>
              </a:rPr>
              <a:t>shadow</a:t>
            </a:r>
          </a:p>
          <a:p>
            <a:pPr marL="857250" lvl="1" indent="-457200">
              <a:spcBef>
                <a:spcPts val="0"/>
              </a:spcBef>
              <a:spcAft>
                <a:spcPts val="2400"/>
              </a:spcAft>
            </a:pPr>
            <a:r>
              <a:rPr lang="en-US" sz="2400" dirty="0" smtClean="0"/>
              <a:t>“Spirit and truth” are one concept</a:t>
            </a:r>
            <a:endParaRPr lang="en-US" sz="2400" dirty="0"/>
          </a:p>
        </p:txBody>
      </p:sp>
      <p:sp>
        <p:nvSpPr>
          <p:cNvPr id="4" name="Footer Placeholder 3"/>
          <p:cNvSpPr>
            <a:spLocks noGrp="1"/>
          </p:cNvSpPr>
          <p:nvPr>
            <p:ph type="ftr" sz="quarter" idx="11"/>
          </p:nvPr>
        </p:nvSpPr>
        <p:spPr/>
        <p:txBody>
          <a:bodyPr/>
          <a:lstStyle/>
          <a:p>
            <a:r>
              <a:rPr lang="en-US" smtClean="0"/>
              <a:t>Kevin Kay</a:t>
            </a:r>
            <a:endParaRPr lang="en-US"/>
          </a:p>
        </p:txBody>
      </p:sp>
      <p:sp>
        <p:nvSpPr>
          <p:cNvPr id="5" name="Slide Number Placeholder 4"/>
          <p:cNvSpPr>
            <a:spLocks noGrp="1"/>
          </p:cNvSpPr>
          <p:nvPr>
            <p:ph type="sldNum" sz="quarter" idx="12"/>
          </p:nvPr>
        </p:nvSpPr>
        <p:spPr/>
        <p:txBody>
          <a:bodyPr/>
          <a:lstStyle/>
          <a:p>
            <a:fld id="{156EC2FA-43DB-4F1E-808B-3DA229752D5A}" type="slidenum">
              <a:rPr lang="en-US" smtClean="0"/>
              <a:t>23</a:t>
            </a:fld>
            <a:endParaRPr lang="en-US"/>
          </a:p>
        </p:txBody>
      </p:sp>
    </p:spTree>
    <p:extLst>
      <p:ext uri="{BB962C8B-B14F-4D97-AF65-F5344CB8AC3E}">
        <p14:creationId xmlns:p14="http://schemas.microsoft.com/office/powerpoint/2010/main" val="215210947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42789"/>
            <a:ext cx="8229600" cy="1143000"/>
          </a:xfrm>
          <a:prstGeom prst="roundRect">
            <a:avLst/>
          </a:prstGeom>
          <a:solidFill>
            <a:srgbClr val="C000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lstStyle/>
          <a:p>
            <a:r>
              <a:rPr lang="en-US" dirty="0" smtClean="0"/>
              <a:t>What Is Worship?</a:t>
            </a:r>
            <a:endParaRPr lang="en-US" dirty="0"/>
          </a:p>
        </p:txBody>
      </p:sp>
      <p:sp>
        <p:nvSpPr>
          <p:cNvPr id="4" name="Footer Placeholder 3"/>
          <p:cNvSpPr>
            <a:spLocks noGrp="1"/>
          </p:cNvSpPr>
          <p:nvPr>
            <p:ph type="ftr" sz="quarter" idx="11"/>
          </p:nvPr>
        </p:nvSpPr>
        <p:spPr/>
        <p:txBody>
          <a:bodyPr/>
          <a:lstStyle/>
          <a:p>
            <a:r>
              <a:rPr lang="en-US" smtClean="0"/>
              <a:t>Kevin Kay</a:t>
            </a:r>
            <a:endParaRPr lang="en-US"/>
          </a:p>
        </p:txBody>
      </p:sp>
      <p:sp>
        <p:nvSpPr>
          <p:cNvPr id="5" name="Slide Number Placeholder 4"/>
          <p:cNvSpPr>
            <a:spLocks noGrp="1"/>
          </p:cNvSpPr>
          <p:nvPr>
            <p:ph type="sldNum" sz="quarter" idx="12"/>
          </p:nvPr>
        </p:nvSpPr>
        <p:spPr/>
        <p:txBody>
          <a:bodyPr/>
          <a:lstStyle/>
          <a:p>
            <a:fld id="{156EC2FA-43DB-4F1E-808B-3DA229752D5A}" type="slidenum">
              <a:rPr lang="en-US" smtClean="0"/>
              <a:t>24</a:t>
            </a:fld>
            <a:endParaRPr lang="en-US"/>
          </a:p>
        </p:txBody>
      </p:sp>
    </p:spTree>
    <p:extLst>
      <p:ext uri="{BB962C8B-B14F-4D97-AF65-F5344CB8AC3E}">
        <p14:creationId xmlns:p14="http://schemas.microsoft.com/office/powerpoint/2010/main" val="82258335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“Worship”</a:t>
            </a:r>
            <a:endParaRPr lang="en-US" dirty="0"/>
          </a:p>
        </p:txBody>
      </p:sp>
      <p:sp>
        <p:nvSpPr>
          <p:cNvPr id="6" name="Content Placeholder 5"/>
          <p:cNvSpPr>
            <a:spLocks noGrp="1"/>
          </p:cNvSpPr>
          <p:nvPr>
            <p:ph idx="1"/>
          </p:nvPr>
        </p:nvSpPr>
        <p:spPr/>
        <p:txBody>
          <a:bodyPr/>
          <a:lstStyle/>
          <a:p>
            <a:pPr marL="457200" indent="-457200"/>
            <a:r>
              <a:rPr lang="en-US" sz="2800" i="1" dirty="0">
                <a:effectLst>
                  <a:outerShdw blurRad="38100" dist="38100" dir="2700000" algn="tl">
                    <a:srgbClr val="000000">
                      <a:alpha val="43137"/>
                    </a:srgbClr>
                  </a:outerShdw>
                </a:effectLst>
              </a:rPr>
              <a:t>The Zondervan Pictorial Bible Dictionary</a:t>
            </a:r>
            <a:r>
              <a:rPr lang="en-US" sz="2800" dirty="0">
                <a:effectLst>
                  <a:outerShdw blurRad="38100" dist="38100" dir="2700000" algn="tl">
                    <a:srgbClr val="000000">
                      <a:alpha val="43137"/>
                    </a:srgbClr>
                  </a:outerShdw>
                </a:effectLst>
              </a:rPr>
              <a:t>:  “...</a:t>
            </a:r>
            <a:r>
              <a:rPr lang="en-US" sz="2800" b="1" dirty="0">
                <a:solidFill>
                  <a:srgbClr val="FFFF00"/>
                </a:solidFill>
                <a:effectLst>
                  <a:outerShdw blurRad="38100" dist="38100" dir="2700000" algn="tl">
                    <a:srgbClr val="000000">
                      <a:alpha val="43137"/>
                    </a:srgbClr>
                  </a:outerShdw>
                </a:effectLst>
              </a:rPr>
              <a:t>the honor, reverence, and homage paid to superior beings</a:t>
            </a:r>
            <a:r>
              <a:rPr lang="en-US" sz="2800" dirty="0">
                <a:solidFill>
                  <a:srgbClr val="FFFF00"/>
                </a:solidFill>
                <a:effectLst>
                  <a:outerShdw blurRad="38100" dist="38100" dir="2700000" algn="tl">
                    <a:srgbClr val="000000">
                      <a:alpha val="43137"/>
                    </a:srgbClr>
                  </a:outerShdw>
                </a:effectLst>
              </a:rPr>
              <a:t> </a:t>
            </a:r>
            <a:r>
              <a:rPr lang="en-US" sz="2800" dirty="0">
                <a:effectLst>
                  <a:outerShdw blurRad="38100" dist="38100" dir="2700000" algn="tl">
                    <a:srgbClr val="000000">
                      <a:alpha val="43137"/>
                    </a:srgbClr>
                  </a:outerShdw>
                </a:effectLst>
              </a:rPr>
              <a:t>or powers, whether men, angels, or God.  The English word means </a:t>
            </a:r>
            <a:r>
              <a:rPr lang="en-US" sz="2800" b="1" dirty="0">
                <a:solidFill>
                  <a:srgbClr val="FFFF00"/>
                </a:solidFill>
                <a:effectLst>
                  <a:outerShdw blurRad="38100" dist="38100" dir="2700000" algn="tl">
                    <a:srgbClr val="000000">
                      <a:alpha val="43137"/>
                    </a:srgbClr>
                  </a:outerShdw>
                </a:effectLst>
              </a:rPr>
              <a:t>‘</a:t>
            </a:r>
            <a:r>
              <a:rPr lang="en-US" sz="2800" b="1" dirty="0" err="1">
                <a:solidFill>
                  <a:srgbClr val="FFFF00"/>
                </a:solidFill>
                <a:effectLst>
                  <a:outerShdw blurRad="38100" dist="38100" dir="2700000" algn="tl">
                    <a:srgbClr val="000000">
                      <a:alpha val="43137"/>
                    </a:srgbClr>
                  </a:outerShdw>
                </a:effectLst>
              </a:rPr>
              <a:t>worthship</a:t>
            </a:r>
            <a:r>
              <a:rPr lang="en-US" sz="2800" b="1" dirty="0">
                <a:solidFill>
                  <a:srgbClr val="FFFF00"/>
                </a:solidFill>
                <a:effectLst>
                  <a:outerShdw blurRad="38100" dist="38100" dir="2700000" algn="tl">
                    <a:srgbClr val="000000">
                      <a:alpha val="43137"/>
                    </a:srgbClr>
                  </a:outerShdw>
                </a:effectLst>
              </a:rPr>
              <a:t>,’</a:t>
            </a:r>
            <a:r>
              <a:rPr lang="en-US" sz="2800" dirty="0">
                <a:solidFill>
                  <a:srgbClr val="FFFF00"/>
                </a:solidFill>
                <a:effectLst>
                  <a:outerShdw blurRad="38100" dist="38100" dir="2700000" algn="tl">
                    <a:srgbClr val="000000">
                      <a:alpha val="43137"/>
                    </a:srgbClr>
                  </a:outerShdw>
                </a:effectLst>
              </a:rPr>
              <a:t> </a:t>
            </a:r>
            <a:r>
              <a:rPr lang="en-US" sz="2800" dirty="0">
                <a:effectLst>
                  <a:outerShdw blurRad="38100" dist="38100" dir="2700000" algn="tl">
                    <a:srgbClr val="000000">
                      <a:alpha val="43137"/>
                    </a:srgbClr>
                  </a:outerShdw>
                </a:effectLst>
              </a:rPr>
              <a:t>and denotes the worthiness of the individual receiving the special honor due to his worth.”  </a:t>
            </a:r>
            <a:r>
              <a:rPr lang="en-US" sz="2000" dirty="0">
                <a:effectLst>
                  <a:outerShdw blurRad="38100" dist="38100" dir="2700000" algn="tl">
                    <a:srgbClr val="000000">
                      <a:alpha val="43137"/>
                    </a:srgbClr>
                  </a:outerShdw>
                </a:effectLst>
              </a:rPr>
              <a:t>(Bold emphasis added, p. 899)</a:t>
            </a:r>
          </a:p>
        </p:txBody>
      </p:sp>
      <p:sp>
        <p:nvSpPr>
          <p:cNvPr id="3" name="Footer Placeholder 2"/>
          <p:cNvSpPr>
            <a:spLocks noGrp="1"/>
          </p:cNvSpPr>
          <p:nvPr>
            <p:ph type="ftr" sz="quarter" idx="11"/>
          </p:nvPr>
        </p:nvSpPr>
        <p:spPr/>
        <p:txBody>
          <a:bodyPr/>
          <a:lstStyle/>
          <a:p>
            <a:r>
              <a:rPr lang="en-US" smtClean="0"/>
              <a:t>Kevin Kay</a:t>
            </a:r>
            <a:endParaRPr lang="en-US"/>
          </a:p>
        </p:txBody>
      </p:sp>
      <p:sp>
        <p:nvSpPr>
          <p:cNvPr id="4" name="Slide Number Placeholder 3"/>
          <p:cNvSpPr>
            <a:spLocks noGrp="1"/>
          </p:cNvSpPr>
          <p:nvPr>
            <p:ph type="sldNum" sz="quarter" idx="12"/>
          </p:nvPr>
        </p:nvSpPr>
        <p:spPr/>
        <p:txBody>
          <a:bodyPr/>
          <a:lstStyle/>
          <a:p>
            <a:fld id="{156EC2FA-43DB-4F1E-808B-3DA229752D5A}" type="slidenum">
              <a:rPr lang="en-US" smtClean="0"/>
              <a:t>25</a:t>
            </a:fld>
            <a:endParaRPr lang="en-US"/>
          </a:p>
        </p:txBody>
      </p:sp>
    </p:spTree>
    <p:extLst>
      <p:ext uri="{BB962C8B-B14F-4D97-AF65-F5344CB8AC3E}">
        <p14:creationId xmlns:p14="http://schemas.microsoft.com/office/powerpoint/2010/main" val="162447270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500" fill="hold"/>
                                        <p:tgtEl>
                                          <p:spTgt spid="6">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6">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“Worship”</a:t>
            </a:r>
            <a:endParaRPr lang="en-US" dirty="0"/>
          </a:p>
        </p:txBody>
      </p:sp>
      <p:sp>
        <p:nvSpPr>
          <p:cNvPr id="6" name="Content Placeholder 5"/>
          <p:cNvSpPr>
            <a:spLocks noGrp="1"/>
          </p:cNvSpPr>
          <p:nvPr>
            <p:ph idx="1"/>
          </p:nvPr>
        </p:nvSpPr>
        <p:spPr/>
        <p:txBody>
          <a:bodyPr/>
          <a:lstStyle/>
          <a:p>
            <a:pPr marL="0" indent="457200">
              <a:buNone/>
            </a:pPr>
            <a:r>
              <a:rPr lang="en-US" sz="2800" i="1" dirty="0">
                <a:effectLst>
                  <a:outerShdw blurRad="38100" dist="38100" dir="2700000" algn="tl">
                    <a:srgbClr val="000000">
                      <a:alpha val="43137"/>
                    </a:srgbClr>
                  </a:outerShdw>
                </a:effectLst>
              </a:rPr>
              <a:t>R. P. Martin</a:t>
            </a:r>
            <a:r>
              <a:rPr lang="en-US" sz="2800" dirty="0">
                <a:effectLst>
                  <a:outerShdw blurRad="38100" dist="38100" dir="2700000" algn="tl">
                    <a:srgbClr val="000000">
                      <a:alpha val="43137"/>
                    </a:srgbClr>
                  </a:outerShdw>
                </a:effectLst>
              </a:rPr>
              <a:t>:  “The origins of the word ‘worship’ aid in defining its meaning and usage.  ‘Worship’ is from the Saxon/Old English word ‘</a:t>
            </a:r>
            <a:r>
              <a:rPr lang="en-US" sz="2800" dirty="0" err="1">
                <a:effectLst>
                  <a:outerShdw blurRad="38100" dist="38100" dir="2700000" algn="tl">
                    <a:srgbClr val="000000">
                      <a:alpha val="43137"/>
                    </a:srgbClr>
                  </a:outerShdw>
                </a:effectLst>
              </a:rPr>
              <a:t>weorthscipe</a:t>
            </a:r>
            <a:r>
              <a:rPr lang="en-US" sz="2800" dirty="0">
                <a:effectLst>
                  <a:outerShdw blurRad="38100" dist="38100" dir="2700000" algn="tl">
                    <a:srgbClr val="000000">
                      <a:alpha val="43137"/>
                    </a:srgbClr>
                  </a:outerShdw>
                </a:effectLst>
              </a:rPr>
              <a:t>’ or ‘</a:t>
            </a:r>
            <a:r>
              <a:rPr lang="en-US" sz="2800" dirty="0" err="1">
                <a:effectLst>
                  <a:outerShdw blurRad="38100" dist="38100" dir="2700000" algn="tl">
                    <a:srgbClr val="000000">
                      <a:alpha val="43137"/>
                    </a:srgbClr>
                  </a:outerShdw>
                </a:effectLst>
              </a:rPr>
              <a:t>weordhscipe</a:t>
            </a:r>
            <a:r>
              <a:rPr lang="en-US" sz="2800" dirty="0">
                <a:effectLst>
                  <a:outerShdw blurRad="38100" dist="38100" dir="2700000" algn="tl">
                    <a:srgbClr val="000000">
                      <a:alpha val="43137"/>
                    </a:srgbClr>
                  </a:outerShdw>
                </a:effectLst>
              </a:rPr>
              <a:t>,’ which means </a:t>
            </a:r>
            <a:r>
              <a:rPr lang="en-US" sz="2800" b="1" dirty="0">
                <a:solidFill>
                  <a:srgbClr val="FFFF00"/>
                </a:solidFill>
                <a:effectLst>
                  <a:outerShdw blurRad="38100" dist="38100" dir="2700000" algn="tl">
                    <a:srgbClr val="000000">
                      <a:alpha val="43137"/>
                    </a:srgbClr>
                  </a:outerShdw>
                </a:effectLst>
              </a:rPr>
              <a:t>‘</a:t>
            </a:r>
            <a:r>
              <a:rPr lang="en-US" sz="2800" b="1" dirty="0" err="1">
                <a:solidFill>
                  <a:srgbClr val="FFFF00"/>
                </a:solidFill>
                <a:effectLst>
                  <a:outerShdw blurRad="38100" dist="38100" dir="2700000" algn="tl">
                    <a:srgbClr val="000000">
                      <a:alpha val="43137"/>
                    </a:srgbClr>
                  </a:outerShdw>
                </a:effectLst>
              </a:rPr>
              <a:t>worthship</a:t>
            </a:r>
            <a:r>
              <a:rPr lang="en-US" sz="2800" b="1" dirty="0">
                <a:solidFill>
                  <a:srgbClr val="FFFF00"/>
                </a:solidFill>
                <a:effectLst>
                  <a:outerShdw blurRad="38100" dist="38100" dir="2700000" algn="tl">
                    <a:srgbClr val="000000">
                      <a:alpha val="43137"/>
                    </a:srgbClr>
                  </a:outerShdw>
                </a:effectLst>
              </a:rPr>
              <a:t>’</a:t>
            </a:r>
            <a:r>
              <a:rPr lang="en-US" sz="2800" dirty="0">
                <a:solidFill>
                  <a:srgbClr val="FFFF00"/>
                </a:solidFill>
                <a:effectLst>
                  <a:outerShdw blurRad="38100" dist="38100" dir="2700000" algn="tl">
                    <a:srgbClr val="000000">
                      <a:alpha val="43137"/>
                    </a:srgbClr>
                  </a:outerShdw>
                </a:effectLst>
              </a:rPr>
              <a:t> </a:t>
            </a:r>
            <a:r>
              <a:rPr lang="en-US" sz="2800" dirty="0">
                <a:effectLst>
                  <a:outerShdw blurRad="38100" dist="38100" dir="2700000" algn="tl">
                    <a:srgbClr val="000000">
                      <a:alpha val="43137"/>
                    </a:srgbClr>
                  </a:outerShdw>
                </a:effectLst>
              </a:rPr>
              <a:t>or </a:t>
            </a:r>
            <a:r>
              <a:rPr lang="en-US" sz="2800" b="1" dirty="0">
                <a:solidFill>
                  <a:srgbClr val="FFFF00"/>
                </a:solidFill>
                <a:effectLst>
                  <a:outerShdw blurRad="38100" dist="38100" dir="2700000" algn="tl">
                    <a:srgbClr val="000000">
                      <a:alpha val="43137"/>
                    </a:srgbClr>
                  </a:outerShdw>
                </a:effectLst>
              </a:rPr>
              <a:t>worthiness</a:t>
            </a:r>
            <a:r>
              <a:rPr lang="en-US" sz="2800" dirty="0">
                <a:effectLst>
                  <a:outerShdw blurRad="38100" dist="38100" dir="2700000" algn="tl">
                    <a:srgbClr val="000000">
                      <a:alpha val="43137"/>
                    </a:srgbClr>
                  </a:outerShdw>
                </a:effectLst>
              </a:rPr>
              <a:t>.  This connotes actions motivated by </a:t>
            </a:r>
            <a:r>
              <a:rPr lang="en-US" sz="2800" b="1" dirty="0">
                <a:solidFill>
                  <a:srgbClr val="FFFF00"/>
                </a:solidFill>
                <a:effectLst>
                  <a:outerShdw blurRad="38100" dist="38100" dir="2700000" algn="tl">
                    <a:srgbClr val="000000">
                      <a:alpha val="43137"/>
                    </a:srgbClr>
                  </a:outerShdw>
                </a:effectLst>
              </a:rPr>
              <a:t>an attitude that reveres, honors, or describes the worth of another person or object</a:t>
            </a:r>
            <a:r>
              <a:rPr lang="en-US" sz="2800" dirty="0" smtClean="0">
                <a:effectLst>
                  <a:outerShdw blurRad="38100" dist="38100" dir="2700000" algn="tl">
                    <a:srgbClr val="000000">
                      <a:alpha val="43137"/>
                    </a:srgbClr>
                  </a:outerShdw>
                </a:effectLst>
              </a:rPr>
              <a:t>.”  </a:t>
            </a:r>
            <a:r>
              <a:rPr lang="en-US" sz="2000" dirty="0" smtClean="0">
                <a:effectLst>
                  <a:outerShdw blurRad="38100" dist="38100" dir="2700000" algn="tl">
                    <a:srgbClr val="000000">
                      <a:alpha val="43137"/>
                    </a:srgbClr>
                  </a:outerShdw>
                </a:effectLst>
              </a:rPr>
              <a:t>(</a:t>
            </a:r>
            <a:r>
              <a:rPr lang="en-US" sz="2000" dirty="0">
                <a:effectLst>
                  <a:outerShdw blurRad="38100" dist="38100" dir="2700000" algn="tl">
                    <a:srgbClr val="000000">
                      <a:alpha val="43137"/>
                    </a:srgbClr>
                  </a:outerShdw>
                </a:effectLst>
              </a:rPr>
              <a:t>Bold emphasis added, </a:t>
            </a:r>
            <a:r>
              <a:rPr lang="en-US" sz="2000" dirty="0" err="1">
                <a:effectLst>
                  <a:outerShdw blurRad="38100" dist="38100" dir="2700000" algn="tl">
                    <a:srgbClr val="000000">
                      <a:alpha val="43137"/>
                    </a:srgbClr>
                  </a:outerShdw>
                </a:effectLst>
              </a:rPr>
              <a:t>ISBE</a:t>
            </a:r>
            <a:r>
              <a:rPr lang="en-US" sz="2000" dirty="0">
                <a:effectLst>
                  <a:outerShdw blurRad="38100" dist="38100" dir="2700000" algn="tl">
                    <a:srgbClr val="000000">
                      <a:alpha val="43137"/>
                    </a:srgbClr>
                  </a:outerShdw>
                </a:effectLst>
              </a:rPr>
              <a:t>,</a:t>
            </a:r>
            <a:r>
              <a:rPr lang="en-US" sz="2000" b="1" dirty="0">
                <a:effectLst>
                  <a:outerShdw blurRad="38100" dist="38100" dir="2700000" algn="tl">
                    <a:srgbClr val="000000">
                      <a:alpha val="43137"/>
                    </a:srgbClr>
                  </a:outerShdw>
                </a:effectLst>
              </a:rPr>
              <a:t> </a:t>
            </a:r>
            <a:r>
              <a:rPr lang="en-US" sz="2000" dirty="0">
                <a:effectLst>
                  <a:outerShdw blurRad="38100" dist="38100" dir="2700000" algn="tl">
                    <a:srgbClr val="000000">
                      <a:alpha val="43137"/>
                    </a:srgbClr>
                  </a:outerShdw>
                </a:effectLst>
              </a:rPr>
              <a:t>4:1117-1118)</a:t>
            </a:r>
          </a:p>
        </p:txBody>
      </p:sp>
      <p:sp>
        <p:nvSpPr>
          <p:cNvPr id="3" name="Footer Placeholder 2"/>
          <p:cNvSpPr>
            <a:spLocks noGrp="1"/>
          </p:cNvSpPr>
          <p:nvPr>
            <p:ph type="ftr" sz="quarter" idx="11"/>
          </p:nvPr>
        </p:nvSpPr>
        <p:spPr/>
        <p:txBody>
          <a:bodyPr/>
          <a:lstStyle/>
          <a:p>
            <a:r>
              <a:rPr lang="en-US" smtClean="0"/>
              <a:t>Kevin Kay</a:t>
            </a:r>
            <a:endParaRPr lang="en-US"/>
          </a:p>
        </p:txBody>
      </p:sp>
      <p:sp>
        <p:nvSpPr>
          <p:cNvPr id="4" name="Slide Number Placeholder 3"/>
          <p:cNvSpPr>
            <a:spLocks noGrp="1"/>
          </p:cNvSpPr>
          <p:nvPr>
            <p:ph type="sldNum" sz="quarter" idx="12"/>
          </p:nvPr>
        </p:nvSpPr>
        <p:spPr/>
        <p:txBody>
          <a:bodyPr/>
          <a:lstStyle/>
          <a:p>
            <a:fld id="{156EC2FA-43DB-4F1E-808B-3DA229752D5A}" type="slidenum">
              <a:rPr lang="en-US" smtClean="0"/>
              <a:t>26</a:t>
            </a:fld>
            <a:endParaRPr lang="en-US"/>
          </a:p>
        </p:txBody>
      </p:sp>
    </p:spTree>
    <p:extLst>
      <p:ext uri="{BB962C8B-B14F-4D97-AF65-F5344CB8AC3E}">
        <p14:creationId xmlns:p14="http://schemas.microsoft.com/office/powerpoint/2010/main" val="3118629610"/>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Falling Down &amp; Worship</a:t>
            </a:r>
            <a:endParaRPr lang="en-US" dirty="0"/>
          </a:p>
        </p:txBody>
      </p:sp>
      <p:sp>
        <p:nvSpPr>
          <p:cNvPr id="3" name="Content Placeholder 2"/>
          <p:cNvSpPr>
            <a:spLocks noGrp="1"/>
          </p:cNvSpPr>
          <p:nvPr>
            <p:ph idx="1"/>
          </p:nvPr>
        </p:nvSpPr>
        <p:spPr/>
        <p:txBody>
          <a:bodyPr/>
          <a:lstStyle/>
          <a:p>
            <a:pPr marL="457200" indent="-457200"/>
            <a:r>
              <a:rPr lang="en-US" sz="2800" b="1" dirty="0" smtClean="0">
                <a:solidFill>
                  <a:srgbClr val="FFFF00"/>
                </a:solidFill>
              </a:rPr>
              <a:t>Wise </a:t>
            </a:r>
            <a:r>
              <a:rPr lang="en-US" sz="2800" b="1" dirty="0">
                <a:solidFill>
                  <a:srgbClr val="FFFF00"/>
                </a:solidFill>
              </a:rPr>
              <a:t>men  </a:t>
            </a:r>
            <a:r>
              <a:rPr lang="en-US" sz="2800" dirty="0"/>
              <a:t>(Mt. 2:11)</a:t>
            </a:r>
          </a:p>
          <a:p>
            <a:pPr marL="457200" indent="-457200"/>
            <a:r>
              <a:rPr lang="en-US" sz="2800" b="1" dirty="0">
                <a:solidFill>
                  <a:srgbClr val="FFFF00"/>
                </a:solidFill>
              </a:rPr>
              <a:t>Jesus</a:t>
            </a:r>
            <a:r>
              <a:rPr lang="en-US" sz="2800" dirty="0" smtClean="0"/>
              <a:t>  </a:t>
            </a:r>
            <a:r>
              <a:rPr lang="en-US" sz="2800" dirty="0"/>
              <a:t>(Mt. 4:9)</a:t>
            </a:r>
          </a:p>
          <a:p>
            <a:pPr marL="457200" indent="-457200"/>
            <a:r>
              <a:rPr lang="en-US" sz="2800" b="1" dirty="0">
                <a:solidFill>
                  <a:srgbClr val="FFFF00"/>
                </a:solidFill>
              </a:rPr>
              <a:t>Cornelius</a:t>
            </a:r>
            <a:r>
              <a:rPr lang="en-US" sz="2800" dirty="0" smtClean="0"/>
              <a:t>  </a:t>
            </a:r>
            <a:r>
              <a:rPr lang="en-US" sz="2800" dirty="0"/>
              <a:t>(Acts 10:25)</a:t>
            </a:r>
          </a:p>
          <a:p>
            <a:pPr marL="457200" indent="-457200"/>
            <a:r>
              <a:rPr lang="en-US" sz="2800" b="1" dirty="0">
                <a:solidFill>
                  <a:srgbClr val="FFFF00"/>
                </a:solidFill>
              </a:rPr>
              <a:t>Unbeliever</a:t>
            </a:r>
            <a:r>
              <a:rPr lang="en-US" sz="2800" dirty="0" smtClean="0"/>
              <a:t>  </a:t>
            </a:r>
            <a:r>
              <a:rPr lang="en-US" sz="2800" dirty="0"/>
              <a:t>(1 Cor. 14:25)</a:t>
            </a:r>
          </a:p>
          <a:p>
            <a:pPr marL="457200" indent="-457200"/>
            <a:r>
              <a:rPr lang="en-US" sz="2800" b="1" dirty="0">
                <a:solidFill>
                  <a:srgbClr val="FFFF00"/>
                </a:solidFill>
              </a:rPr>
              <a:t>24 elders  </a:t>
            </a:r>
            <a:r>
              <a:rPr lang="en-US" sz="2800" dirty="0"/>
              <a:t>(Rev. 4:10; 5:14; 11:16)</a:t>
            </a:r>
          </a:p>
          <a:p>
            <a:pPr marL="457200" indent="-457200"/>
            <a:r>
              <a:rPr lang="en-US" sz="2800" b="1" dirty="0">
                <a:solidFill>
                  <a:srgbClr val="FFFF00"/>
                </a:solidFill>
              </a:rPr>
              <a:t>Angels</a:t>
            </a:r>
            <a:r>
              <a:rPr lang="en-US" sz="2800" dirty="0"/>
              <a:t>, </a:t>
            </a:r>
            <a:r>
              <a:rPr lang="en-US" sz="2800" b="1" dirty="0">
                <a:solidFill>
                  <a:srgbClr val="FFFF00"/>
                </a:solidFill>
              </a:rPr>
              <a:t>4 living creatures</a:t>
            </a:r>
            <a:r>
              <a:rPr lang="en-US" sz="2800" dirty="0"/>
              <a:t>, &amp; </a:t>
            </a:r>
            <a:r>
              <a:rPr lang="en-US" sz="2800" b="1" dirty="0">
                <a:solidFill>
                  <a:srgbClr val="FFFF00"/>
                </a:solidFill>
              </a:rPr>
              <a:t>24 elders  </a:t>
            </a:r>
            <a:r>
              <a:rPr lang="en-US" sz="2800" dirty="0"/>
              <a:t>(Rev. 7:11)</a:t>
            </a:r>
          </a:p>
          <a:p>
            <a:pPr marL="457200" indent="-457200"/>
            <a:r>
              <a:rPr lang="en-US" sz="2800" b="1" dirty="0">
                <a:solidFill>
                  <a:srgbClr val="FFFF00"/>
                </a:solidFill>
              </a:rPr>
              <a:t>4 living creatures </a:t>
            </a:r>
            <a:r>
              <a:rPr lang="en-US" sz="2800" dirty="0"/>
              <a:t>&amp; </a:t>
            </a:r>
            <a:r>
              <a:rPr lang="en-US" sz="2800" b="1" dirty="0">
                <a:solidFill>
                  <a:srgbClr val="FFFF00"/>
                </a:solidFill>
              </a:rPr>
              <a:t>24 elders  </a:t>
            </a:r>
            <a:r>
              <a:rPr lang="en-US" sz="2800" dirty="0"/>
              <a:t>(Rev. 19:4)</a:t>
            </a:r>
          </a:p>
          <a:p>
            <a:pPr marL="457200" indent="-457200"/>
            <a:r>
              <a:rPr lang="en-US" sz="2800" b="1" dirty="0">
                <a:solidFill>
                  <a:srgbClr val="FFFF00"/>
                </a:solidFill>
              </a:rPr>
              <a:t>John</a:t>
            </a:r>
            <a:r>
              <a:rPr lang="en-US" sz="2800" dirty="0" smtClean="0"/>
              <a:t> </a:t>
            </a:r>
            <a:r>
              <a:rPr lang="en-US" sz="2800" dirty="0"/>
              <a:t>(Rev. 19:10; 22:8)</a:t>
            </a:r>
          </a:p>
          <a:p>
            <a:endParaRPr lang="en-US" sz="2800" dirty="0"/>
          </a:p>
        </p:txBody>
      </p:sp>
      <p:sp>
        <p:nvSpPr>
          <p:cNvPr id="4" name="Footer Placeholder 3"/>
          <p:cNvSpPr>
            <a:spLocks noGrp="1"/>
          </p:cNvSpPr>
          <p:nvPr>
            <p:ph type="ftr" sz="quarter" idx="11"/>
          </p:nvPr>
        </p:nvSpPr>
        <p:spPr/>
        <p:txBody>
          <a:bodyPr/>
          <a:lstStyle/>
          <a:p>
            <a:r>
              <a:rPr lang="en-US" smtClean="0"/>
              <a:t>Kevin Kay</a:t>
            </a:r>
            <a:endParaRPr lang="en-US"/>
          </a:p>
        </p:txBody>
      </p:sp>
      <p:sp>
        <p:nvSpPr>
          <p:cNvPr id="5" name="Slide Number Placeholder 4"/>
          <p:cNvSpPr>
            <a:spLocks noGrp="1"/>
          </p:cNvSpPr>
          <p:nvPr>
            <p:ph type="sldNum" sz="quarter" idx="12"/>
          </p:nvPr>
        </p:nvSpPr>
        <p:spPr/>
        <p:txBody>
          <a:bodyPr/>
          <a:lstStyle/>
          <a:p>
            <a:fld id="{156EC2FA-43DB-4F1E-808B-3DA229752D5A}" type="slidenum">
              <a:rPr lang="en-US" smtClean="0"/>
              <a:t>27</a:t>
            </a:fld>
            <a:endParaRPr lang="en-US"/>
          </a:p>
        </p:txBody>
      </p:sp>
    </p:spTree>
    <p:extLst>
      <p:ext uri="{BB962C8B-B14F-4D97-AF65-F5344CB8AC3E}">
        <p14:creationId xmlns:p14="http://schemas.microsoft.com/office/powerpoint/2010/main" val="3404150530"/>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Worship w/o Falling Down</a:t>
            </a:r>
            <a:endParaRPr lang="en-US" dirty="0"/>
          </a:p>
        </p:txBody>
      </p:sp>
      <p:sp>
        <p:nvSpPr>
          <p:cNvPr id="3" name="Content Placeholder 2"/>
          <p:cNvSpPr>
            <a:spLocks noGrp="1"/>
          </p:cNvSpPr>
          <p:nvPr>
            <p:ph idx="1"/>
          </p:nvPr>
        </p:nvSpPr>
        <p:spPr/>
        <p:txBody>
          <a:bodyPr/>
          <a:lstStyle/>
          <a:p>
            <a:pPr marL="457200" indent="-457200">
              <a:spcBef>
                <a:spcPts val="0"/>
              </a:spcBef>
              <a:spcAft>
                <a:spcPts val="2400"/>
              </a:spcAft>
            </a:pPr>
            <a:r>
              <a:rPr lang="en-US" sz="2800" b="1" dirty="0">
                <a:solidFill>
                  <a:srgbClr val="FFFF00"/>
                </a:solidFill>
              </a:rPr>
              <a:t>Canaanite woman  </a:t>
            </a:r>
            <a:r>
              <a:rPr lang="en-US" sz="2800" dirty="0"/>
              <a:t>(Mt. 15:25)</a:t>
            </a:r>
          </a:p>
          <a:p>
            <a:pPr marL="457200" indent="-457200">
              <a:spcBef>
                <a:spcPts val="0"/>
              </a:spcBef>
              <a:spcAft>
                <a:spcPts val="2400"/>
              </a:spcAft>
            </a:pPr>
            <a:r>
              <a:rPr lang="en-US" sz="2800" b="1" dirty="0">
                <a:solidFill>
                  <a:srgbClr val="FFFF00"/>
                </a:solidFill>
              </a:rPr>
              <a:t>Apostles</a:t>
            </a:r>
            <a:r>
              <a:rPr lang="en-US" sz="2800" dirty="0" smtClean="0"/>
              <a:t>  (</a:t>
            </a:r>
            <a:r>
              <a:rPr lang="en-US" sz="2800" dirty="0"/>
              <a:t>Mt. 28:17)</a:t>
            </a:r>
          </a:p>
          <a:p>
            <a:pPr marL="457200" indent="-457200">
              <a:spcBef>
                <a:spcPts val="0"/>
              </a:spcBef>
              <a:spcAft>
                <a:spcPts val="2400"/>
              </a:spcAft>
            </a:pPr>
            <a:r>
              <a:rPr lang="en-US" sz="2800" b="1" dirty="0">
                <a:solidFill>
                  <a:srgbClr val="FFFF00"/>
                </a:solidFill>
              </a:rPr>
              <a:t>Blind beggar  </a:t>
            </a:r>
            <a:r>
              <a:rPr lang="en-US" sz="2800" dirty="0"/>
              <a:t>(Jn. 9:38)</a:t>
            </a:r>
          </a:p>
          <a:p>
            <a:pPr marL="457200" indent="-457200">
              <a:spcBef>
                <a:spcPts val="0"/>
              </a:spcBef>
              <a:spcAft>
                <a:spcPts val="2400"/>
              </a:spcAft>
            </a:pPr>
            <a:r>
              <a:rPr lang="en-US" sz="2800" b="1" dirty="0">
                <a:solidFill>
                  <a:srgbClr val="FFFF00"/>
                </a:solidFill>
              </a:rPr>
              <a:t>Certain Greeks  </a:t>
            </a:r>
            <a:r>
              <a:rPr lang="en-US" sz="2800" dirty="0"/>
              <a:t>(Jn. 12:20)</a:t>
            </a:r>
          </a:p>
          <a:p>
            <a:pPr marL="457200" indent="-457200">
              <a:spcBef>
                <a:spcPts val="0"/>
              </a:spcBef>
              <a:spcAft>
                <a:spcPts val="2400"/>
              </a:spcAft>
            </a:pPr>
            <a:r>
              <a:rPr lang="en-US" sz="2800" b="1" dirty="0">
                <a:solidFill>
                  <a:srgbClr val="FFFF00"/>
                </a:solidFill>
              </a:rPr>
              <a:t>Ethiopian eunuch  </a:t>
            </a:r>
            <a:r>
              <a:rPr lang="en-US" sz="2800" dirty="0"/>
              <a:t>(Acts 8:27)</a:t>
            </a:r>
          </a:p>
          <a:p>
            <a:pPr marL="457200" indent="-457200">
              <a:spcBef>
                <a:spcPts val="0"/>
              </a:spcBef>
              <a:spcAft>
                <a:spcPts val="2400"/>
              </a:spcAft>
            </a:pPr>
            <a:r>
              <a:rPr lang="en-US" sz="2800" b="1" dirty="0">
                <a:solidFill>
                  <a:srgbClr val="FFFF00"/>
                </a:solidFill>
              </a:rPr>
              <a:t>Paul</a:t>
            </a:r>
            <a:r>
              <a:rPr lang="en-US" sz="2800" dirty="0" smtClean="0"/>
              <a:t>  </a:t>
            </a:r>
            <a:r>
              <a:rPr lang="en-US" sz="2800" dirty="0"/>
              <a:t>(Acts 24:11</a:t>
            </a:r>
            <a:r>
              <a:rPr lang="en-US" sz="2800" dirty="0" smtClean="0"/>
              <a:t>)</a:t>
            </a:r>
            <a:endParaRPr lang="en-US" sz="2800" dirty="0"/>
          </a:p>
        </p:txBody>
      </p:sp>
      <p:sp>
        <p:nvSpPr>
          <p:cNvPr id="4" name="Footer Placeholder 3"/>
          <p:cNvSpPr>
            <a:spLocks noGrp="1"/>
          </p:cNvSpPr>
          <p:nvPr>
            <p:ph type="ftr" sz="quarter" idx="11"/>
          </p:nvPr>
        </p:nvSpPr>
        <p:spPr/>
        <p:txBody>
          <a:bodyPr/>
          <a:lstStyle/>
          <a:p>
            <a:r>
              <a:rPr lang="en-US" smtClean="0"/>
              <a:t>Kevin Kay</a:t>
            </a:r>
            <a:endParaRPr lang="en-US"/>
          </a:p>
        </p:txBody>
      </p:sp>
      <p:sp>
        <p:nvSpPr>
          <p:cNvPr id="5" name="Slide Number Placeholder 4"/>
          <p:cNvSpPr>
            <a:spLocks noGrp="1"/>
          </p:cNvSpPr>
          <p:nvPr>
            <p:ph type="sldNum" sz="quarter" idx="12"/>
          </p:nvPr>
        </p:nvSpPr>
        <p:spPr/>
        <p:txBody>
          <a:bodyPr/>
          <a:lstStyle/>
          <a:p>
            <a:fld id="{156EC2FA-43DB-4F1E-808B-3DA229752D5A}" type="slidenum">
              <a:rPr lang="en-US" smtClean="0"/>
              <a:t>28</a:t>
            </a:fld>
            <a:endParaRPr lang="en-US"/>
          </a:p>
        </p:txBody>
      </p:sp>
    </p:spTree>
    <p:extLst>
      <p:ext uri="{BB962C8B-B14F-4D97-AF65-F5344CB8AC3E}">
        <p14:creationId xmlns:p14="http://schemas.microsoft.com/office/powerpoint/2010/main" val="505001239"/>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Worship No Falling Down</a:t>
            </a:r>
            <a:endParaRPr lang="en-US" dirty="0"/>
          </a:p>
        </p:txBody>
      </p:sp>
      <p:sp>
        <p:nvSpPr>
          <p:cNvPr id="3" name="Content Placeholder 2"/>
          <p:cNvSpPr>
            <a:spLocks noGrp="1"/>
          </p:cNvSpPr>
          <p:nvPr>
            <p:ph idx="1"/>
          </p:nvPr>
        </p:nvSpPr>
        <p:spPr/>
        <p:txBody>
          <a:bodyPr/>
          <a:lstStyle/>
          <a:p>
            <a:pPr marL="457200" indent="-457200">
              <a:spcBef>
                <a:spcPts val="0"/>
              </a:spcBef>
              <a:spcAft>
                <a:spcPts val="2400"/>
              </a:spcAft>
            </a:pPr>
            <a:r>
              <a:rPr lang="en-US" sz="2800" b="1" dirty="0">
                <a:solidFill>
                  <a:srgbClr val="FFFF00"/>
                </a:solidFill>
              </a:rPr>
              <a:t>Jacob</a:t>
            </a:r>
            <a:r>
              <a:rPr lang="en-US" sz="2800" dirty="0" smtClean="0"/>
              <a:t> leaning on his staff  (Heb. 11:21)</a:t>
            </a:r>
          </a:p>
          <a:p>
            <a:pPr marL="457200" indent="-457200">
              <a:spcBef>
                <a:spcPts val="0"/>
              </a:spcBef>
              <a:spcAft>
                <a:spcPts val="2400"/>
              </a:spcAft>
            </a:pPr>
            <a:r>
              <a:rPr lang="en-US" sz="2800" b="1" dirty="0">
                <a:solidFill>
                  <a:srgbClr val="FFFF00"/>
                </a:solidFill>
              </a:rPr>
              <a:t>Apostles</a:t>
            </a:r>
            <a:r>
              <a:rPr lang="en-US" sz="2800" dirty="0" smtClean="0"/>
              <a:t> in a boat  (Mt. 14:33)</a:t>
            </a:r>
          </a:p>
          <a:p>
            <a:pPr marL="457200" indent="-457200">
              <a:spcBef>
                <a:spcPts val="0"/>
              </a:spcBef>
              <a:spcAft>
                <a:spcPts val="2400"/>
              </a:spcAft>
            </a:pPr>
            <a:r>
              <a:rPr lang="en-US" sz="2800" b="1" dirty="0">
                <a:solidFill>
                  <a:srgbClr val="FFFF00"/>
                </a:solidFill>
              </a:rPr>
              <a:t>Apostles</a:t>
            </a:r>
            <a:r>
              <a:rPr lang="en-US" sz="2800" dirty="0" smtClean="0"/>
              <a:t> at ascension  (Lk. 24:51-52)</a:t>
            </a:r>
          </a:p>
          <a:p>
            <a:pPr marL="457200" indent="-457200">
              <a:spcBef>
                <a:spcPts val="0"/>
              </a:spcBef>
              <a:spcAft>
                <a:spcPts val="2400"/>
              </a:spcAft>
            </a:pPr>
            <a:r>
              <a:rPr lang="en-US" sz="2800" b="1" dirty="0">
                <a:solidFill>
                  <a:srgbClr val="FFFF00"/>
                </a:solidFill>
              </a:rPr>
              <a:t>Greeks</a:t>
            </a:r>
            <a:r>
              <a:rPr lang="en-US" sz="2800" dirty="0" smtClean="0"/>
              <a:t> at the feast  (Jn. 12:20)</a:t>
            </a:r>
          </a:p>
          <a:p>
            <a:pPr marL="457200" indent="-457200">
              <a:spcBef>
                <a:spcPts val="0"/>
              </a:spcBef>
              <a:spcAft>
                <a:spcPts val="2400"/>
              </a:spcAft>
            </a:pPr>
            <a:r>
              <a:rPr lang="en-US" sz="2800" b="1" dirty="0">
                <a:solidFill>
                  <a:srgbClr val="FFFF00"/>
                </a:solidFill>
              </a:rPr>
              <a:t>Ethiopian eunuch  </a:t>
            </a:r>
            <a:r>
              <a:rPr lang="en-US" sz="2800" dirty="0" smtClean="0"/>
              <a:t>(Acts 8:27)</a:t>
            </a:r>
          </a:p>
          <a:p>
            <a:pPr marL="457200" indent="-457200">
              <a:spcBef>
                <a:spcPts val="0"/>
              </a:spcBef>
              <a:spcAft>
                <a:spcPts val="2400"/>
              </a:spcAft>
            </a:pPr>
            <a:r>
              <a:rPr lang="en-US" sz="2800" b="1" dirty="0">
                <a:solidFill>
                  <a:srgbClr val="FFFF00"/>
                </a:solidFill>
              </a:rPr>
              <a:t>Rest of mankind  </a:t>
            </a:r>
            <a:r>
              <a:rPr lang="en-US" sz="2800" dirty="0" smtClean="0"/>
              <a:t>(Rev. 9:20)</a:t>
            </a:r>
            <a:endParaRPr lang="en-US" sz="2800" dirty="0"/>
          </a:p>
        </p:txBody>
      </p:sp>
      <p:sp>
        <p:nvSpPr>
          <p:cNvPr id="4" name="Footer Placeholder 3"/>
          <p:cNvSpPr>
            <a:spLocks noGrp="1"/>
          </p:cNvSpPr>
          <p:nvPr>
            <p:ph type="ftr" sz="quarter" idx="11"/>
          </p:nvPr>
        </p:nvSpPr>
        <p:spPr/>
        <p:txBody>
          <a:bodyPr/>
          <a:lstStyle/>
          <a:p>
            <a:r>
              <a:rPr lang="en-US" smtClean="0"/>
              <a:t>Kevin Kay</a:t>
            </a:r>
            <a:endParaRPr lang="en-US"/>
          </a:p>
        </p:txBody>
      </p:sp>
      <p:sp>
        <p:nvSpPr>
          <p:cNvPr id="5" name="Slide Number Placeholder 4"/>
          <p:cNvSpPr>
            <a:spLocks noGrp="1"/>
          </p:cNvSpPr>
          <p:nvPr>
            <p:ph type="sldNum" sz="quarter" idx="12"/>
          </p:nvPr>
        </p:nvSpPr>
        <p:spPr/>
        <p:txBody>
          <a:bodyPr/>
          <a:lstStyle/>
          <a:p>
            <a:fld id="{156EC2FA-43DB-4F1E-808B-3DA229752D5A}" type="slidenum">
              <a:rPr lang="en-US" smtClean="0"/>
              <a:t>29</a:t>
            </a:fld>
            <a:endParaRPr lang="en-US"/>
          </a:p>
        </p:txBody>
      </p:sp>
    </p:spTree>
    <p:extLst>
      <p:ext uri="{BB962C8B-B14F-4D97-AF65-F5344CB8AC3E}">
        <p14:creationId xmlns:p14="http://schemas.microsoft.com/office/powerpoint/2010/main" val="1160609112"/>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Jn. 4:19-24</a:t>
            </a:r>
            <a:endParaRPr lang="en-US" dirty="0"/>
          </a:p>
        </p:txBody>
      </p:sp>
      <p:sp>
        <p:nvSpPr>
          <p:cNvPr id="3" name="Content Placeholder 2"/>
          <p:cNvSpPr>
            <a:spLocks noGrp="1"/>
          </p:cNvSpPr>
          <p:nvPr>
            <p:ph idx="1"/>
          </p:nvPr>
        </p:nvSpPr>
        <p:spPr/>
        <p:txBody>
          <a:bodyPr/>
          <a:lstStyle/>
          <a:p>
            <a:pPr marL="0" lvl="1" indent="0">
              <a:buClr>
                <a:schemeClr val="hlink"/>
              </a:buClr>
              <a:buSzPct val="90000"/>
              <a:buNone/>
            </a:pPr>
            <a:r>
              <a:rPr lang="en-US" dirty="0">
                <a:effectLst>
                  <a:outerShdw blurRad="38100" dist="38100" dir="2700000" algn="tl">
                    <a:srgbClr val="000000">
                      <a:alpha val="43137"/>
                    </a:srgbClr>
                  </a:outerShdw>
                </a:effectLst>
              </a:rPr>
              <a:t>coming, </a:t>
            </a:r>
            <a:r>
              <a:rPr lang="en-US" dirty="0" smtClean="0">
                <a:effectLst>
                  <a:outerShdw blurRad="38100" dist="38100" dir="2700000" algn="tl">
                    <a:srgbClr val="000000">
                      <a:alpha val="43137"/>
                    </a:srgbClr>
                  </a:outerShdw>
                </a:effectLst>
              </a:rPr>
              <a:t>and </a:t>
            </a:r>
            <a:r>
              <a:rPr lang="en-US" dirty="0">
                <a:effectLst>
                  <a:outerShdw blurRad="38100" dist="38100" dir="2700000" algn="tl">
                    <a:srgbClr val="000000">
                      <a:alpha val="43137"/>
                    </a:srgbClr>
                  </a:outerShdw>
                </a:effectLst>
              </a:rPr>
              <a:t>now is, when the true worshipers will worship the Father in spirit and truth; for the Father is seeking such to worship Him. </a:t>
            </a:r>
            <a:r>
              <a:rPr lang="en-US" baseline="30000" dirty="0">
                <a:effectLst>
                  <a:outerShdw blurRad="38100" dist="38100" dir="2700000" algn="tl">
                    <a:srgbClr val="000000">
                      <a:alpha val="43137"/>
                    </a:srgbClr>
                  </a:outerShdw>
                </a:effectLst>
              </a:rPr>
              <a:t>24</a:t>
            </a:r>
            <a:r>
              <a:rPr lang="en-US" dirty="0">
                <a:effectLst>
                  <a:outerShdw blurRad="38100" dist="38100" dir="2700000" algn="tl">
                    <a:srgbClr val="000000">
                      <a:alpha val="43137"/>
                    </a:srgbClr>
                  </a:outerShdw>
                </a:effectLst>
              </a:rPr>
              <a:t> God is Spirit, and those who worship Him must worship in spirit and truth.”</a:t>
            </a:r>
          </a:p>
          <a:p>
            <a:endParaRPr lang="en-US" dirty="0"/>
          </a:p>
        </p:txBody>
      </p:sp>
      <p:sp>
        <p:nvSpPr>
          <p:cNvPr id="4" name="Footer Placeholder 3"/>
          <p:cNvSpPr>
            <a:spLocks noGrp="1"/>
          </p:cNvSpPr>
          <p:nvPr>
            <p:ph type="ftr" sz="quarter" idx="11"/>
          </p:nvPr>
        </p:nvSpPr>
        <p:spPr/>
        <p:txBody>
          <a:bodyPr/>
          <a:lstStyle/>
          <a:p>
            <a:r>
              <a:rPr lang="en-US" smtClean="0"/>
              <a:t>Kevin Kay</a:t>
            </a:r>
            <a:endParaRPr lang="en-US"/>
          </a:p>
        </p:txBody>
      </p:sp>
      <p:sp>
        <p:nvSpPr>
          <p:cNvPr id="5" name="Slide Number Placeholder 4"/>
          <p:cNvSpPr>
            <a:spLocks noGrp="1"/>
          </p:cNvSpPr>
          <p:nvPr>
            <p:ph type="sldNum" sz="quarter" idx="12"/>
          </p:nvPr>
        </p:nvSpPr>
        <p:spPr/>
        <p:txBody>
          <a:bodyPr/>
          <a:lstStyle/>
          <a:p>
            <a:fld id="{156EC2FA-43DB-4F1E-808B-3DA229752D5A}" type="slidenum">
              <a:rPr lang="en-US" smtClean="0"/>
              <a:t>3</a:t>
            </a:fld>
            <a:endParaRPr lang="en-US"/>
          </a:p>
        </p:txBody>
      </p:sp>
    </p:spTree>
    <p:extLst>
      <p:ext uri="{BB962C8B-B14F-4D97-AF65-F5344CB8AC3E}">
        <p14:creationId xmlns:p14="http://schemas.microsoft.com/office/powerpoint/2010/main" val="14379340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Worship In The NT</a:t>
            </a:r>
            <a:endParaRPr lang="en-US" dirty="0"/>
          </a:p>
        </p:txBody>
      </p:sp>
      <p:sp>
        <p:nvSpPr>
          <p:cNvPr id="3" name="Content Placeholder 2"/>
          <p:cNvSpPr>
            <a:spLocks noGrp="1"/>
          </p:cNvSpPr>
          <p:nvPr>
            <p:ph idx="1"/>
          </p:nvPr>
        </p:nvSpPr>
        <p:spPr/>
        <p:txBody>
          <a:bodyPr/>
          <a:lstStyle/>
          <a:p>
            <a:pPr marL="457200" indent="-457200">
              <a:spcBef>
                <a:spcPts val="0"/>
              </a:spcBef>
              <a:spcAft>
                <a:spcPts val="3600"/>
              </a:spcAft>
            </a:pPr>
            <a:r>
              <a:rPr lang="en-US" dirty="0" smtClean="0"/>
              <a:t>A </a:t>
            </a:r>
            <a:r>
              <a:rPr lang="en-US" b="1" dirty="0" smtClean="0">
                <a:solidFill>
                  <a:srgbClr val="FFFF00"/>
                </a:solidFill>
              </a:rPr>
              <a:t>personal</a:t>
            </a:r>
            <a:r>
              <a:rPr lang="en-US" dirty="0" smtClean="0"/>
              <a:t> act  (Jn. 4:23)</a:t>
            </a:r>
          </a:p>
          <a:p>
            <a:pPr marL="457200" indent="-457200">
              <a:spcBef>
                <a:spcPts val="0"/>
              </a:spcBef>
              <a:spcAft>
                <a:spcPts val="3600"/>
              </a:spcAft>
            </a:pPr>
            <a:r>
              <a:rPr lang="en-US" dirty="0" smtClean="0"/>
              <a:t>A </a:t>
            </a:r>
            <a:r>
              <a:rPr lang="en-US" b="1" dirty="0" smtClean="0">
                <a:solidFill>
                  <a:srgbClr val="FFFF00"/>
                </a:solidFill>
              </a:rPr>
              <a:t>conscious</a:t>
            </a:r>
            <a:r>
              <a:rPr lang="en-US" dirty="0" smtClean="0"/>
              <a:t> act  (Jn. 4:22; Mt. 28:9)</a:t>
            </a:r>
          </a:p>
          <a:p>
            <a:pPr marL="457200" indent="-457200">
              <a:spcBef>
                <a:spcPts val="0"/>
              </a:spcBef>
              <a:spcAft>
                <a:spcPts val="3600"/>
              </a:spcAft>
            </a:pPr>
            <a:r>
              <a:rPr lang="en-US" dirty="0" smtClean="0"/>
              <a:t>A </a:t>
            </a:r>
            <a:r>
              <a:rPr lang="en-US" b="1" dirty="0" smtClean="0">
                <a:solidFill>
                  <a:srgbClr val="FFFF00"/>
                </a:solidFill>
              </a:rPr>
              <a:t>selfless</a:t>
            </a:r>
            <a:r>
              <a:rPr lang="en-US" dirty="0" smtClean="0"/>
              <a:t> act</a:t>
            </a:r>
          </a:p>
          <a:p>
            <a:pPr marL="457200" indent="-457200"/>
            <a:endParaRPr lang="en-US" dirty="0"/>
          </a:p>
        </p:txBody>
      </p:sp>
      <p:sp>
        <p:nvSpPr>
          <p:cNvPr id="4" name="Footer Placeholder 3"/>
          <p:cNvSpPr>
            <a:spLocks noGrp="1"/>
          </p:cNvSpPr>
          <p:nvPr>
            <p:ph type="ftr" sz="quarter" idx="11"/>
          </p:nvPr>
        </p:nvSpPr>
        <p:spPr/>
        <p:txBody>
          <a:bodyPr/>
          <a:lstStyle/>
          <a:p>
            <a:r>
              <a:rPr lang="en-US" smtClean="0"/>
              <a:t>Kevin Kay</a:t>
            </a:r>
            <a:endParaRPr lang="en-US"/>
          </a:p>
        </p:txBody>
      </p:sp>
      <p:sp>
        <p:nvSpPr>
          <p:cNvPr id="5" name="Slide Number Placeholder 4"/>
          <p:cNvSpPr>
            <a:spLocks noGrp="1"/>
          </p:cNvSpPr>
          <p:nvPr>
            <p:ph type="sldNum" sz="quarter" idx="12"/>
          </p:nvPr>
        </p:nvSpPr>
        <p:spPr/>
        <p:txBody>
          <a:bodyPr/>
          <a:lstStyle/>
          <a:p>
            <a:fld id="{156EC2FA-43DB-4F1E-808B-3DA229752D5A}" type="slidenum">
              <a:rPr lang="en-US" smtClean="0"/>
              <a:t>30</a:t>
            </a:fld>
            <a:endParaRPr lang="en-US"/>
          </a:p>
        </p:txBody>
      </p:sp>
    </p:spTree>
    <p:extLst>
      <p:ext uri="{BB962C8B-B14F-4D97-AF65-F5344CB8AC3E}">
        <p14:creationId xmlns:p14="http://schemas.microsoft.com/office/powerpoint/2010/main" val="314576116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Adoring Reverence</a:t>
            </a:r>
            <a:endParaRPr lang="en-US" dirty="0"/>
          </a:p>
        </p:txBody>
      </p:sp>
      <p:sp>
        <p:nvSpPr>
          <p:cNvPr id="3" name="Content Placeholder 2"/>
          <p:cNvSpPr>
            <a:spLocks noGrp="1"/>
          </p:cNvSpPr>
          <p:nvPr>
            <p:ph idx="1"/>
          </p:nvPr>
        </p:nvSpPr>
        <p:spPr/>
        <p:txBody>
          <a:bodyPr/>
          <a:lstStyle/>
          <a:p>
            <a:pPr marL="0" indent="457200">
              <a:spcBef>
                <a:spcPts val="0"/>
              </a:spcBef>
              <a:buNone/>
            </a:pPr>
            <a:r>
              <a:rPr lang="en-US" sz="2800" b="1" dirty="0" smtClean="0">
                <a:effectLst>
                  <a:outerShdw blurRad="38100" dist="38100" dir="2700000" algn="tl">
                    <a:srgbClr val="000000">
                      <a:alpha val="43137"/>
                    </a:srgbClr>
                  </a:outerShdw>
                </a:effectLst>
              </a:rPr>
              <a:t>Rev. 4:9–11:  </a:t>
            </a:r>
            <a:r>
              <a:rPr lang="en-US" sz="2800" baseline="30000" dirty="0" smtClean="0">
                <a:effectLst>
                  <a:outerShdw blurRad="38100" dist="38100" dir="2700000" algn="tl">
                    <a:srgbClr val="000000">
                      <a:alpha val="43137"/>
                    </a:srgbClr>
                  </a:outerShdw>
                </a:effectLst>
              </a:rPr>
              <a:t>9</a:t>
            </a:r>
            <a:r>
              <a:rPr lang="en-US" sz="2800" dirty="0" smtClean="0">
                <a:effectLst>
                  <a:outerShdw blurRad="38100" dist="38100" dir="2700000" algn="tl">
                    <a:srgbClr val="000000">
                      <a:alpha val="43137"/>
                    </a:srgbClr>
                  </a:outerShdw>
                </a:effectLst>
              </a:rPr>
              <a:t> </a:t>
            </a:r>
            <a:r>
              <a:rPr lang="en-US" sz="2800" dirty="0">
                <a:effectLst>
                  <a:outerShdw blurRad="38100" dist="38100" dir="2700000" algn="tl">
                    <a:srgbClr val="000000">
                      <a:alpha val="43137"/>
                    </a:srgbClr>
                  </a:outerShdw>
                </a:effectLst>
              </a:rPr>
              <a:t>Whenever the living creatures give </a:t>
            </a:r>
            <a:r>
              <a:rPr lang="en-US" sz="2800" b="1" dirty="0">
                <a:solidFill>
                  <a:srgbClr val="FFFF00"/>
                </a:solidFill>
                <a:effectLst>
                  <a:outerShdw blurRad="38100" dist="38100" dir="2700000" algn="tl">
                    <a:srgbClr val="000000">
                      <a:alpha val="43137"/>
                    </a:srgbClr>
                  </a:outerShdw>
                </a:effectLst>
              </a:rPr>
              <a:t>glory</a:t>
            </a:r>
            <a:r>
              <a:rPr lang="en-US" sz="2800" dirty="0">
                <a:effectLst>
                  <a:outerShdw blurRad="38100" dist="38100" dir="2700000" algn="tl">
                    <a:srgbClr val="000000">
                      <a:alpha val="43137"/>
                    </a:srgbClr>
                  </a:outerShdw>
                </a:effectLst>
              </a:rPr>
              <a:t> and </a:t>
            </a:r>
            <a:r>
              <a:rPr lang="en-US" sz="2800" b="1" dirty="0">
                <a:solidFill>
                  <a:srgbClr val="FFFF00"/>
                </a:solidFill>
                <a:effectLst>
                  <a:outerShdw blurRad="38100" dist="38100" dir="2700000" algn="tl">
                    <a:srgbClr val="000000">
                      <a:alpha val="43137"/>
                    </a:srgbClr>
                  </a:outerShdw>
                </a:effectLst>
              </a:rPr>
              <a:t>honor</a:t>
            </a:r>
            <a:r>
              <a:rPr lang="en-US" sz="2800" dirty="0">
                <a:effectLst>
                  <a:outerShdw blurRad="38100" dist="38100" dir="2700000" algn="tl">
                    <a:srgbClr val="000000">
                      <a:alpha val="43137"/>
                    </a:srgbClr>
                  </a:outerShdw>
                </a:effectLst>
              </a:rPr>
              <a:t> and </a:t>
            </a:r>
            <a:r>
              <a:rPr lang="en-US" sz="2800" b="1" dirty="0">
                <a:solidFill>
                  <a:srgbClr val="FFFF00"/>
                </a:solidFill>
                <a:effectLst>
                  <a:outerShdw blurRad="38100" dist="38100" dir="2700000" algn="tl">
                    <a:srgbClr val="000000">
                      <a:alpha val="43137"/>
                    </a:srgbClr>
                  </a:outerShdw>
                </a:effectLst>
              </a:rPr>
              <a:t>thanks</a:t>
            </a:r>
            <a:r>
              <a:rPr lang="en-US" sz="2800" dirty="0">
                <a:effectLst>
                  <a:outerShdw blurRad="38100" dist="38100" dir="2700000" algn="tl">
                    <a:srgbClr val="000000">
                      <a:alpha val="43137"/>
                    </a:srgbClr>
                  </a:outerShdw>
                </a:effectLst>
              </a:rPr>
              <a:t> to Him who sits on the throne, who lives forever and ever, </a:t>
            </a:r>
            <a:r>
              <a:rPr lang="en-US" sz="2800" baseline="30000" dirty="0">
                <a:effectLst>
                  <a:outerShdw blurRad="38100" dist="38100" dir="2700000" algn="tl">
                    <a:srgbClr val="000000">
                      <a:alpha val="43137"/>
                    </a:srgbClr>
                  </a:outerShdw>
                </a:effectLst>
              </a:rPr>
              <a:t>10</a:t>
            </a:r>
            <a:r>
              <a:rPr lang="en-US" sz="2800" dirty="0">
                <a:effectLst>
                  <a:outerShdw blurRad="38100" dist="38100" dir="2700000" algn="tl">
                    <a:srgbClr val="000000">
                      <a:alpha val="43137"/>
                    </a:srgbClr>
                  </a:outerShdw>
                </a:effectLst>
              </a:rPr>
              <a:t> the twenty-four elders fall down before Him who sits on the throne and worship Him who lives forever and ever, and cast their crowns before the throne, saying: </a:t>
            </a:r>
            <a:r>
              <a:rPr lang="en-US" sz="2800" baseline="30000" dirty="0">
                <a:effectLst>
                  <a:outerShdw blurRad="38100" dist="38100" dir="2700000" algn="tl">
                    <a:srgbClr val="000000">
                      <a:alpha val="43137"/>
                    </a:srgbClr>
                  </a:outerShdw>
                </a:effectLst>
              </a:rPr>
              <a:t>11</a:t>
            </a:r>
            <a:r>
              <a:rPr lang="en-US" sz="2800" dirty="0">
                <a:effectLst>
                  <a:outerShdw blurRad="38100" dist="38100" dir="2700000" algn="tl">
                    <a:srgbClr val="000000">
                      <a:alpha val="43137"/>
                    </a:srgbClr>
                  </a:outerShdw>
                </a:effectLst>
              </a:rPr>
              <a:t> “You are </a:t>
            </a:r>
            <a:r>
              <a:rPr lang="en-US" sz="2800" b="1" dirty="0">
                <a:solidFill>
                  <a:srgbClr val="FFFF00"/>
                </a:solidFill>
                <a:effectLst>
                  <a:outerShdw blurRad="38100" dist="38100" dir="2700000" algn="tl">
                    <a:srgbClr val="000000">
                      <a:alpha val="43137"/>
                    </a:srgbClr>
                  </a:outerShdw>
                </a:effectLst>
              </a:rPr>
              <a:t>worthy</a:t>
            </a:r>
            <a:r>
              <a:rPr lang="en-US" sz="2800" dirty="0">
                <a:effectLst>
                  <a:outerShdw blurRad="38100" dist="38100" dir="2700000" algn="tl">
                    <a:srgbClr val="000000">
                      <a:alpha val="43137"/>
                    </a:srgbClr>
                  </a:outerShdw>
                </a:effectLst>
              </a:rPr>
              <a:t>, O Lord, To receive </a:t>
            </a:r>
            <a:r>
              <a:rPr lang="en-US" sz="2800" b="1" dirty="0">
                <a:solidFill>
                  <a:srgbClr val="FFFF00"/>
                </a:solidFill>
                <a:effectLst>
                  <a:outerShdw blurRad="38100" dist="38100" dir="2700000" algn="tl">
                    <a:srgbClr val="000000">
                      <a:alpha val="43137"/>
                    </a:srgbClr>
                  </a:outerShdw>
                </a:effectLst>
              </a:rPr>
              <a:t>glory</a:t>
            </a:r>
            <a:r>
              <a:rPr lang="en-US" sz="2800" dirty="0">
                <a:effectLst>
                  <a:outerShdw blurRad="38100" dist="38100" dir="2700000" algn="tl">
                    <a:srgbClr val="000000">
                      <a:alpha val="43137"/>
                    </a:srgbClr>
                  </a:outerShdw>
                </a:effectLst>
              </a:rPr>
              <a:t> and </a:t>
            </a:r>
            <a:r>
              <a:rPr lang="en-US" sz="2800" b="1" dirty="0">
                <a:solidFill>
                  <a:srgbClr val="FFFF00"/>
                </a:solidFill>
                <a:effectLst>
                  <a:outerShdw blurRad="38100" dist="38100" dir="2700000" algn="tl">
                    <a:srgbClr val="000000">
                      <a:alpha val="43137"/>
                    </a:srgbClr>
                  </a:outerShdw>
                </a:effectLst>
              </a:rPr>
              <a:t>honor</a:t>
            </a:r>
            <a:r>
              <a:rPr lang="en-US" sz="2800" dirty="0">
                <a:effectLst>
                  <a:outerShdw blurRad="38100" dist="38100" dir="2700000" algn="tl">
                    <a:srgbClr val="000000">
                      <a:alpha val="43137"/>
                    </a:srgbClr>
                  </a:outerShdw>
                </a:effectLst>
              </a:rPr>
              <a:t> and </a:t>
            </a:r>
            <a:r>
              <a:rPr lang="en-US" sz="2800" b="1" dirty="0">
                <a:solidFill>
                  <a:srgbClr val="FFFF00"/>
                </a:solidFill>
                <a:effectLst>
                  <a:outerShdw blurRad="38100" dist="38100" dir="2700000" algn="tl">
                    <a:srgbClr val="000000">
                      <a:alpha val="43137"/>
                    </a:srgbClr>
                  </a:outerShdw>
                </a:effectLst>
              </a:rPr>
              <a:t>power</a:t>
            </a:r>
            <a:r>
              <a:rPr lang="en-US" sz="2800" dirty="0">
                <a:effectLst>
                  <a:outerShdw blurRad="38100" dist="38100" dir="2700000" algn="tl">
                    <a:srgbClr val="000000">
                      <a:alpha val="43137"/>
                    </a:srgbClr>
                  </a:outerShdw>
                </a:effectLst>
              </a:rPr>
              <a:t>; For You created all things, And by Your will they exist and were created.” </a:t>
            </a:r>
          </a:p>
          <a:p>
            <a:endParaRPr lang="en-US" dirty="0"/>
          </a:p>
        </p:txBody>
      </p:sp>
      <p:sp>
        <p:nvSpPr>
          <p:cNvPr id="4" name="Footer Placeholder 3"/>
          <p:cNvSpPr>
            <a:spLocks noGrp="1"/>
          </p:cNvSpPr>
          <p:nvPr>
            <p:ph type="ftr" sz="quarter" idx="11"/>
          </p:nvPr>
        </p:nvSpPr>
        <p:spPr/>
        <p:txBody>
          <a:bodyPr/>
          <a:lstStyle/>
          <a:p>
            <a:r>
              <a:rPr lang="en-US" smtClean="0"/>
              <a:t>Kevin Kay</a:t>
            </a:r>
            <a:endParaRPr lang="en-US"/>
          </a:p>
        </p:txBody>
      </p:sp>
      <p:sp>
        <p:nvSpPr>
          <p:cNvPr id="5" name="Slide Number Placeholder 4"/>
          <p:cNvSpPr>
            <a:spLocks noGrp="1"/>
          </p:cNvSpPr>
          <p:nvPr>
            <p:ph type="sldNum" sz="quarter" idx="12"/>
          </p:nvPr>
        </p:nvSpPr>
        <p:spPr/>
        <p:txBody>
          <a:bodyPr/>
          <a:lstStyle/>
          <a:p>
            <a:fld id="{156EC2FA-43DB-4F1E-808B-3DA229752D5A}" type="slidenum">
              <a:rPr lang="en-US" smtClean="0"/>
              <a:t>31</a:t>
            </a:fld>
            <a:endParaRPr lang="en-US"/>
          </a:p>
        </p:txBody>
      </p:sp>
    </p:spTree>
    <p:extLst>
      <p:ext uri="{BB962C8B-B14F-4D97-AF65-F5344CB8AC3E}">
        <p14:creationId xmlns:p14="http://schemas.microsoft.com/office/powerpoint/2010/main" val="269453252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Self Abasement</a:t>
            </a:r>
            <a:endParaRPr lang="en-US" dirty="0"/>
          </a:p>
        </p:txBody>
      </p:sp>
      <p:sp>
        <p:nvSpPr>
          <p:cNvPr id="3" name="Content Placeholder 2"/>
          <p:cNvSpPr>
            <a:spLocks noGrp="1"/>
          </p:cNvSpPr>
          <p:nvPr>
            <p:ph idx="1"/>
          </p:nvPr>
        </p:nvSpPr>
        <p:spPr/>
        <p:txBody>
          <a:bodyPr/>
          <a:lstStyle/>
          <a:p>
            <a:pPr marL="457200" indent="-457200">
              <a:spcBef>
                <a:spcPts val="0"/>
              </a:spcBef>
              <a:spcAft>
                <a:spcPts val="2400"/>
              </a:spcAft>
            </a:pPr>
            <a:r>
              <a:rPr lang="en-US" sz="2800" b="1" dirty="0" smtClean="0">
                <a:effectLst>
                  <a:outerShdw blurRad="38100" dist="38100" dir="2700000" algn="tl">
                    <a:srgbClr val="000000">
                      <a:alpha val="43137"/>
                    </a:srgbClr>
                  </a:outerShdw>
                </a:effectLst>
              </a:rPr>
              <a:t>Neh. </a:t>
            </a:r>
            <a:r>
              <a:rPr lang="en-US" sz="2800" b="1" dirty="0">
                <a:effectLst>
                  <a:outerShdw blurRad="38100" dist="38100" dir="2700000" algn="tl">
                    <a:srgbClr val="000000">
                      <a:alpha val="43137"/>
                    </a:srgbClr>
                  </a:outerShdw>
                </a:effectLst>
              </a:rPr>
              <a:t>8:6</a:t>
            </a:r>
            <a:r>
              <a:rPr lang="en-US" sz="2800" b="1" dirty="0" smtClean="0">
                <a:effectLst>
                  <a:outerShdw blurRad="38100" dist="38100" dir="2700000" algn="tl">
                    <a:srgbClr val="000000">
                      <a:alpha val="43137"/>
                    </a:srgbClr>
                  </a:outerShdw>
                </a:effectLst>
              </a:rPr>
              <a:t>:  </a:t>
            </a:r>
            <a:r>
              <a:rPr lang="en-US" sz="2800" baseline="30000" dirty="0" smtClean="0">
                <a:effectLst>
                  <a:outerShdw blurRad="38100" dist="38100" dir="2700000" algn="tl">
                    <a:srgbClr val="000000">
                      <a:alpha val="43137"/>
                    </a:srgbClr>
                  </a:outerShdw>
                </a:effectLst>
              </a:rPr>
              <a:t>6</a:t>
            </a:r>
            <a:r>
              <a:rPr lang="en-US" sz="2800" dirty="0" smtClean="0">
                <a:effectLst>
                  <a:outerShdw blurRad="38100" dist="38100" dir="2700000" algn="tl">
                    <a:srgbClr val="000000">
                      <a:alpha val="43137"/>
                    </a:srgbClr>
                  </a:outerShdw>
                </a:effectLst>
              </a:rPr>
              <a:t> </a:t>
            </a:r>
            <a:r>
              <a:rPr lang="en-US" sz="2800" dirty="0">
                <a:effectLst>
                  <a:outerShdw blurRad="38100" dist="38100" dir="2700000" algn="tl">
                    <a:srgbClr val="000000">
                      <a:alpha val="43137"/>
                    </a:srgbClr>
                  </a:outerShdw>
                </a:effectLst>
              </a:rPr>
              <a:t>And Ezra blessed the </a:t>
            </a:r>
            <a:r>
              <a:rPr lang="en-US" sz="2800" cap="small" dirty="0">
                <a:effectLst>
                  <a:outerShdw blurRad="38100" dist="38100" dir="2700000" algn="tl">
                    <a:srgbClr val="000000">
                      <a:alpha val="43137"/>
                    </a:srgbClr>
                  </a:outerShdw>
                </a:effectLst>
              </a:rPr>
              <a:t>Lord</a:t>
            </a:r>
            <a:r>
              <a:rPr lang="en-US" sz="2800" dirty="0">
                <a:effectLst>
                  <a:outerShdw blurRad="38100" dist="38100" dir="2700000" algn="tl">
                    <a:srgbClr val="000000">
                      <a:alpha val="43137"/>
                    </a:srgbClr>
                  </a:outerShdw>
                </a:effectLst>
              </a:rPr>
              <a:t>, the great God. Then all the people answered, “Amen, Amen!” while lifting up their hands. And they </a:t>
            </a:r>
            <a:r>
              <a:rPr lang="en-US" sz="2800" b="1" dirty="0">
                <a:solidFill>
                  <a:srgbClr val="FFFF00"/>
                </a:solidFill>
                <a:effectLst>
                  <a:outerShdw blurRad="38100" dist="38100" dir="2700000" algn="tl">
                    <a:srgbClr val="000000">
                      <a:alpha val="43137"/>
                    </a:srgbClr>
                  </a:outerShdw>
                </a:effectLst>
              </a:rPr>
              <a:t>bowed</a:t>
            </a:r>
            <a:r>
              <a:rPr lang="en-US" sz="2800" dirty="0">
                <a:effectLst>
                  <a:outerShdw blurRad="38100" dist="38100" dir="2700000" algn="tl">
                    <a:srgbClr val="000000">
                      <a:alpha val="43137"/>
                    </a:srgbClr>
                  </a:outerShdw>
                </a:effectLst>
              </a:rPr>
              <a:t> their heads and </a:t>
            </a:r>
            <a:r>
              <a:rPr lang="en-US" sz="2800" b="1" dirty="0">
                <a:solidFill>
                  <a:srgbClr val="FFFF00"/>
                </a:solidFill>
                <a:effectLst>
                  <a:outerShdw blurRad="38100" dist="38100" dir="2700000" algn="tl">
                    <a:srgbClr val="000000">
                      <a:alpha val="43137"/>
                    </a:srgbClr>
                  </a:outerShdw>
                </a:effectLst>
              </a:rPr>
              <a:t>worshiped</a:t>
            </a:r>
            <a:r>
              <a:rPr lang="en-US" sz="2800" dirty="0">
                <a:effectLst>
                  <a:outerShdw blurRad="38100" dist="38100" dir="2700000" algn="tl">
                    <a:srgbClr val="000000">
                      <a:alpha val="43137"/>
                    </a:srgbClr>
                  </a:outerShdw>
                </a:effectLst>
              </a:rPr>
              <a:t> the </a:t>
            </a:r>
            <a:r>
              <a:rPr lang="en-US" sz="2800" cap="small" dirty="0">
                <a:effectLst>
                  <a:outerShdw blurRad="38100" dist="38100" dir="2700000" algn="tl">
                    <a:srgbClr val="000000">
                      <a:alpha val="43137"/>
                    </a:srgbClr>
                  </a:outerShdw>
                </a:effectLst>
              </a:rPr>
              <a:t>Lord</a:t>
            </a:r>
            <a:r>
              <a:rPr lang="en-US" sz="2800" dirty="0">
                <a:effectLst>
                  <a:outerShdw blurRad="38100" dist="38100" dir="2700000" algn="tl">
                    <a:srgbClr val="000000">
                      <a:alpha val="43137"/>
                    </a:srgbClr>
                  </a:outerShdw>
                </a:effectLst>
              </a:rPr>
              <a:t> with their </a:t>
            </a:r>
            <a:r>
              <a:rPr lang="en-US" sz="2800" b="1" dirty="0">
                <a:solidFill>
                  <a:srgbClr val="FFFF00"/>
                </a:solidFill>
                <a:effectLst>
                  <a:outerShdw blurRad="38100" dist="38100" dir="2700000" algn="tl">
                    <a:srgbClr val="000000">
                      <a:alpha val="43137"/>
                    </a:srgbClr>
                  </a:outerShdw>
                </a:effectLst>
              </a:rPr>
              <a:t>faces to the ground</a:t>
            </a:r>
            <a:r>
              <a:rPr lang="en-US" sz="2800" dirty="0">
                <a:effectLst>
                  <a:outerShdw blurRad="38100" dist="38100" dir="2700000" algn="tl">
                    <a:srgbClr val="000000">
                      <a:alpha val="43137"/>
                    </a:srgbClr>
                  </a:outerShdw>
                </a:effectLst>
              </a:rPr>
              <a:t>. </a:t>
            </a:r>
          </a:p>
          <a:p>
            <a:pPr marL="457200" indent="-457200">
              <a:spcBef>
                <a:spcPts val="0"/>
              </a:spcBef>
              <a:spcAft>
                <a:spcPts val="2400"/>
              </a:spcAft>
            </a:pPr>
            <a:r>
              <a:rPr lang="en-US" sz="2800" b="1" dirty="0" smtClean="0">
                <a:effectLst>
                  <a:outerShdw blurRad="38100" dist="38100" dir="2700000" algn="tl">
                    <a:srgbClr val="000000">
                      <a:alpha val="43137"/>
                    </a:srgbClr>
                  </a:outerShdw>
                </a:effectLst>
              </a:rPr>
              <a:t>Psa. </a:t>
            </a:r>
            <a:r>
              <a:rPr lang="en-US" sz="2800" b="1" dirty="0">
                <a:effectLst>
                  <a:outerShdw blurRad="38100" dist="38100" dir="2700000" algn="tl">
                    <a:srgbClr val="000000">
                      <a:alpha val="43137"/>
                    </a:srgbClr>
                  </a:outerShdw>
                </a:effectLst>
              </a:rPr>
              <a:t>95:6</a:t>
            </a:r>
            <a:r>
              <a:rPr lang="en-US" sz="2800" b="1" dirty="0" smtClean="0">
                <a:effectLst>
                  <a:outerShdw blurRad="38100" dist="38100" dir="2700000" algn="tl">
                    <a:srgbClr val="000000">
                      <a:alpha val="43137"/>
                    </a:srgbClr>
                  </a:outerShdw>
                </a:effectLst>
              </a:rPr>
              <a:t>:  </a:t>
            </a:r>
            <a:r>
              <a:rPr lang="en-US" sz="2800" baseline="30000" dirty="0" smtClean="0">
                <a:effectLst>
                  <a:outerShdw blurRad="38100" dist="38100" dir="2700000" algn="tl">
                    <a:srgbClr val="000000">
                      <a:alpha val="43137"/>
                    </a:srgbClr>
                  </a:outerShdw>
                </a:effectLst>
              </a:rPr>
              <a:t>6</a:t>
            </a:r>
            <a:r>
              <a:rPr lang="en-US" sz="2800" dirty="0" smtClean="0">
                <a:effectLst>
                  <a:outerShdw blurRad="38100" dist="38100" dir="2700000" algn="tl">
                    <a:srgbClr val="000000">
                      <a:alpha val="43137"/>
                    </a:srgbClr>
                  </a:outerShdw>
                </a:effectLst>
              </a:rPr>
              <a:t> </a:t>
            </a:r>
            <a:r>
              <a:rPr lang="en-US" sz="2800" dirty="0">
                <a:effectLst>
                  <a:outerShdw blurRad="38100" dist="38100" dir="2700000" algn="tl">
                    <a:srgbClr val="000000">
                      <a:alpha val="43137"/>
                    </a:srgbClr>
                  </a:outerShdw>
                </a:effectLst>
              </a:rPr>
              <a:t>Oh come, let us </a:t>
            </a:r>
            <a:r>
              <a:rPr lang="en-US" sz="2800" b="1" dirty="0">
                <a:solidFill>
                  <a:srgbClr val="FFFF00"/>
                </a:solidFill>
                <a:effectLst>
                  <a:outerShdw blurRad="38100" dist="38100" dir="2700000" algn="tl">
                    <a:srgbClr val="000000">
                      <a:alpha val="43137"/>
                    </a:srgbClr>
                  </a:outerShdw>
                </a:effectLst>
              </a:rPr>
              <a:t>worship</a:t>
            </a:r>
            <a:r>
              <a:rPr lang="en-US" sz="2800" dirty="0">
                <a:effectLst>
                  <a:outerShdw blurRad="38100" dist="38100" dir="2700000" algn="tl">
                    <a:srgbClr val="000000">
                      <a:alpha val="43137"/>
                    </a:srgbClr>
                  </a:outerShdw>
                </a:effectLst>
              </a:rPr>
              <a:t> and </a:t>
            </a:r>
            <a:r>
              <a:rPr lang="en-US" sz="2800" b="1" dirty="0">
                <a:solidFill>
                  <a:srgbClr val="FFFF00"/>
                </a:solidFill>
                <a:effectLst>
                  <a:outerShdw blurRad="38100" dist="38100" dir="2700000" algn="tl">
                    <a:srgbClr val="000000">
                      <a:alpha val="43137"/>
                    </a:srgbClr>
                  </a:outerShdw>
                </a:effectLst>
              </a:rPr>
              <a:t>bow down</a:t>
            </a:r>
            <a:r>
              <a:rPr lang="en-US" sz="2800" dirty="0">
                <a:effectLst>
                  <a:outerShdw blurRad="38100" dist="38100" dir="2700000" algn="tl">
                    <a:srgbClr val="000000">
                      <a:alpha val="43137"/>
                    </a:srgbClr>
                  </a:outerShdw>
                </a:effectLst>
              </a:rPr>
              <a:t>; Let us </a:t>
            </a:r>
            <a:r>
              <a:rPr lang="en-US" sz="2800" b="1" dirty="0">
                <a:solidFill>
                  <a:srgbClr val="FFFF00"/>
                </a:solidFill>
                <a:effectLst>
                  <a:outerShdw blurRad="38100" dist="38100" dir="2700000" algn="tl">
                    <a:srgbClr val="000000">
                      <a:alpha val="43137"/>
                    </a:srgbClr>
                  </a:outerShdw>
                </a:effectLst>
              </a:rPr>
              <a:t>kneel</a:t>
            </a:r>
            <a:r>
              <a:rPr lang="en-US" sz="2800" dirty="0">
                <a:effectLst>
                  <a:outerShdw blurRad="38100" dist="38100" dir="2700000" algn="tl">
                    <a:srgbClr val="000000">
                      <a:alpha val="43137"/>
                    </a:srgbClr>
                  </a:outerShdw>
                </a:effectLst>
              </a:rPr>
              <a:t> before the </a:t>
            </a:r>
            <a:r>
              <a:rPr lang="en-US" sz="2800" cap="small" dirty="0">
                <a:effectLst>
                  <a:outerShdw blurRad="38100" dist="38100" dir="2700000" algn="tl">
                    <a:srgbClr val="000000">
                      <a:alpha val="43137"/>
                    </a:srgbClr>
                  </a:outerShdw>
                </a:effectLst>
              </a:rPr>
              <a:t>Lord</a:t>
            </a:r>
            <a:r>
              <a:rPr lang="en-US" sz="2800" dirty="0">
                <a:effectLst>
                  <a:outerShdw blurRad="38100" dist="38100" dir="2700000" algn="tl">
                    <a:srgbClr val="000000">
                      <a:alpha val="43137"/>
                    </a:srgbClr>
                  </a:outerShdw>
                </a:effectLst>
              </a:rPr>
              <a:t> our Maker</a:t>
            </a:r>
            <a:r>
              <a:rPr lang="en-US" sz="2800" dirty="0" smtClean="0">
                <a:effectLst>
                  <a:outerShdw blurRad="38100" dist="38100" dir="2700000" algn="tl">
                    <a:srgbClr val="000000">
                      <a:alpha val="43137"/>
                    </a:srgbClr>
                  </a:outerShdw>
                </a:effectLst>
              </a:rPr>
              <a:t>.</a:t>
            </a:r>
            <a:endParaRPr lang="en-US" sz="2800" dirty="0">
              <a:effectLst>
                <a:outerShdw blurRad="38100" dist="38100" dir="2700000" algn="tl">
                  <a:srgbClr val="000000">
                    <a:alpha val="43137"/>
                  </a:srgbClr>
                </a:outerShdw>
              </a:effectLst>
            </a:endParaRPr>
          </a:p>
        </p:txBody>
      </p:sp>
      <p:sp>
        <p:nvSpPr>
          <p:cNvPr id="4" name="Footer Placeholder 3"/>
          <p:cNvSpPr>
            <a:spLocks noGrp="1"/>
          </p:cNvSpPr>
          <p:nvPr>
            <p:ph type="ftr" sz="quarter" idx="11"/>
          </p:nvPr>
        </p:nvSpPr>
        <p:spPr/>
        <p:txBody>
          <a:bodyPr/>
          <a:lstStyle/>
          <a:p>
            <a:r>
              <a:rPr lang="en-US" smtClean="0"/>
              <a:t>Kevin Kay</a:t>
            </a:r>
            <a:endParaRPr lang="en-US"/>
          </a:p>
        </p:txBody>
      </p:sp>
      <p:sp>
        <p:nvSpPr>
          <p:cNvPr id="5" name="Slide Number Placeholder 4"/>
          <p:cNvSpPr>
            <a:spLocks noGrp="1"/>
          </p:cNvSpPr>
          <p:nvPr>
            <p:ph type="sldNum" sz="quarter" idx="12"/>
          </p:nvPr>
        </p:nvSpPr>
        <p:spPr/>
        <p:txBody>
          <a:bodyPr/>
          <a:lstStyle/>
          <a:p>
            <a:fld id="{156EC2FA-43DB-4F1E-808B-3DA229752D5A}" type="slidenum">
              <a:rPr lang="en-US" smtClean="0"/>
              <a:t>32</a:t>
            </a:fld>
            <a:endParaRPr lang="en-US"/>
          </a:p>
        </p:txBody>
      </p:sp>
    </p:spTree>
    <p:extLst>
      <p:ext uri="{BB962C8B-B14F-4D97-AF65-F5344CB8AC3E}">
        <p14:creationId xmlns:p14="http://schemas.microsoft.com/office/powerpoint/2010/main" val="4857480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Giving Not Receiving</a:t>
            </a:r>
            <a:endParaRPr lang="en-US" dirty="0"/>
          </a:p>
        </p:txBody>
      </p:sp>
      <p:sp>
        <p:nvSpPr>
          <p:cNvPr id="3" name="Content Placeholder 2"/>
          <p:cNvSpPr>
            <a:spLocks noGrp="1"/>
          </p:cNvSpPr>
          <p:nvPr>
            <p:ph idx="1"/>
          </p:nvPr>
        </p:nvSpPr>
        <p:spPr/>
        <p:txBody>
          <a:bodyPr/>
          <a:lstStyle/>
          <a:p>
            <a:pPr marL="0" indent="457200">
              <a:spcBef>
                <a:spcPts val="0"/>
              </a:spcBef>
              <a:spcAft>
                <a:spcPts val="2400"/>
              </a:spcAft>
              <a:buNone/>
            </a:pPr>
            <a:r>
              <a:rPr lang="en-US" sz="2500" b="1" dirty="0" smtClean="0">
                <a:effectLst>
                  <a:outerShdw blurRad="38100" dist="38100" dir="2700000" algn="tl">
                    <a:srgbClr val="000000">
                      <a:alpha val="43137"/>
                    </a:srgbClr>
                  </a:outerShdw>
                </a:effectLst>
              </a:rPr>
              <a:t>2 Sam. 24:22-24:  </a:t>
            </a:r>
            <a:r>
              <a:rPr lang="en-US" sz="2500" baseline="30000" dirty="0" smtClean="0">
                <a:effectLst>
                  <a:outerShdw blurRad="38100" dist="38100" dir="2700000" algn="tl">
                    <a:srgbClr val="000000">
                      <a:alpha val="43137"/>
                    </a:srgbClr>
                  </a:outerShdw>
                </a:effectLst>
              </a:rPr>
              <a:t>22</a:t>
            </a:r>
            <a:r>
              <a:rPr lang="en-US" sz="2500" dirty="0" smtClean="0">
                <a:effectLst>
                  <a:outerShdw blurRad="38100" dist="38100" dir="2700000" algn="tl">
                    <a:srgbClr val="000000">
                      <a:alpha val="43137"/>
                    </a:srgbClr>
                  </a:outerShdw>
                </a:effectLst>
              </a:rPr>
              <a:t> </a:t>
            </a:r>
            <a:r>
              <a:rPr lang="en-US" sz="2500" dirty="0">
                <a:effectLst>
                  <a:outerShdw blurRad="38100" dist="38100" dir="2700000" algn="tl">
                    <a:srgbClr val="000000">
                      <a:alpha val="43137"/>
                    </a:srgbClr>
                  </a:outerShdw>
                </a:effectLst>
              </a:rPr>
              <a:t>Now </a:t>
            </a:r>
            <a:r>
              <a:rPr lang="en-US" sz="2500" dirty="0" err="1">
                <a:effectLst>
                  <a:outerShdw blurRad="38100" dist="38100" dir="2700000" algn="tl">
                    <a:srgbClr val="000000">
                      <a:alpha val="43137"/>
                    </a:srgbClr>
                  </a:outerShdw>
                </a:effectLst>
              </a:rPr>
              <a:t>Araunah</a:t>
            </a:r>
            <a:r>
              <a:rPr lang="en-US" sz="2500" dirty="0">
                <a:effectLst>
                  <a:outerShdw blurRad="38100" dist="38100" dir="2700000" algn="tl">
                    <a:srgbClr val="000000">
                      <a:alpha val="43137"/>
                    </a:srgbClr>
                  </a:outerShdw>
                </a:effectLst>
              </a:rPr>
              <a:t> said to David, “Let my lord the king take and offer up whatever seems good to him. Look, here are </a:t>
            </a:r>
            <a:r>
              <a:rPr lang="en-US" sz="2500" b="1" dirty="0">
                <a:solidFill>
                  <a:srgbClr val="FFFF00"/>
                </a:solidFill>
                <a:effectLst>
                  <a:outerShdw blurRad="38100" dist="38100" dir="2700000" algn="tl">
                    <a:srgbClr val="000000">
                      <a:alpha val="43137"/>
                    </a:srgbClr>
                  </a:outerShdw>
                </a:effectLst>
              </a:rPr>
              <a:t>oxen</a:t>
            </a:r>
            <a:r>
              <a:rPr lang="en-US" sz="2500" dirty="0">
                <a:effectLst>
                  <a:outerShdw blurRad="38100" dist="38100" dir="2700000" algn="tl">
                    <a:srgbClr val="000000">
                      <a:alpha val="43137"/>
                    </a:srgbClr>
                  </a:outerShdw>
                </a:effectLst>
              </a:rPr>
              <a:t> for burnt sacrifice, and </a:t>
            </a:r>
            <a:r>
              <a:rPr lang="en-US" sz="2500" b="1" dirty="0">
                <a:solidFill>
                  <a:srgbClr val="FFFF00"/>
                </a:solidFill>
                <a:effectLst>
                  <a:outerShdw blurRad="38100" dist="38100" dir="2700000" algn="tl">
                    <a:srgbClr val="000000">
                      <a:alpha val="43137"/>
                    </a:srgbClr>
                  </a:outerShdw>
                </a:effectLst>
              </a:rPr>
              <a:t>threshing implements </a:t>
            </a:r>
            <a:r>
              <a:rPr lang="en-US" sz="2500" dirty="0">
                <a:effectLst>
                  <a:outerShdw blurRad="38100" dist="38100" dir="2700000" algn="tl">
                    <a:srgbClr val="000000">
                      <a:alpha val="43137"/>
                    </a:srgbClr>
                  </a:outerShdw>
                </a:effectLst>
              </a:rPr>
              <a:t>and </a:t>
            </a:r>
            <a:r>
              <a:rPr lang="en-US" sz="2500" b="1" dirty="0">
                <a:solidFill>
                  <a:srgbClr val="FFFF00"/>
                </a:solidFill>
                <a:effectLst>
                  <a:outerShdw blurRad="38100" dist="38100" dir="2700000" algn="tl">
                    <a:srgbClr val="000000">
                      <a:alpha val="43137"/>
                    </a:srgbClr>
                  </a:outerShdw>
                </a:effectLst>
              </a:rPr>
              <a:t>the yokes </a:t>
            </a:r>
            <a:r>
              <a:rPr lang="en-US" sz="2500" dirty="0">
                <a:effectLst>
                  <a:outerShdw blurRad="38100" dist="38100" dir="2700000" algn="tl">
                    <a:srgbClr val="000000">
                      <a:alpha val="43137"/>
                    </a:srgbClr>
                  </a:outerShdw>
                </a:effectLst>
              </a:rPr>
              <a:t>of the oxen for wood. </a:t>
            </a:r>
            <a:r>
              <a:rPr lang="en-US" sz="2500" baseline="30000" dirty="0">
                <a:effectLst>
                  <a:outerShdw blurRad="38100" dist="38100" dir="2700000" algn="tl">
                    <a:srgbClr val="000000">
                      <a:alpha val="43137"/>
                    </a:srgbClr>
                  </a:outerShdw>
                </a:effectLst>
              </a:rPr>
              <a:t>23</a:t>
            </a:r>
            <a:r>
              <a:rPr lang="en-US" sz="2500" dirty="0">
                <a:effectLst>
                  <a:outerShdw blurRad="38100" dist="38100" dir="2700000" algn="tl">
                    <a:srgbClr val="000000">
                      <a:alpha val="43137"/>
                    </a:srgbClr>
                  </a:outerShdw>
                </a:effectLst>
              </a:rPr>
              <a:t> All these, O king, </a:t>
            </a:r>
            <a:r>
              <a:rPr lang="en-US" sz="2500" dirty="0" err="1">
                <a:effectLst>
                  <a:outerShdw blurRad="38100" dist="38100" dir="2700000" algn="tl">
                    <a:srgbClr val="000000">
                      <a:alpha val="43137"/>
                    </a:srgbClr>
                  </a:outerShdw>
                </a:effectLst>
              </a:rPr>
              <a:t>Araunah</a:t>
            </a:r>
            <a:r>
              <a:rPr lang="en-US" sz="2500" dirty="0">
                <a:effectLst>
                  <a:outerShdw blurRad="38100" dist="38100" dir="2700000" algn="tl">
                    <a:srgbClr val="000000">
                      <a:alpha val="43137"/>
                    </a:srgbClr>
                  </a:outerShdw>
                </a:effectLst>
              </a:rPr>
              <a:t> has given to the king.” And </a:t>
            </a:r>
            <a:r>
              <a:rPr lang="en-US" sz="2500" dirty="0" err="1">
                <a:effectLst>
                  <a:outerShdw blurRad="38100" dist="38100" dir="2700000" algn="tl">
                    <a:srgbClr val="000000">
                      <a:alpha val="43137"/>
                    </a:srgbClr>
                  </a:outerShdw>
                </a:effectLst>
              </a:rPr>
              <a:t>Araunah</a:t>
            </a:r>
            <a:r>
              <a:rPr lang="en-US" sz="2500" dirty="0">
                <a:effectLst>
                  <a:outerShdw blurRad="38100" dist="38100" dir="2700000" algn="tl">
                    <a:srgbClr val="000000">
                      <a:alpha val="43137"/>
                    </a:srgbClr>
                  </a:outerShdw>
                </a:effectLst>
              </a:rPr>
              <a:t> said to the king, “May the </a:t>
            </a:r>
            <a:r>
              <a:rPr lang="en-US" sz="2500" cap="small" dirty="0">
                <a:effectLst>
                  <a:outerShdw blurRad="38100" dist="38100" dir="2700000" algn="tl">
                    <a:srgbClr val="000000">
                      <a:alpha val="43137"/>
                    </a:srgbClr>
                  </a:outerShdw>
                </a:effectLst>
              </a:rPr>
              <a:t>Lord</a:t>
            </a:r>
            <a:r>
              <a:rPr lang="en-US" sz="2500" dirty="0">
                <a:effectLst>
                  <a:outerShdw blurRad="38100" dist="38100" dir="2700000" algn="tl">
                    <a:srgbClr val="000000">
                      <a:alpha val="43137"/>
                    </a:srgbClr>
                  </a:outerShdw>
                </a:effectLst>
              </a:rPr>
              <a:t> your God accept you.” </a:t>
            </a:r>
            <a:r>
              <a:rPr lang="en-US" sz="2500" baseline="30000" dirty="0">
                <a:effectLst>
                  <a:outerShdw blurRad="38100" dist="38100" dir="2700000" algn="tl">
                    <a:srgbClr val="000000">
                      <a:alpha val="43137"/>
                    </a:srgbClr>
                  </a:outerShdw>
                </a:effectLst>
              </a:rPr>
              <a:t>24</a:t>
            </a:r>
            <a:r>
              <a:rPr lang="en-US" sz="2500" dirty="0">
                <a:effectLst>
                  <a:outerShdw blurRad="38100" dist="38100" dir="2700000" algn="tl">
                    <a:srgbClr val="000000">
                      <a:alpha val="43137"/>
                    </a:srgbClr>
                  </a:outerShdw>
                </a:effectLst>
              </a:rPr>
              <a:t> Then the king said to </a:t>
            </a:r>
            <a:r>
              <a:rPr lang="en-US" sz="2500" dirty="0" err="1">
                <a:effectLst>
                  <a:outerShdw blurRad="38100" dist="38100" dir="2700000" algn="tl">
                    <a:srgbClr val="000000">
                      <a:alpha val="43137"/>
                    </a:srgbClr>
                  </a:outerShdw>
                </a:effectLst>
              </a:rPr>
              <a:t>Araunah</a:t>
            </a:r>
            <a:r>
              <a:rPr lang="en-US" sz="2500" dirty="0">
                <a:effectLst>
                  <a:outerShdw blurRad="38100" dist="38100" dir="2700000" algn="tl">
                    <a:srgbClr val="000000">
                      <a:alpha val="43137"/>
                    </a:srgbClr>
                  </a:outerShdw>
                </a:effectLst>
              </a:rPr>
              <a:t>, “No, but I will surely buy it from you for a price; nor will I offer burnt offerings to the </a:t>
            </a:r>
            <a:r>
              <a:rPr lang="en-US" sz="2500" cap="small" dirty="0">
                <a:effectLst>
                  <a:outerShdw blurRad="38100" dist="38100" dir="2700000" algn="tl">
                    <a:srgbClr val="000000">
                      <a:alpha val="43137"/>
                    </a:srgbClr>
                  </a:outerShdw>
                </a:effectLst>
              </a:rPr>
              <a:t>Lord</a:t>
            </a:r>
            <a:r>
              <a:rPr lang="en-US" sz="2500" dirty="0">
                <a:effectLst>
                  <a:outerShdw blurRad="38100" dist="38100" dir="2700000" algn="tl">
                    <a:srgbClr val="000000">
                      <a:alpha val="43137"/>
                    </a:srgbClr>
                  </a:outerShdw>
                </a:effectLst>
              </a:rPr>
              <a:t> my God with that which </a:t>
            </a:r>
            <a:r>
              <a:rPr lang="en-US" sz="2500" b="1" dirty="0">
                <a:solidFill>
                  <a:srgbClr val="FFFF00"/>
                </a:solidFill>
                <a:effectLst>
                  <a:outerShdw blurRad="38100" dist="38100" dir="2700000" algn="tl">
                    <a:srgbClr val="000000">
                      <a:alpha val="43137"/>
                    </a:srgbClr>
                  </a:outerShdw>
                </a:effectLst>
              </a:rPr>
              <a:t>costs me nothing</a:t>
            </a:r>
            <a:r>
              <a:rPr lang="en-US" sz="2500" dirty="0">
                <a:effectLst>
                  <a:outerShdw blurRad="38100" dist="38100" dir="2700000" algn="tl">
                    <a:srgbClr val="000000">
                      <a:alpha val="43137"/>
                    </a:srgbClr>
                  </a:outerShdw>
                </a:effectLst>
              </a:rPr>
              <a:t>.” So David bought the threshing floor and the oxen for fifty shekels of silver. </a:t>
            </a:r>
          </a:p>
          <a:p>
            <a:pPr marL="457200" indent="-457200">
              <a:spcBef>
                <a:spcPts val="0"/>
              </a:spcBef>
              <a:spcAft>
                <a:spcPts val="2400"/>
              </a:spcAft>
            </a:pPr>
            <a:endParaRPr lang="en-US" sz="2800" dirty="0" smtClean="0">
              <a:effectLst>
                <a:outerShdw blurRad="38100" dist="38100" dir="2700000" algn="tl">
                  <a:srgbClr val="000000">
                    <a:alpha val="43137"/>
                  </a:srgbClr>
                </a:outerShdw>
              </a:effectLst>
            </a:endParaRPr>
          </a:p>
          <a:p>
            <a:pPr marL="457200" indent="-457200">
              <a:spcBef>
                <a:spcPts val="0"/>
              </a:spcBef>
              <a:spcAft>
                <a:spcPts val="2400"/>
              </a:spcAft>
            </a:pPr>
            <a:endParaRPr lang="en-US" sz="2800" dirty="0">
              <a:effectLst>
                <a:outerShdw blurRad="38100" dist="38100" dir="2700000" algn="tl">
                  <a:srgbClr val="000000">
                    <a:alpha val="43137"/>
                  </a:srgbClr>
                </a:outerShdw>
              </a:effectLst>
            </a:endParaRPr>
          </a:p>
        </p:txBody>
      </p:sp>
      <p:sp>
        <p:nvSpPr>
          <p:cNvPr id="4" name="Footer Placeholder 3"/>
          <p:cNvSpPr>
            <a:spLocks noGrp="1"/>
          </p:cNvSpPr>
          <p:nvPr>
            <p:ph type="ftr" sz="quarter" idx="11"/>
          </p:nvPr>
        </p:nvSpPr>
        <p:spPr/>
        <p:txBody>
          <a:bodyPr/>
          <a:lstStyle/>
          <a:p>
            <a:r>
              <a:rPr lang="en-US" smtClean="0"/>
              <a:t>Kevin Kay</a:t>
            </a:r>
            <a:endParaRPr lang="en-US"/>
          </a:p>
        </p:txBody>
      </p:sp>
      <p:sp>
        <p:nvSpPr>
          <p:cNvPr id="5" name="Slide Number Placeholder 4"/>
          <p:cNvSpPr>
            <a:spLocks noGrp="1"/>
          </p:cNvSpPr>
          <p:nvPr>
            <p:ph type="sldNum" sz="quarter" idx="12"/>
          </p:nvPr>
        </p:nvSpPr>
        <p:spPr/>
        <p:txBody>
          <a:bodyPr/>
          <a:lstStyle/>
          <a:p>
            <a:fld id="{156EC2FA-43DB-4F1E-808B-3DA229752D5A}" type="slidenum">
              <a:rPr lang="en-US" smtClean="0"/>
              <a:t>33</a:t>
            </a:fld>
            <a:endParaRPr lang="en-US"/>
          </a:p>
        </p:txBody>
      </p:sp>
    </p:spTree>
    <p:extLst>
      <p:ext uri="{BB962C8B-B14F-4D97-AF65-F5344CB8AC3E}">
        <p14:creationId xmlns:p14="http://schemas.microsoft.com/office/powerpoint/2010/main" val="377388459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Giving The Best</a:t>
            </a:r>
            <a:endParaRPr lang="en-US" dirty="0"/>
          </a:p>
        </p:txBody>
      </p:sp>
      <p:sp>
        <p:nvSpPr>
          <p:cNvPr id="3" name="Content Placeholder 2"/>
          <p:cNvSpPr>
            <a:spLocks noGrp="1"/>
          </p:cNvSpPr>
          <p:nvPr>
            <p:ph idx="1"/>
          </p:nvPr>
        </p:nvSpPr>
        <p:spPr/>
        <p:txBody>
          <a:bodyPr/>
          <a:lstStyle/>
          <a:p>
            <a:pPr marL="0" indent="457200">
              <a:spcBef>
                <a:spcPts val="0"/>
              </a:spcBef>
              <a:spcAft>
                <a:spcPts val="2400"/>
              </a:spcAft>
              <a:buNone/>
            </a:pPr>
            <a:r>
              <a:rPr lang="en-US" sz="2800" b="1" dirty="0" smtClean="0">
                <a:effectLst>
                  <a:outerShdw blurRad="38100" dist="38100" dir="2700000" algn="tl">
                    <a:srgbClr val="000000">
                      <a:alpha val="43137"/>
                    </a:srgbClr>
                  </a:outerShdw>
                </a:effectLst>
              </a:rPr>
              <a:t>Mal. </a:t>
            </a:r>
            <a:r>
              <a:rPr lang="en-US" sz="2800" b="1" dirty="0">
                <a:effectLst>
                  <a:outerShdw blurRad="38100" dist="38100" dir="2700000" algn="tl">
                    <a:srgbClr val="000000">
                      <a:alpha val="43137"/>
                    </a:srgbClr>
                  </a:outerShdw>
                </a:effectLst>
              </a:rPr>
              <a:t>1:7–8</a:t>
            </a:r>
            <a:r>
              <a:rPr lang="en-US" sz="2800" b="1" dirty="0" smtClean="0">
                <a:effectLst>
                  <a:outerShdw blurRad="38100" dist="38100" dir="2700000" algn="tl">
                    <a:srgbClr val="000000">
                      <a:alpha val="43137"/>
                    </a:srgbClr>
                  </a:outerShdw>
                </a:effectLst>
              </a:rPr>
              <a:t>:  </a:t>
            </a:r>
            <a:r>
              <a:rPr lang="en-US" sz="2800" baseline="30000" dirty="0" smtClean="0">
                <a:effectLst>
                  <a:outerShdw blurRad="38100" dist="38100" dir="2700000" algn="tl">
                    <a:srgbClr val="000000">
                      <a:alpha val="43137"/>
                    </a:srgbClr>
                  </a:outerShdw>
                </a:effectLst>
              </a:rPr>
              <a:t>7</a:t>
            </a:r>
            <a:r>
              <a:rPr lang="en-US" sz="2800" dirty="0" smtClean="0">
                <a:effectLst>
                  <a:outerShdw blurRad="38100" dist="38100" dir="2700000" algn="tl">
                    <a:srgbClr val="000000">
                      <a:alpha val="43137"/>
                    </a:srgbClr>
                  </a:outerShdw>
                </a:effectLst>
              </a:rPr>
              <a:t> </a:t>
            </a:r>
            <a:r>
              <a:rPr lang="en-US" sz="2800" dirty="0">
                <a:effectLst>
                  <a:outerShdw blurRad="38100" dist="38100" dir="2700000" algn="tl">
                    <a:srgbClr val="000000">
                      <a:alpha val="43137"/>
                    </a:srgbClr>
                  </a:outerShdw>
                </a:effectLst>
              </a:rPr>
              <a:t>“You offer </a:t>
            </a:r>
            <a:r>
              <a:rPr lang="en-US" sz="2800" b="1" dirty="0">
                <a:solidFill>
                  <a:srgbClr val="FFFF00"/>
                </a:solidFill>
                <a:effectLst>
                  <a:outerShdw blurRad="38100" dist="38100" dir="2700000" algn="tl">
                    <a:srgbClr val="000000">
                      <a:alpha val="43137"/>
                    </a:srgbClr>
                  </a:outerShdw>
                </a:effectLst>
              </a:rPr>
              <a:t>defiled food </a:t>
            </a:r>
            <a:r>
              <a:rPr lang="en-US" sz="2800" dirty="0">
                <a:effectLst>
                  <a:outerShdw blurRad="38100" dist="38100" dir="2700000" algn="tl">
                    <a:srgbClr val="000000">
                      <a:alpha val="43137"/>
                    </a:srgbClr>
                  </a:outerShdw>
                </a:effectLst>
              </a:rPr>
              <a:t>on My altar, But say, ‘In what way have we defiled You?’ By saying, ‘The table of the </a:t>
            </a:r>
            <a:r>
              <a:rPr lang="en-US" sz="2800" cap="small" dirty="0">
                <a:effectLst>
                  <a:outerShdw blurRad="38100" dist="38100" dir="2700000" algn="tl">
                    <a:srgbClr val="000000">
                      <a:alpha val="43137"/>
                    </a:srgbClr>
                  </a:outerShdw>
                </a:effectLst>
              </a:rPr>
              <a:t>Lord</a:t>
            </a:r>
            <a:r>
              <a:rPr lang="en-US" sz="2800" dirty="0">
                <a:effectLst>
                  <a:outerShdw blurRad="38100" dist="38100" dir="2700000" algn="tl">
                    <a:srgbClr val="000000">
                      <a:alpha val="43137"/>
                    </a:srgbClr>
                  </a:outerShdw>
                </a:effectLst>
              </a:rPr>
              <a:t> is contemptible.’ </a:t>
            </a:r>
            <a:r>
              <a:rPr lang="en-US" sz="2800" baseline="30000" dirty="0">
                <a:effectLst>
                  <a:outerShdw blurRad="38100" dist="38100" dir="2700000" algn="tl">
                    <a:srgbClr val="000000">
                      <a:alpha val="43137"/>
                    </a:srgbClr>
                  </a:outerShdw>
                </a:effectLst>
              </a:rPr>
              <a:t>8</a:t>
            </a:r>
            <a:r>
              <a:rPr lang="en-US" sz="2800" dirty="0">
                <a:effectLst>
                  <a:outerShdw blurRad="38100" dist="38100" dir="2700000" algn="tl">
                    <a:srgbClr val="000000">
                      <a:alpha val="43137"/>
                    </a:srgbClr>
                  </a:outerShdw>
                </a:effectLst>
              </a:rPr>
              <a:t> And when you offer </a:t>
            </a:r>
            <a:r>
              <a:rPr lang="en-US" sz="2800" b="1" dirty="0">
                <a:solidFill>
                  <a:srgbClr val="FFFF00"/>
                </a:solidFill>
                <a:effectLst>
                  <a:outerShdw blurRad="38100" dist="38100" dir="2700000" algn="tl">
                    <a:srgbClr val="000000">
                      <a:alpha val="43137"/>
                    </a:srgbClr>
                  </a:outerShdw>
                </a:effectLst>
              </a:rPr>
              <a:t>the blind </a:t>
            </a:r>
            <a:r>
              <a:rPr lang="en-US" sz="2800" dirty="0">
                <a:effectLst>
                  <a:outerShdw blurRad="38100" dist="38100" dir="2700000" algn="tl">
                    <a:srgbClr val="000000">
                      <a:alpha val="43137"/>
                    </a:srgbClr>
                  </a:outerShdw>
                </a:effectLst>
              </a:rPr>
              <a:t>as a sacrifice, Is it not evil? And when you offer </a:t>
            </a:r>
            <a:r>
              <a:rPr lang="en-US" sz="2800" b="1" dirty="0">
                <a:solidFill>
                  <a:srgbClr val="FFFF00"/>
                </a:solidFill>
                <a:effectLst>
                  <a:outerShdw blurRad="38100" dist="38100" dir="2700000" algn="tl">
                    <a:srgbClr val="000000">
                      <a:alpha val="43137"/>
                    </a:srgbClr>
                  </a:outerShdw>
                </a:effectLst>
              </a:rPr>
              <a:t>the lame and sick</a:t>
            </a:r>
            <a:r>
              <a:rPr lang="en-US" sz="2800" dirty="0">
                <a:effectLst>
                  <a:outerShdw blurRad="38100" dist="38100" dir="2700000" algn="tl">
                    <a:srgbClr val="000000">
                      <a:alpha val="43137"/>
                    </a:srgbClr>
                  </a:outerShdw>
                </a:effectLst>
              </a:rPr>
              <a:t>, Is it not evil? Offer it then to your governor! Would he be pleased with you? Would he accept you favorably?” Says the </a:t>
            </a:r>
            <a:r>
              <a:rPr lang="en-US" sz="2800" cap="small" dirty="0">
                <a:effectLst>
                  <a:outerShdw blurRad="38100" dist="38100" dir="2700000" algn="tl">
                    <a:srgbClr val="000000">
                      <a:alpha val="43137"/>
                    </a:srgbClr>
                  </a:outerShdw>
                </a:effectLst>
              </a:rPr>
              <a:t>Lord</a:t>
            </a:r>
            <a:r>
              <a:rPr lang="en-US" sz="2800" dirty="0">
                <a:effectLst>
                  <a:outerShdw blurRad="38100" dist="38100" dir="2700000" algn="tl">
                    <a:srgbClr val="000000">
                      <a:alpha val="43137"/>
                    </a:srgbClr>
                  </a:outerShdw>
                </a:effectLst>
              </a:rPr>
              <a:t> of hosts. </a:t>
            </a:r>
          </a:p>
          <a:p>
            <a:pPr marL="457200" indent="-457200">
              <a:spcBef>
                <a:spcPts val="0"/>
              </a:spcBef>
              <a:spcAft>
                <a:spcPts val="2400"/>
              </a:spcAft>
            </a:pPr>
            <a:endParaRPr lang="en-US" sz="2800" dirty="0" smtClean="0">
              <a:effectLst>
                <a:outerShdw blurRad="38100" dist="38100" dir="2700000" algn="tl">
                  <a:srgbClr val="000000">
                    <a:alpha val="43137"/>
                  </a:srgbClr>
                </a:outerShdw>
              </a:effectLst>
            </a:endParaRPr>
          </a:p>
          <a:p>
            <a:pPr marL="457200" indent="-457200">
              <a:spcBef>
                <a:spcPts val="0"/>
              </a:spcBef>
              <a:spcAft>
                <a:spcPts val="2400"/>
              </a:spcAft>
            </a:pPr>
            <a:endParaRPr lang="en-US" sz="2800" dirty="0">
              <a:effectLst>
                <a:outerShdw blurRad="38100" dist="38100" dir="2700000" algn="tl">
                  <a:srgbClr val="000000">
                    <a:alpha val="43137"/>
                  </a:srgbClr>
                </a:outerShdw>
              </a:effectLst>
            </a:endParaRPr>
          </a:p>
        </p:txBody>
      </p:sp>
      <p:sp>
        <p:nvSpPr>
          <p:cNvPr id="4" name="Footer Placeholder 3"/>
          <p:cNvSpPr>
            <a:spLocks noGrp="1"/>
          </p:cNvSpPr>
          <p:nvPr>
            <p:ph type="ftr" sz="quarter" idx="11"/>
          </p:nvPr>
        </p:nvSpPr>
        <p:spPr/>
        <p:txBody>
          <a:bodyPr/>
          <a:lstStyle/>
          <a:p>
            <a:r>
              <a:rPr lang="en-US" smtClean="0"/>
              <a:t>Kevin Kay</a:t>
            </a:r>
            <a:endParaRPr lang="en-US"/>
          </a:p>
        </p:txBody>
      </p:sp>
      <p:sp>
        <p:nvSpPr>
          <p:cNvPr id="5" name="Slide Number Placeholder 4"/>
          <p:cNvSpPr>
            <a:spLocks noGrp="1"/>
          </p:cNvSpPr>
          <p:nvPr>
            <p:ph type="sldNum" sz="quarter" idx="12"/>
          </p:nvPr>
        </p:nvSpPr>
        <p:spPr/>
        <p:txBody>
          <a:bodyPr/>
          <a:lstStyle/>
          <a:p>
            <a:fld id="{156EC2FA-43DB-4F1E-808B-3DA229752D5A}" type="slidenum">
              <a:rPr lang="en-US" smtClean="0"/>
              <a:t>34</a:t>
            </a:fld>
            <a:endParaRPr lang="en-US"/>
          </a:p>
        </p:txBody>
      </p:sp>
    </p:spTree>
    <p:extLst>
      <p:ext uri="{BB962C8B-B14F-4D97-AF65-F5344CB8AC3E}">
        <p14:creationId xmlns:p14="http://schemas.microsoft.com/office/powerpoint/2010/main" val="276667971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EFFACBBE-BB8C-409E-A023-E88FE26AFC18}" type="slidenum">
              <a:rPr lang="en-US">
                <a:solidFill>
                  <a:srgbClr val="FFFFFF"/>
                </a:solidFill>
              </a:rPr>
              <a:pPr/>
              <a:t>35</a:t>
            </a:fld>
            <a:endParaRPr lang="en-US">
              <a:solidFill>
                <a:srgbClr val="FFFFFF"/>
              </a:solidFill>
            </a:endParaRPr>
          </a:p>
        </p:txBody>
      </p:sp>
      <p:sp>
        <p:nvSpPr>
          <p:cNvPr id="18434" name="Rectangle 2"/>
          <p:cNvSpPr>
            <a:spLocks noGrp="1" noChangeArrowheads="1"/>
          </p:cNvSpPr>
          <p:nvPr>
            <p:ph type="title"/>
          </p:nvPr>
        </p:nvSpPr>
        <p:spPr/>
        <p:txBody>
          <a:bodyPr/>
          <a:lstStyle/>
          <a:p>
            <a:r>
              <a:rPr lang="en-US" dirty="0"/>
              <a:t>What Is </a:t>
            </a:r>
            <a:r>
              <a:rPr lang="en-US" b="1" dirty="0"/>
              <a:t>Worship</a:t>
            </a:r>
            <a:r>
              <a:rPr lang="en-US" dirty="0"/>
              <a:t>?</a:t>
            </a:r>
          </a:p>
        </p:txBody>
      </p:sp>
      <p:sp>
        <p:nvSpPr>
          <p:cNvPr id="18435" name="Rectangle 3"/>
          <p:cNvSpPr>
            <a:spLocks noGrp="1" noChangeArrowheads="1"/>
          </p:cNvSpPr>
          <p:nvPr>
            <p:ph type="body" idx="1"/>
          </p:nvPr>
        </p:nvSpPr>
        <p:spPr/>
        <p:txBody>
          <a:bodyPr/>
          <a:lstStyle/>
          <a:p>
            <a:pPr marL="571500" indent="-571500">
              <a:spcBef>
                <a:spcPct val="0"/>
              </a:spcBef>
              <a:spcAft>
                <a:spcPts val="2400"/>
              </a:spcAft>
              <a:buClr>
                <a:schemeClr val="accent1"/>
              </a:buClr>
            </a:pPr>
            <a:r>
              <a:rPr lang="en-US" sz="2800" dirty="0">
                <a:effectLst>
                  <a:outerShdw blurRad="38100" dist="38100" dir="2700000" algn="tl">
                    <a:srgbClr val="000000">
                      <a:alpha val="43137"/>
                    </a:srgbClr>
                  </a:outerShdw>
                </a:effectLst>
                <a:cs typeface="Times New Roman" panose="02020603050405020304" pitchFamily="18" charset="0"/>
              </a:rPr>
              <a:t>The adoring reverence of the </a:t>
            </a:r>
            <a:r>
              <a:rPr lang="en-US" sz="2800" b="1" dirty="0">
                <a:solidFill>
                  <a:srgbClr val="FFFF00"/>
                </a:solidFill>
                <a:effectLst>
                  <a:outerShdw blurRad="38100" dist="38100" dir="2700000" algn="tl">
                    <a:srgbClr val="000000">
                      <a:alpha val="43137"/>
                    </a:srgbClr>
                  </a:outerShdw>
                </a:effectLst>
                <a:cs typeface="Times New Roman" panose="02020603050405020304" pitchFamily="18" charset="0"/>
              </a:rPr>
              <a:t>creature</a:t>
            </a:r>
            <a:r>
              <a:rPr lang="en-US" sz="2800" dirty="0">
                <a:effectLst>
                  <a:outerShdw blurRad="38100" dist="38100" dir="2700000" algn="tl">
                    <a:srgbClr val="000000">
                      <a:alpha val="43137"/>
                    </a:srgbClr>
                  </a:outerShdw>
                </a:effectLst>
                <a:cs typeface="Times New Roman" panose="02020603050405020304" pitchFamily="18" charset="0"/>
              </a:rPr>
              <a:t> for the </a:t>
            </a:r>
            <a:r>
              <a:rPr lang="en-US" sz="2800" b="1" dirty="0" smtClean="0">
                <a:solidFill>
                  <a:srgbClr val="FFFF00"/>
                </a:solidFill>
                <a:effectLst>
                  <a:outerShdw blurRad="38100" dist="38100" dir="2700000" algn="tl">
                    <a:srgbClr val="000000">
                      <a:alpha val="43137"/>
                    </a:srgbClr>
                  </a:outerShdw>
                </a:effectLst>
                <a:cs typeface="Times New Roman" panose="02020603050405020304" pitchFamily="18" charset="0"/>
              </a:rPr>
              <a:t>Creator  </a:t>
            </a:r>
            <a:r>
              <a:rPr lang="en-US" sz="2800" dirty="0">
                <a:effectLst>
                  <a:outerShdw blurRad="38100" dist="38100" dir="2700000" algn="tl">
                    <a:srgbClr val="000000">
                      <a:alpha val="43137"/>
                    </a:srgbClr>
                  </a:outerShdw>
                </a:effectLst>
                <a:cs typeface="Times New Roman" panose="02020603050405020304" pitchFamily="18" charset="0"/>
              </a:rPr>
              <a:t>(Rev. 4:8-11)</a:t>
            </a:r>
          </a:p>
          <a:p>
            <a:pPr marL="571500" indent="-571500">
              <a:spcBef>
                <a:spcPct val="0"/>
              </a:spcBef>
              <a:spcAft>
                <a:spcPts val="2400"/>
              </a:spcAft>
              <a:buClr>
                <a:schemeClr val="accent1"/>
              </a:buClr>
            </a:pPr>
            <a:r>
              <a:rPr lang="en-US" sz="2800" dirty="0">
                <a:effectLst>
                  <a:outerShdw blurRad="38100" dist="38100" dir="2700000" algn="tl">
                    <a:srgbClr val="000000">
                      <a:alpha val="43137"/>
                    </a:srgbClr>
                  </a:outerShdw>
                </a:effectLst>
                <a:cs typeface="Times New Roman" panose="02020603050405020304" pitchFamily="18" charset="0"/>
              </a:rPr>
              <a:t>A </a:t>
            </a:r>
            <a:r>
              <a:rPr lang="en-US" sz="2800" b="1" dirty="0">
                <a:solidFill>
                  <a:srgbClr val="FFFF00"/>
                </a:solidFill>
                <a:effectLst>
                  <a:outerShdw blurRad="38100" dist="38100" dir="2700000" algn="tl">
                    <a:srgbClr val="000000">
                      <a:alpha val="43137"/>
                    </a:srgbClr>
                  </a:outerShdw>
                </a:effectLst>
                <a:cs typeface="Times New Roman" panose="02020603050405020304" pitchFamily="18" charset="0"/>
              </a:rPr>
              <a:t>selfless act</a:t>
            </a:r>
            <a:r>
              <a:rPr lang="en-US" sz="2800" dirty="0">
                <a:effectLst>
                  <a:outerShdw blurRad="38100" dist="38100" dir="2700000" algn="tl">
                    <a:srgbClr val="000000">
                      <a:alpha val="43137"/>
                    </a:srgbClr>
                  </a:outerShdw>
                </a:effectLst>
                <a:cs typeface="Times New Roman" panose="02020603050405020304" pitchFamily="18" charset="0"/>
              </a:rPr>
              <a:t> of </a:t>
            </a:r>
            <a:r>
              <a:rPr lang="en-US" sz="2800" b="1" dirty="0" smtClean="0">
                <a:solidFill>
                  <a:srgbClr val="FFFF00"/>
                </a:solidFill>
                <a:effectLst>
                  <a:outerShdw blurRad="38100" dist="38100" dir="2700000" algn="tl">
                    <a:srgbClr val="000000">
                      <a:alpha val="43137"/>
                    </a:srgbClr>
                  </a:outerShdw>
                </a:effectLst>
                <a:cs typeface="Times New Roman" panose="02020603050405020304" pitchFamily="18" charset="0"/>
              </a:rPr>
              <a:t>self-abasement  </a:t>
            </a:r>
            <a:r>
              <a:rPr lang="en-US" sz="2800" dirty="0">
                <a:effectLst>
                  <a:outerShdw blurRad="38100" dist="38100" dir="2700000" algn="tl">
                    <a:srgbClr val="000000">
                      <a:alpha val="43137"/>
                    </a:srgbClr>
                  </a:outerShdw>
                </a:effectLst>
                <a:cs typeface="Times New Roman" panose="02020603050405020304" pitchFamily="18" charset="0"/>
              </a:rPr>
              <a:t>(Rev. 1:10-18)</a:t>
            </a:r>
          </a:p>
          <a:p>
            <a:pPr marL="571500" indent="-571500">
              <a:spcBef>
                <a:spcPct val="0"/>
              </a:spcBef>
              <a:spcAft>
                <a:spcPts val="2400"/>
              </a:spcAft>
              <a:buClr>
                <a:schemeClr val="accent1"/>
              </a:buClr>
            </a:pPr>
            <a:r>
              <a:rPr lang="en-US" sz="2800" dirty="0">
                <a:effectLst>
                  <a:outerShdw blurRad="38100" dist="38100" dir="2700000" algn="tl">
                    <a:srgbClr val="000000">
                      <a:alpha val="43137"/>
                    </a:srgbClr>
                  </a:outerShdw>
                </a:effectLst>
                <a:cs typeface="Times New Roman" panose="02020603050405020304" pitchFamily="18" charset="0"/>
              </a:rPr>
              <a:t>An emphasis on </a:t>
            </a:r>
            <a:r>
              <a:rPr lang="en-US" sz="2800" b="1" dirty="0">
                <a:solidFill>
                  <a:srgbClr val="FFFF00"/>
                </a:solidFill>
                <a:effectLst>
                  <a:outerShdw blurRad="38100" dist="38100" dir="2700000" algn="tl">
                    <a:srgbClr val="000000">
                      <a:alpha val="43137"/>
                    </a:srgbClr>
                  </a:outerShdw>
                </a:effectLst>
                <a:cs typeface="Times New Roman" panose="02020603050405020304" pitchFamily="18" charset="0"/>
              </a:rPr>
              <a:t>giving</a:t>
            </a:r>
            <a:r>
              <a:rPr lang="en-US" sz="2800" dirty="0">
                <a:effectLst>
                  <a:outerShdw blurRad="38100" dist="38100" dir="2700000" algn="tl">
                    <a:srgbClr val="000000">
                      <a:alpha val="43137"/>
                    </a:srgbClr>
                  </a:outerShdw>
                </a:effectLst>
                <a:cs typeface="Times New Roman" panose="02020603050405020304" pitchFamily="18" charset="0"/>
              </a:rPr>
              <a:t>, not receiving</a:t>
            </a:r>
          </a:p>
          <a:p>
            <a:pPr marL="571500" indent="-571500">
              <a:spcBef>
                <a:spcPct val="0"/>
              </a:spcBef>
              <a:spcAft>
                <a:spcPts val="2400"/>
              </a:spcAft>
              <a:buClr>
                <a:schemeClr val="accent1"/>
              </a:buClr>
            </a:pPr>
            <a:r>
              <a:rPr lang="en-US" sz="2800" dirty="0">
                <a:effectLst>
                  <a:outerShdw blurRad="38100" dist="38100" dir="2700000" algn="tl">
                    <a:srgbClr val="000000">
                      <a:alpha val="43137"/>
                    </a:srgbClr>
                  </a:outerShdw>
                </a:effectLst>
                <a:cs typeface="Times New Roman" panose="02020603050405020304" pitchFamily="18" charset="0"/>
              </a:rPr>
              <a:t>An emphasis on </a:t>
            </a:r>
            <a:r>
              <a:rPr lang="en-US" sz="2800" b="1" dirty="0">
                <a:solidFill>
                  <a:srgbClr val="FFFF00"/>
                </a:solidFill>
                <a:effectLst>
                  <a:outerShdw blurRad="38100" dist="38100" dir="2700000" algn="tl">
                    <a:srgbClr val="000000">
                      <a:alpha val="43137"/>
                    </a:srgbClr>
                  </a:outerShdw>
                </a:effectLst>
                <a:cs typeface="Times New Roman" panose="02020603050405020304" pitchFamily="18" charset="0"/>
              </a:rPr>
              <a:t>giving the best we have</a:t>
            </a:r>
            <a:r>
              <a:rPr lang="en-US" sz="2800" dirty="0">
                <a:effectLst>
                  <a:outerShdw blurRad="38100" dist="38100" dir="2700000" algn="tl">
                    <a:srgbClr val="000000">
                      <a:alpha val="43137"/>
                    </a:srgbClr>
                  </a:outerShdw>
                </a:effectLst>
                <a:cs typeface="Times New Roman" panose="02020603050405020304" pitchFamily="18" charset="0"/>
              </a:rPr>
              <a:t>, not the </a:t>
            </a:r>
            <a:r>
              <a:rPr lang="en-US" sz="2800" dirty="0" smtClean="0">
                <a:effectLst>
                  <a:outerShdw blurRad="38100" dist="38100" dir="2700000" algn="tl">
                    <a:srgbClr val="000000">
                      <a:alpha val="43137"/>
                    </a:srgbClr>
                  </a:outerShdw>
                </a:effectLst>
                <a:cs typeface="Times New Roman" panose="02020603050405020304" pitchFamily="18" charset="0"/>
              </a:rPr>
              <a:t>left-overs  (</a:t>
            </a:r>
            <a:r>
              <a:rPr lang="en-US" sz="2800" dirty="0">
                <a:effectLst>
                  <a:outerShdw blurRad="38100" dist="38100" dir="2700000" algn="tl">
                    <a:srgbClr val="000000">
                      <a:alpha val="43137"/>
                    </a:srgbClr>
                  </a:outerShdw>
                </a:effectLst>
              </a:rPr>
              <a:t>2 Sam. </a:t>
            </a:r>
            <a:r>
              <a:rPr lang="en-US" sz="2800" dirty="0" smtClean="0">
                <a:effectLst>
                  <a:outerShdw blurRad="38100" dist="38100" dir="2700000" algn="tl">
                    <a:srgbClr val="000000">
                      <a:alpha val="43137"/>
                    </a:srgbClr>
                  </a:outerShdw>
                </a:effectLst>
              </a:rPr>
              <a:t>24:24; </a:t>
            </a:r>
            <a:r>
              <a:rPr lang="en-US" sz="2800" dirty="0">
                <a:effectLst>
                  <a:outerShdw blurRad="38100" dist="38100" dir="2700000" algn="tl">
                    <a:srgbClr val="000000">
                      <a:alpha val="43137"/>
                    </a:srgbClr>
                  </a:outerShdw>
                </a:effectLst>
              </a:rPr>
              <a:t>Mal. 1:7-8, 10; cf. Amos 5:21; Hosea 6:4-6; Isa. </a:t>
            </a:r>
            <a:r>
              <a:rPr lang="en-US" sz="2800" dirty="0" smtClean="0">
                <a:effectLst>
                  <a:outerShdw blurRad="38100" dist="38100" dir="2700000" algn="tl">
                    <a:srgbClr val="000000">
                      <a:alpha val="43137"/>
                    </a:srgbClr>
                  </a:outerShdw>
                </a:effectLst>
              </a:rPr>
              <a:t>1:11-15)</a:t>
            </a:r>
            <a:r>
              <a:rPr lang="en-US" sz="2800" dirty="0" smtClean="0">
                <a:effectLst>
                  <a:outerShdw blurRad="38100" dist="38100" dir="2700000" algn="tl">
                    <a:srgbClr val="000000">
                      <a:alpha val="43137"/>
                    </a:srgbClr>
                  </a:outerShdw>
                </a:effectLst>
                <a:cs typeface="Times New Roman" panose="02020603050405020304" pitchFamily="18" charset="0"/>
              </a:rPr>
              <a:t> </a:t>
            </a:r>
            <a:endParaRPr lang="en-US" sz="2800" dirty="0">
              <a:effectLst>
                <a:outerShdw blurRad="38100" dist="38100" dir="2700000" algn="tl">
                  <a:srgbClr val="000000">
                    <a:alpha val="43137"/>
                  </a:srgbClr>
                </a:outerShdw>
              </a:effectLst>
              <a:cs typeface="Times New Roman" panose="02020603050405020304" pitchFamily="18" charset="0"/>
            </a:endParaRPr>
          </a:p>
        </p:txBody>
      </p:sp>
      <p:sp>
        <p:nvSpPr>
          <p:cNvPr id="2" name="Footer Placeholder 1"/>
          <p:cNvSpPr>
            <a:spLocks noGrp="1"/>
          </p:cNvSpPr>
          <p:nvPr>
            <p:ph type="ftr" sz="quarter" idx="11"/>
          </p:nvPr>
        </p:nvSpPr>
        <p:spPr/>
        <p:txBody>
          <a:bodyPr/>
          <a:lstStyle/>
          <a:p>
            <a:r>
              <a:rPr lang="en-US" smtClean="0">
                <a:solidFill>
                  <a:srgbClr val="FFFFFF"/>
                </a:solidFill>
              </a:rPr>
              <a:t>Kevin Kay</a:t>
            </a:r>
            <a:endParaRPr lang="en-US">
              <a:solidFill>
                <a:srgbClr val="FFFFFF"/>
              </a:solidFill>
            </a:endParaRPr>
          </a:p>
        </p:txBody>
      </p:sp>
    </p:spTree>
    <p:extLst>
      <p:ext uri="{BB962C8B-B14F-4D97-AF65-F5344CB8AC3E}">
        <p14:creationId xmlns:p14="http://schemas.microsoft.com/office/powerpoint/2010/main" val="86834338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 calcmode="lin" valueType="num">
                                      <p:cBhvr>
                                        <p:cTn id="7" dur="500" fill="hold"/>
                                        <p:tgtEl>
                                          <p:spTgt spid="1843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1843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18435">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18435">
                                            <p:txEl>
                                              <p:pRg st="1" end="1"/>
                                            </p:txEl>
                                          </p:spTgt>
                                        </p:tgtEl>
                                        <p:attrNameLst>
                                          <p:attrName>style.visibility</p:attrName>
                                        </p:attrNameLst>
                                      </p:cBhvr>
                                      <p:to>
                                        <p:strVal val="visible"/>
                                      </p:to>
                                    </p:set>
                                    <p:anim calcmode="lin" valueType="num">
                                      <p:cBhvr>
                                        <p:cTn id="14" dur="500" fill="hold"/>
                                        <p:tgtEl>
                                          <p:spTgt spid="1843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1843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18435">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18435">
                                            <p:txEl>
                                              <p:pRg st="2" end="2"/>
                                            </p:txEl>
                                          </p:spTgt>
                                        </p:tgtEl>
                                        <p:attrNameLst>
                                          <p:attrName>style.visibility</p:attrName>
                                        </p:attrNameLst>
                                      </p:cBhvr>
                                      <p:to>
                                        <p:strVal val="visible"/>
                                      </p:to>
                                    </p:set>
                                    <p:anim calcmode="lin" valueType="num">
                                      <p:cBhvr>
                                        <p:cTn id="21" dur="500" fill="hold"/>
                                        <p:tgtEl>
                                          <p:spTgt spid="1843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1843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18435">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18435">
                                            <p:txEl>
                                              <p:pRg st="3" end="3"/>
                                            </p:txEl>
                                          </p:spTgt>
                                        </p:tgtEl>
                                        <p:attrNameLst>
                                          <p:attrName>style.visibility</p:attrName>
                                        </p:attrNameLst>
                                      </p:cBhvr>
                                      <p:to>
                                        <p:strVal val="visible"/>
                                      </p:to>
                                    </p:set>
                                    <p:anim calcmode="lin" valueType="num">
                                      <p:cBhvr>
                                        <p:cTn id="28" dur="500" fill="hold"/>
                                        <p:tgtEl>
                                          <p:spTgt spid="1843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1843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1843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 To Ask</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26876154"/>
              </p:ext>
            </p:extLst>
          </p:nvPr>
        </p:nvGraphicFramePr>
        <p:xfrm>
          <a:off x="457200" y="1420814"/>
          <a:ext cx="8229600" cy="471011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Footer Placeholder 3"/>
          <p:cNvSpPr>
            <a:spLocks noGrp="1"/>
          </p:cNvSpPr>
          <p:nvPr>
            <p:ph type="ftr" sz="quarter" idx="11"/>
          </p:nvPr>
        </p:nvSpPr>
        <p:spPr/>
        <p:txBody>
          <a:bodyPr/>
          <a:lstStyle/>
          <a:p>
            <a:r>
              <a:rPr lang="en-US" smtClean="0"/>
              <a:t>Kevin Kay</a:t>
            </a:r>
            <a:endParaRPr lang="en-US"/>
          </a:p>
        </p:txBody>
      </p:sp>
      <p:sp>
        <p:nvSpPr>
          <p:cNvPr id="5" name="Slide Number Placeholder 4"/>
          <p:cNvSpPr>
            <a:spLocks noGrp="1"/>
          </p:cNvSpPr>
          <p:nvPr>
            <p:ph type="sldNum" sz="quarter" idx="12"/>
          </p:nvPr>
        </p:nvSpPr>
        <p:spPr/>
        <p:txBody>
          <a:bodyPr/>
          <a:lstStyle/>
          <a:p>
            <a:fld id="{156EC2FA-43DB-4F1E-808B-3DA229752D5A}" type="slidenum">
              <a:rPr lang="en-US" smtClean="0"/>
              <a:t>36</a:t>
            </a:fld>
            <a:endParaRPr lang="en-US"/>
          </a:p>
        </p:txBody>
      </p:sp>
    </p:spTree>
    <p:extLst>
      <p:ext uri="{BB962C8B-B14F-4D97-AF65-F5344CB8AC3E}">
        <p14:creationId xmlns:p14="http://schemas.microsoft.com/office/powerpoint/2010/main" val="214748025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6">
                                            <p:graphicEl>
                                              <a:dgm id="{E14537F7-8623-40BF-98DD-76DA46F20903}"/>
                                            </p:graphicEl>
                                          </p:spTgt>
                                        </p:tgtEl>
                                        <p:attrNameLst>
                                          <p:attrName>style.visibility</p:attrName>
                                        </p:attrNameLst>
                                      </p:cBhvr>
                                      <p:to>
                                        <p:strVal val="visible"/>
                                      </p:to>
                                    </p:set>
                                    <p:anim calcmode="lin" valueType="num">
                                      <p:cBhvr>
                                        <p:cTn id="7" dur="500" fill="hold"/>
                                        <p:tgtEl>
                                          <p:spTgt spid="6">
                                            <p:graphicEl>
                                              <a:dgm id="{E14537F7-8623-40BF-98DD-76DA46F20903}"/>
                                            </p:graphicEl>
                                          </p:spTgt>
                                        </p:tgtEl>
                                        <p:attrNameLst>
                                          <p:attrName>ppt_w</p:attrName>
                                        </p:attrNameLst>
                                      </p:cBhvr>
                                      <p:tavLst>
                                        <p:tav tm="0">
                                          <p:val>
                                            <p:fltVal val="0"/>
                                          </p:val>
                                        </p:tav>
                                        <p:tav tm="100000">
                                          <p:val>
                                            <p:strVal val="#ppt_w"/>
                                          </p:val>
                                        </p:tav>
                                      </p:tavLst>
                                    </p:anim>
                                    <p:anim calcmode="lin" valueType="num">
                                      <p:cBhvr>
                                        <p:cTn id="8" dur="500" fill="hold"/>
                                        <p:tgtEl>
                                          <p:spTgt spid="6">
                                            <p:graphicEl>
                                              <a:dgm id="{E14537F7-8623-40BF-98DD-76DA46F20903}"/>
                                            </p:graphicEl>
                                          </p:spTgt>
                                        </p:tgtEl>
                                        <p:attrNameLst>
                                          <p:attrName>ppt_h</p:attrName>
                                        </p:attrNameLst>
                                      </p:cBhvr>
                                      <p:tavLst>
                                        <p:tav tm="0">
                                          <p:val>
                                            <p:fltVal val="0"/>
                                          </p:val>
                                        </p:tav>
                                        <p:tav tm="100000">
                                          <p:val>
                                            <p:strVal val="#ppt_h"/>
                                          </p:val>
                                        </p:tav>
                                      </p:tavLst>
                                    </p:anim>
                                    <p:animEffect transition="in" filter="fade">
                                      <p:cBhvr>
                                        <p:cTn id="9" dur="500"/>
                                        <p:tgtEl>
                                          <p:spTgt spid="6">
                                            <p:graphicEl>
                                              <a:dgm id="{E14537F7-8623-40BF-98DD-76DA46F20903}"/>
                                            </p:graphic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6">
                                            <p:graphicEl>
                                              <a:dgm id="{A863932F-A0E7-4DC0-9E2F-9FC8AD2BD91D}"/>
                                            </p:graphicEl>
                                          </p:spTgt>
                                        </p:tgtEl>
                                        <p:attrNameLst>
                                          <p:attrName>style.visibility</p:attrName>
                                        </p:attrNameLst>
                                      </p:cBhvr>
                                      <p:to>
                                        <p:strVal val="visible"/>
                                      </p:to>
                                    </p:set>
                                    <p:anim calcmode="lin" valueType="num">
                                      <p:cBhvr>
                                        <p:cTn id="14" dur="500" fill="hold"/>
                                        <p:tgtEl>
                                          <p:spTgt spid="6">
                                            <p:graphicEl>
                                              <a:dgm id="{A863932F-A0E7-4DC0-9E2F-9FC8AD2BD91D}"/>
                                            </p:graphicEl>
                                          </p:spTgt>
                                        </p:tgtEl>
                                        <p:attrNameLst>
                                          <p:attrName>ppt_w</p:attrName>
                                        </p:attrNameLst>
                                      </p:cBhvr>
                                      <p:tavLst>
                                        <p:tav tm="0">
                                          <p:val>
                                            <p:fltVal val="0"/>
                                          </p:val>
                                        </p:tav>
                                        <p:tav tm="100000">
                                          <p:val>
                                            <p:strVal val="#ppt_w"/>
                                          </p:val>
                                        </p:tav>
                                      </p:tavLst>
                                    </p:anim>
                                    <p:anim calcmode="lin" valueType="num">
                                      <p:cBhvr>
                                        <p:cTn id="15" dur="500" fill="hold"/>
                                        <p:tgtEl>
                                          <p:spTgt spid="6">
                                            <p:graphicEl>
                                              <a:dgm id="{A863932F-A0E7-4DC0-9E2F-9FC8AD2BD91D}"/>
                                            </p:graphicEl>
                                          </p:spTgt>
                                        </p:tgtEl>
                                        <p:attrNameLst>
                                          <p:attrName>ppt_h</p:attrName>
                                        </p:attrNameLst>
                                      </p:cBhvr>
                                      <p:tavLst>
                                        <p:tav tm="0">
                                          <p:val>
                                            <p:fltVal val="0"/>
                                          </p:val>
                                        </p:tav>
                                        <p:tav tm="100000">
                                          <p:val>
                                            <p:strVal val="#ppt_h"/>
                                          </p:val>
                                        </p:tav>
                                      </p:tavLst>
                                    </p:anim>
                                    <p:animEffect transition="in" filter="fade">
                                      <p:cBhvr>
                                        <p:cTn id="16" dur="500"/>
                                        <p:tgtEl>
                                          <p:spTgt spid="6">
                                            <p:graphicEl>
                                              <a:dgm id="{A863932F-A0E7-4DC0-9E2F-9FC8AD2BD91D}"/>
                                            </p:graphic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6">
                                            <p:graphicEl>
                                              <a:dgm id="{3CB51F5C-358D-4D2B-AE5C-3230E56B6ABF}"/>
                                            </p:graphicEl>
                                          </p:spTgt>
                                        </p:tgtEl>
                                        <p:attrNameLst>
                                          <p:attrName>style.visibility</p:attrName>
                                        </p:attrNameLst>
                                      </p:cBhvr>
                                      <p:to>
                                        <p:strVal val="visible"/>
                                      </p:to>
                                    </p:set>
                                    <p:anim calcmode="lin" valueType="num">
                                      <p:cBhvr>
                                        <p:cTn id="21" dur="500" fill="hold"/>
                                        <p:tgtEl>
                                          <p:spTgt spid="6">
                                            <p:graphicEl>
                                              <a:dgm id="{3CB51F5C-358D-4D2B-AE5C-3230E56B6ABF}"/>
                                            </p:graphicEl>
                                          </p:spTgt>
                                        </p:tgtEl>
                                        <p:attrNameLst>
                                          <p:attrName>ppt_w</p:attrName>
                                        </p:attrNameLst>
                                      </p:cBhvr>
                                      <p:tavLst>
                                        <p:tav tm="0">
                                          <p:val>
                                            <p:fltVal val="0"/>
                                          </p:val>
                                        </p:tav>
                                        <p:tav tm="100000">
                                          <p:val>
                                            <p:strVal val="#ppt_w"/>
                                          </p:val>
                                        </p:tav>
                                      </p:tavLst>
                                    </p:anim>
                                    <p:anim calcmode="lin" valueType="num">
                                      <p:cBhvr>
                                        <p:cTn id="22" dur="500" fill="hold"/>
                                        <p:tgtEl>
                                          <p:spTgt spid="6">
                                            <p:graphicEl>
                                              <a:dgm id="{3CB51F5C-358D-4D2B-AE5C-3230E56B6ABF}"/>
                                            </p:graphicEl>
                                          </p:spTgt>
                                        </p:tgtEl>
                                        <p:attrNameLst>
                                          <p:attrName>ppt_h</p:attrName>
                                        </p:attrNameLst>
                                      </p:cBhvr>
                                      <p:tavLst>
                                        <p:tav tm="0">
                                          <p:val>
                                            <p:fltVal val="0"/>
                                          </p:val>
                                        </p:tav>
                                        <p:tav tm="100000">
                                          <p:val>
                                            <p:strVal val="#ppt_h"/>
                                          </p:val>
                                        </p:tav>
                                      </p:tavLst>
                                    </p:anim>
                                    <p:animEffect transition="in" filter="fade">
                                      <p:cBhvr>
                                        <p:cTn id="23" dur="500"/>
                                        <p:tgtEl>
                                          <p:spTgt spid="6">
                                            <p:graphicEl>
                                              <a:dgm id="{3CB51F5C-358D-4D2B-AE5C-3230E56B6ABF}"/>
                                            </p:graphic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6">
                                            <p:graphicEl>
                                              <a:dgm id="{25F8E536-6B8E-4986-A040-9D12297A83CD}"/>
                                            </p:graphicEl>
                                          </p:spTgt>
                                        </p:tgtEl>
                                        <p:attrNameLst>
                                          <p:attrName>style.visibility</p:attrName>
                                        </p:attrNameLst>
                                      </p:cBhvr>
                                      <p:to>
                                        <p:strVal val="visible"/>
                                      </p:to>
                                    </p:set>
                                    <p:anim calcmode="lin" valueType="num">
                                      <p:cBhvr>
                                        <p:cTn id="28" dur="500" fill="hold"/>
                                        <p:tgtEl>
                                          <p:spTgt spid="6">
                                            <p:graphicEl>
                                              <a:dgm id="{25F8E536-6B8E-4986-A040-9D12297A83CD}"/>
                                            </p:graphicEl>
                                          </p:spTgt>
                                        </p:tgtEl>
                                        <p:attrNameLst>
                                          <p:attrName>ppt_w</p:attrName>
                                        </p:attrNameLst>
                                      </p:cBhvr>
                                      <p:tavLst>
                                        <p:tav tm="0">
                                          <p:val>
                                            <p:fltVal val="0"/>
                                          </p:val>
                                        </p:tav>
                                        <p:tav tm="100000">
                                          <p:val>
                                            <p:strVal val="#ppt_w"/>
                                          </p:val>
                                        </p:tav>
                                      </p:tavLst>
                                    </p:anim>
                                    <p:anim calcmode="lin" valueType="num">
                                      <p:cBhvr>
                                        <p:cTn id="29" dur="500" fill="hold"/>
                                        <p:tgtEl>
                                          <p:spTgt spid="6">
                                            <p:graphicEl>
                                              <a:dgm id="{25F8E536-6B8E-4986-A040-9D12297A83CD}"/>
                                            </p:graphicEl>
                                          </p:spTgt>
                                        </p:tgtEl>
                                        <p:attrNameLst>
                                          <p:attrName>ppt_h</p:attrName>
                                        </p:attrNameLst>
                                      </p:cBhvr>
                                      <p:tavLst>
                                        <p:tav tm="0">
                                          <p:val>
                                            <p:fltVal val="0"/>
                                          </p:val>
                                        </p:tav>
                                        <p:tav tm="100000">
                                          <p:val>
                                            <p:strVal val="#ppt_h"/>
                                          </p:val>
                                        </p:tav>
                                      </p:tavLst>
                                    </p:anim>
                                    <p:animEffect transition="in" filter="fade">
                                      <p:cBhvr>
                                        <p:cTn id="30" dur="500"/>
                                        <p:tgtEl>
                                          <p:spTgt spid="6">
                                            <p:graphicEl>
                                              <a:dgm id="{25F8E536-6B8E-4986-A040-9D12297A83CD}"/>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Sub>
          <a:bldDgm bld="one"/>
        </p:bldSub>
      </p:bldGraphic>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42789"/>
            <a:ext cx="8229600" cy="1143000"/>
          </a:xfrm>
          <a:prstGeom prst="roundRect">
            <a:avLst/>
          </a:prstGeom>
          <a:solidFill>
            <a:srgbClr val="C00000"/>
          </a:solid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a:lstStyle/>
          <a:p>
            <a:r>
              <a:rPr lang="en-US" dirty="0" smtClean="0"/>
              <a:t>Is All Of Life Worship?</a:t>
            </a:r>
            <a:endParaRPr lang="en-US" dirty="0"/>
          </a:p>
        </p:txBody>
      </p:sp>
      <p:sp>
        <p:nvSpPr>
          <p:cNvPr id="4" name="Footer Placeholder 3"/>
          <p:cNvSpPr>
            <a:spLocks noGrp="1"/>
          </p:cNvSpPr>
          <p:nvPr>
            <p:ph type="ftr" sz="quarter" idx="11"/>
          </p:nvPr>
        </p:nvSpPr>
        <p:spPr/>
        <p:txBody>
          <a:bodyPr/>
          <a:lstStyle/>
          <a:p>
            <a:r>
              <a:rPr lang="en-US" smtClean="0"/>
              <a:t>Kevin Kay</a:t>
            </a:r>
            <a:endParaRPr lang="en-US"/>
          </a:p>
        </p:txBody>
      </p:sp>
      <p:sp>
        <p:nvSpPr>
          <p:cNvPr id="5" name="Slide Number Placeholder 4"/>
          <p:cNvSpPr>
            <a:spLocks noGrp="1"/>
          </p:cNvSpPr>
          <p:nvPr>
            <p:ph type="sldNum" sz="quarter" idx="12"/>
          </p:nvPr>
        </p:nvSpPr>
        <p:spPr/>
        <p:txBody>
          <a:bodyPr/>
          <a:lstStyle/>
          <a:p>
            <a:fld id="{156EC2FA-43DB-4F1E-808B-3DA229752D5A}" type="slidenum">
              <a:rPr lang="en-US" smtClean="0"/>
              <a:t>37</a:t>
            </a:fld>
            <a:endParaRPr lang="en-US"/>
          </a:p>
        </p:txBody>
      </p:sp>
    </p:spTree>
    <p:extLst>
      <p:ext uri="{BB962C8B-B14F-4D97-AF65-F5344CB8AC3E}">
        <p14:creationId xmlns:p14="http://schemas.microsoft.com/office/powerpoint/2010/main" val="107689528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16"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All Of Life Is Worship</a:t>
            </a:r>
            <a:endParaRPr lang="en-US" dirty="0"/>
          </a:p>
        </p:txBody>
      </p:sp>
      <p:sp>
        <p:nvSpPr>
          <p:cNvPr id="6" name="Content Placeholder 5"/>
          <p:cNvSpPr>
            <a:spLocks noGrp="1"/>
          </p:cNvSpPr>
          <p:nvPr>
            <p:ph idx="1"/>
          </p:nvPr>
        </p:nvSpPr>
        <p:spPr/>
        <p:txBody>
          <a:bodyPr/>
          <a:lstStyle/>
          <a:p>
            <a:pPr marL="0" indent="457200">
              <a:buNone/>
            </a:pPr>
            <a:r>
              <a:rPr lang="en-US" sz="2800" i="1" dirty="0">
                <a:effectLst>
                  <a:outerShdw blurRad="38100" dist="38100" dir="2700000" algn="tl">
                    <a:srgbClr val="000000">
                      <a:alpha val="43137"/>
                    </a:srgbClr>
                  </a:outerShdw>
                </a:effectLst>
              </a:rPr>
              <a:t>Mike Root</a:t>
            </a:r>
            <a:r>
              <a:rPr lang="en-US" sz="2800" dirty="0">
                <a:effectLst>
                  <a:outerShdw blurRad="38100" dist="38100" dir="2700000" algn="tl">
                    <a:srgbClr val="000000">
                      <a:alpha val="43137"/>
                    </a:srgbClr>
                  </a:outerShdw>
                </a:effectLst>
              </a:rPr>
              <a:t>:  “</a:t>
            </a:r>
            <a:r>
              <a:rPr lang="en-US" sz="2800" b="1" dirty="0">
                <a:solidFill>
                  <a:srgbClr val="FFFF00"/>
                </a:solidFill>
                <a:effectLst>
                  <a:outerShdw blurRad="38100" dist="38100" dir="2700000" algn="tl">
                    <a:srgbClr val="000000">
                      <a:alpha val="43137"/>
                    </a:srgbClr>
                  </a:outerShdw>
                </a:effectLst>
              </a:rPr>
              <a:t>Worship is a life given in obedience to God</a:t>
            </a:r>
            <a:r>
              <a:rPr lang="en-US" sz="2800" dirty="0">
                <a:effectLst>
                  <a:outerShdw blurRad="38100" dist="38100" dir="2700000" algn="tl">
                    <a:srgbClr val="000000">
                      <a:alpha val="43137"/>
                    </a:srgbClr>
                  </a:outerShdw>
                </a:effectLst>
              </a:rPr>
              <a:t>. It’s not a </a:t>
            </a:r>
            <a:r>
              <a:rPr lang="en-US" sz="2800" b="1" dirty="0">
                <a:solidFill>
                  <a:srgbClr val="FFFF00"/>
                </a:solidFill>
                <a:effectLst>
                  <a:outerShdw blurRad="38100" dist="38100" dir="2700000" algn="tl">
                    <a:srgbClr val="000000">
                      <a:alpha val="43137"/>
                    </a:srgbClr>
                  </a:outerShdw>
                </a:effectLst>
              </a:rPr>
              <a:t>when</a:t>
            </a:r>
            <a:r>
              <a:rPr lang="en-US" sz="2800" dirty="0">
                <a:effectLst>
                  <a:outerShdw blurRad="38100" dist="38100" dir="2700000" algn="tl">
                    <a:srgbClr val="000000">
                      <a:alpha val="43137"/>
                    </a:srgbClr>
                  </a:outerShdw>
                </a:effectLst>
              </a:rPr>
              <a:t> or </a:t>
            </a:r>
            <a:r>
              <a:rPr lang="en-US" sz="2800" b="1" dirty="0">
                <a:solidFill>
                  <a:srgbClr val="FFFF00"/>
                </a:solidFill>
                <a:effectLst>
                  <a:outerShdw blurRad="38100" dist="38100" dir="2700000" algn="tl">
                    <a:srgbClr val="000000">
                      <a:alpha val="43137"/>
                    </a:srgbClr>
                  </a:outerShdw>
                </a:effectLst>
              </a:rPr>
              <a:t>where</a:t>
            </a:r>
            <a:r>
              <a:rPr lang="en-US" sz="2800" dirty="0">
                <a:effectLst>
                  <a:outerShdw blurRad="38100" dist="38100" dir="2700000" algn="tl">
                    <a:srgbClr val="000000">
                      <a:alpha val="43137"/>
                    </a:srgbClr>
                  </a:outerShdw>
                </a:effectLst>
              </a:rPr>
              <a:t> proposition, but a </a:t>
            </a:r>
            <a:r>
              <a:rPr lang="en-US" sz="2800" b="1" dirty="0">
                <a:solidFill>
                  <a:srgbClr val="FFFF00"/>
                </a:solidFill>
                <a:effectLst>
                  <a:outerShdw blurRad="38100" dist="38100" dir="2700000" algn="tl">
                    <a:srgbClr val="000000">
                      <a:alpha val="43137"/>
                    </a:srgbClr>
                  </a:outerShdw>
                </a:effectLst>
              </a:rPr>
              <a:t>what</a:t>
            </a:r>
            <a:r>
              <a:rPr lang="en-US" sz="2800" dirty="0">
                <a:effectLst>
                  <a:outerShdw blurRad="38100" dist="38100" dir="2700000" algn="tl">
                    <a:srgbClr val="000000">
                      <a:alpha val="43137"/>
                    </a:srgbClr>
                  </a:outerShdw>
                </a:effectLst>
              </a:rPr>
              <a:t>. It’s </a:t>
            </a:r>
            <a:r>
              <a:rPr lang="en-US" sz="2800" b="1" dirty="0">
                <a:solidFill>
                  <a:srgbClr val="FFFF00"/>
                </a:solidFill>
                <a:effectLst>
                  <a:outerShdw blurRad="38100" dist="38100" dir="2700000" algn="tl">
                    <a:srgbClr val="000000">
                      <a:alpha val="43137"/>
                    </a:srgbClr>
                  </a:outerShdw>
                </a:effectLst>
              </a:rPr>
              <a:t>what we are</a:t>
            </a:r>
            <a:r>
              <a:rPr lang="en-US" sz="2800" dirty="0">
                <a:effectLst>
                  <a:outerShdw blurRad="38100" dist="38100" dir="2700000" algn="tl">
                    <a:srgbClr val="000000">
                      <a:alpha val="43137"/>
                    </a:srgbClr>
                  </a:outerShdw>
                </a:effectLst>
              </a:rPr>
              <a:t>. You can’t </a:t>
            </a:r>
            <a:r>
              <a:rPr lang="en-US" sz="2800" b="1" dirty="0">
                <a:solidFill>
                  <a:srgbClr val="FFFF00"/>
                </a:solidFill>
                <a:effectLst>
                  <a:outerShdw blurRad="38100" dist="38100" dir="2700000" algn="tl">
                    <a:srgbClr val="000000">
                      <a:alpha val="43137"/>
                    </a:srgbClr>
                  </a:outerShdw>
                </a:effectLst>
              </a:rPr>
              <a:t>go</a:t>
            </a:r>
            <a:r>
              <a:rPr lang="en-US" sz="2800" dirty="0">
                <a:effectLst>
                  <a:outerShdw blurRad="38100" dist="38100" dir="2700000" algn="tl">
                    <a:srgbClr val="000000">
                      <a:alpha val="43137"/>
                    </a:srgbClr>
                  </a:outerShdw>
                </a:effectLst>
              </a:rPr>
              <a:t> to it or </a:t>
            </a:r>
            <a:r>
              <a:rPr lang="en-US" sz="2800" b="1" dirty="0">
                <a:solidFill>
                  <a:srgbClr val="FFFF00"/>
                </a:solidFill>
                <a:effectLst>
                  <a:outerShdw blurRad="38100" dist="38100" dir="2700000" algn="tl">
                    <a:srgbClr val="000000">
                      <a:alpha val="43137"/>
                    </a:srgbClr>
                  </a:outerShdw>
                </a:effectLst>
              </a:rPr>
              <a:t>leave</a:t>
            </a:r>
            <a:r>
              <a:rPr lang="en-US" sz="2800" dirty="0">
                <a:effectLst>
                  <a:outerShdw blurRad="38100" dist="38100" dir="2700000" algn="tl">
                    <a:srgbClr val="000000">
                      <a:alpha val="43137"/>
                    </a:srgbClr>
                  </a:outerShdw>
                </a:effectLst>
              </a:rPr>
              <a:t> it, </a:t>
            </a:r>
            <a:r>
              <a:rPr lang="en-US" sz="2800" b="1" dirty="0">
                <a:solidFill>
                  <a:srgbClr val="FFFF00"/>
                </a:solidFill>
                <a:effectLst>
                  <a:outerShdw blurRad="38100" dist="38100" dir="2700000" algn="tl">
                    <a:srgbClr val="000000">
                      <a:alpha val="43137"/>
                    </a:srgbClr>
                  </a:outerShdw>
                </a:effectLst>
              </a:rPr>
              <a:t>dress</a:t>
            </a:r>
            <a:r>
              <a:rPr lang="en-US" sz="2800" dirty="0">
                <a:effectLst>
                  <a:outerShdw blurRad="38100" dist="38100" dir="2700000" algn="tl">
                    <a:srgbClr val="000000">
                      <a:alpha val="43137"/>
                    </a:srgbClr>
                  </a:outerShdw>
                </a:effectLst>
              </a:rPr>
              <a:t> for it or from it, and you can’t </a:t>
            </a:r>
            <a:r>
              <a:rPr lang="en-US" sz="2800" b="1" dirty="0">
                <a:solidFill>
                  <a:srgbClr val="FFFF00"/>
                </a:solidFill>
                <a:effectLst>
                  <a:outerShdw blurRad="38100" dist="38100" dir="2700000" algn="tl">
                    <a:srgbClr val="000000">
                      <a:alpha val="43137"/>
                    </a:srgbClr>
                  </a:outerShdw>
                </a:effectLst>
              </a:rPr>
              <a:t>start</a:t>
            </a:r>
            <a:r>
              <a:rPr lang="en-US" sz="2800" dirty="0">
                <a:effectLst>
                  <a:outerShdw blurRad="38100" dist="38100" dir="2700000" algn="tl">
                    <a:srgbClr val="000000">
                      <a:alpha val="43137"/>
                    </a:srgbClr>
                  </a:outerShdw>
                </a:effectLst>
              </a:rPr>
              <a:t> it or </a:t>
            </a:r>
            <a:r>
              <a:rPr lang="en-US" sz="2800" b="1" dirty="0">
                <a:solidFill>
                  <a:srgbClr val="FFFF00"/>
                </a:solidFill>
                <a:effectLst>
                  <a:outerShdw blurRad="38100" dist="38100" dir="2700000" algn="tl">
                    <a:srgbClr val="000000">
                      <a:alpha val="43137"/>
                    </a:srgbClr>
                  </a:outerShdw>
                </a:effectLst>
              </a:rPr>
              <a:t>stop</a:t>
            </a:r>
            <a:r>
              <a:rPr lang="en-US" sz="2800" dirty="0">
                <a:effectLst>
                  <a:outerShdw blurRad="38100" dist="38100" dir="2700000" algn="tl">
                    <a:srgbClr val="000000">
                      <a:alpha val="43137"/>
                    </a:srgbClr>
                  </a:outerShdw>
                </a:effectLst>
              </a:rPr>
              <a:t> it. It’s not </a:t>
            </a:r>
            <a:r>
              <a:rPr lang="en-US" sz="2800" b="1" dirty="0">
                <a:solidFill>
                  <a:srgbClr val="FFFF00"/>
                </a:solidFill>
                <a:effectLst>
                  <a:outerShdw blurRad="38100" dist="38100" dir="2700000" algn="tl">
                    <a:srgbClr val="000000">
                      <a:alpha val="43137"/>
                    </a:srgbClr>
                  </a:outerShdw>
                </a:effectLst>
              </a:rPr>
              <a:t>formal</a:t>
            </a:r>
            <a:r>
              <a:rPr lang="en-US" sz="2800" dirty="0">
                <a:effectLst>
                  <a:outerShdw blurRad="38100" dist="38100" dir="2700000" algn="tl">
                    <a:srgbClr val="000000">
                      <a:alpha val="43137"/>
                    </a:srgbClr>
                  </a:outerShdw>
                </a:effectLst>
              </a:rPr>
              <a:t> or </a:t>
            </a:r>
            <a:r>
              <a:rPr lang="en-US" sz="2800" b="1" dirty="0">
                <a:solidFill>
                  <a:srgbClr val="FFFF00"/>
                </a:solidFill>
                <a:effectLst>
                  <a:outerShdw blurRad="38100" dist="38100" dir="2700000" algn="tl">
                    <a:srgbClr val="000000">
                      <a:alpha val="43137"/>
                    </a:srgbClr>
                  </a:outerShdw>
                </a:effectLst>
              </a:rPr>
              <a:t>informal</a:t>
            </a:r>
            <a:r>
              <a:rPr lang="en-US" sz="2800" dirty="0">
                <a:effectLst>
                  <a:outerShdw blurRad="38100" dist="38100" dir="2700000" algn="tl">
                    <a:srgbClr val="000000">
                      <a:alpha val="43137"/>
                    </a:srgbClr>
                  </a:outerShdw>
                </a:effectLst>
              </a:rPr>
              <a:t>, </a:t>
            </a:r>
            <a:r>
              <a:rPr lang="en-US" sz="2800" b="1" dirty="0" err="1">
                <a:solidFill>
                  <a:srgbClr val="FFFF00"/>
                </a:solidFill>
                <a:effectLst>
                  <a:outerShdw blurRad="38100" dist="38100" dir="2700000" algn="tl">
                    <a:srgbClr val="000000">
                      <a:alpha val="43137"/>
                    </a:srgbClr>
                  </a:outerShdw>
                </a:effectLst>
              </a:rPr>
              <a:t>horizonal</a:t>
            </a:r>
            <a:r>
              <a:rPr lang="en-US" sz="2800" dirty="0">
                <a:effectLst>
                  <a:outerShdw blurRad="38100" dist="38100" dir="2700000" algn="tl">
                    <a:srgbClr val="000000">
                      <a:alpha val="43137"/>
                    </a:srgbClr>
                  </a:outerShdw>
                </a:effectLst>
              </a:rPr>
              <a:t> [sic] or </a:t>
            </a:r>
            <a:r>
              <a:rPr lang="en-US" sz="2800" b="1" dirty="0">
                <a:solidFill>
                  <a:srgbClr val="FFFF00"/>
                </a:solidFill>
                <a:effectLst>
                  <a:outerShdw blurRad="38100" dist="38100" dir="2700000" algn="tl">
                    <a:srgbClr val="000000">
                      <a:alpha val="43137"/>
                    </a:srgbClr>
                  </a:outerShdw>
                </a:effectLst>
              </a:rPr>
              <a:t>vertical</a:t>
            </a:r>
            <a:r>
              <a:rPr lang="en-US" sz="2800" dirty="0">
                <a:effectLst>
                  <a:outerShdw blurRad="38100" dist="38100" dir="2700000" algn="tl">
                    <a:srgbClr val="000000">
                      <a:alpha val="43137"/>
                    </a:srgbClr>
                  </a:outerShdw>
                </a:effectLst>
              </a:rPr>
              <a:t>, and it’s also not </a:t>
            </a:r>
            <a:r>
              <a:rPr lang="en-US" sz="2800" b="1" dirty="0">
                <a:solidFill>
                  <a:srgbClr val="FFFF00"/>
                </a:solidFill>
                <a:effectLst>
                  <a:outerShdw blurRad="38100" dist="38100" dir="2700000" algn="tl">
                    <a:srgbClr val="000000">
                      <a:alpha val="43137"/>
                    </a:srgbClr>
                  </a:outerShdw>
                </a:effectLst>
              </a:rPr>
              <a:t>high</a:t>
            </a:r>
            <a:r>
              <a:rPr lang="en-US" sz="2800" dirty="0">
                <a:effectLst>
                  <a:outerShdw blurRad="38100" dist="38100" dir="2700000" algn="tl">
                    <a:srgbClr val="000000">
                      <a:alpha val="43137"/>
                    </a:srgbClr>
                  </a:outerShdw>
                </a:effectLst>
              </a:rPr>
              <a:t> or </a:t>
            </a:r>
            <a:r>
              <a:rPr lang="en-US" sz="2800" b="1" dirty="0">
                <a:solidFill>
                  <a:srgbClr val="FFFF00"/>
                </a:solidFill>
                <a:effectLst>
                  <a:outerShdw blurRad="38100" dist="38100" dir="2700000" algn="tl">
                    <a:srgbClr val="000000">
                      <a:alpha val="43137"/>
                    </a:srgbClr>
                  </a:outerShdw>
                </a:effectLst>
              </a:rPr>
              <a:t>low</a:t>
            </a:r>
            <a:r>
              <a:rPr lang="en-US" sz="2800" dirty="0">
                <a:effectLst>
                  <a:outerShdw blurRad="38100" dist="38100" dir="2700000" algn="tl">
                    <a:srgbClr val="000000">
                      <a:alpha val="43137"/>
                    </a:srgbClr>
                  </a:outerShdw>
                </a:effectLst>
              </a:rPr>
              <a:t>, or </a:t>
            </a:r>
            <a:r>
              <a:rPr lang="en-US" sz="2800" b="1" dirty="0">
                <a:solidFill>
                  <a:srgbClr val="FFFF00"/>
                </a:solidFill>
                <a:effectLst>
                  <a:outerShdw blurRad="38100" dist="38100" dir="2700000" algn="tl">
                    <a:srgbClr val="000000">
                      <a:alpha val="43137"/>
                    </a:srgbClr>
                  </a:outerShdw>
                </a:effectLst>
              </a:rPr>
              <a:t>contemporary</a:t>
            </a:r>
            <a:r>
              <a:rPr lang="en-US" sz="2800" dirty="0">
                <a:effectLst>
                  <a:outerShdw blurRad="38100" dist="38100" dir="2700000" algn="tl">
                    <a:srgbClr val="000000">
                      <a:alpha val="43137"/>
                    </a:srgbClr>
                  </a:outerShdw>
                </a:effectLst>
              </a:rPr>
              <a:t> or </a:t>
            </a:r>
            <a:r>
              <a:rPr lang="en-US" sz="2800" b="1" dirty="0">
                <a:solidFill>
                  <a:srgbClr val="FFFF00"/>
                </a:solidFill>
                <a:effectLst>
                  <a:outerShdw blurRad="38100" dist="38100" dir="2700000" algn="tl">
                    <a:srgbClr val="000000">
                      <a:alpha val="43137"/>
                    </a:srgbClr>
                  </a:outerShdw>
                </a:effectLst>
              </a:rPr>
              <a:t>traditional</a:t>
            </a:r>
            <a:r>
              <a:rPr lang="en-US" sz="2800" dirty="0">
                <a:effectLst>
                  <a:outerShdw blurRad="38100" dist="38100" dir="2700000" algn="tl">
                    <a:srgbClr val="000000">
                      <a:alpha val="43137"/>
                    </a:srgbClr>
                  </a:outerShdw>
                </a:effectLst>
              </a:rPr>
              <a:t>. It doesn’t open and close with a prayer, and it doesn’t have a human leader or a special day. </a:t>
            </a:r>
          </a:p>
        </p:txBody>
      </p:sp>
      <p:sp>
        <p:nvSpPr>
          <p:cNvPr id="3" name="Footer Placeholder 2"/>
          <p:cNvSpPr>
            <a:spLocks noGrp="1"/>
          </p:cNvSpPr>
          <p:nvPr>
            <p:ph type="ftr" sz="quarter" idx="11"/>
          </p:nvPr>
        </p:nvSpPr>
        <p:spPr/>
        <p:txBody>
          <a:bodyPr/>
          <a:lstStyle/>
          <a:p>
            <a:r>
              <a:rPr lang="en-US" smtClean="0"/>
              <a:t>Kevin Kay</a:t>
            </a:r>
            <a:endParaRPr lang="en-US"/>
          </a:p>
        </p:txBody>
      </p:sp>
      <p:sp>
        <p:nvSpPr>
          <p:cNvPr id="4" name="Slide Number Placeholder 3"/>
          <p:cNvSpPr>
            <a:spLocks noGrp="1"/>
          </p:cNvSpPr>
          <p:nvPr>
            <p:ph type="sldNum" sz="quarter" idx="12"/>
          </p:nvPr>
        </p:nvSpPr>
        <p:spPr/>
        <p:txBody>
          <a:bodyPr/>
          <a:lstStyle/>
          <a:p>
            <a:fld id="{156EC2FA-43DB-4F1E-808B-3DA229752D5A}" type="slidenum">
              <a:rPr lang="en-US" smtClean="0"/>
              <a:t>38</a:t>
            </a:fld>
            <a:endParaRPr lang="en-US"/>
          </a:p>
        </p:txBody>
      </p:sp>
    </p:spTree>
    <p:extLst>
      <p:ext uri="{BB962C8B-B14F-4D97-AF65-F5344CB8AC3E}">
        <p14:creationId xmlns:p14="http://schemas.microsoft.com/office/powerpoint/2010/main" val="110381615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500" fill="hold"/>
                                        <p:tgtEl>
                                          <p:spTgt spid="6">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6">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All Of Life Is Worship</a:t>
            </a:r>
            <a:endParaRPr lang="en-US" dirty="0"/>
          </a:p>
        </p:txBody>
      </p:sp>
      <p:sp>
        <p:nvSpPr>
          <p:cNvPr id="6" name="Content Placeholder 5"/>
          <p:cNvSpPr>
            <a:spLocks noGrp="1"/>
          </p:cNvSpPr>
          <p:nvPr>
            <p:ph idx="1"/>
          </p:nvPr>
        </p:nvSpPr>
        <p:spPr/>
        <p:txBody>
          <a:bodyPr/>
          <a:lstStyle/>
          <a:p>
            <a:pPr marL="0" indent="0">
              <a:spcBef>
                <a:spcPts val="0"/>
              </a:spcBef>
              <a:spcAft>
                <a:spcPts val="2400"/>
              </a:spcAft>
              <a:buNone/>
            </a:pPr>
            <a:r>
              <a:rPr lang="en-US" sz="2800" dirty="0" smtClean="0">
                <a:effectLst>
                  <a:outerShdw blurRad="38100" dist="38100" dir="2700000" algn="tl">
                    <a:srgbClr val="000000">
                      <a:alpha val="43137"/>
                    </a:srgbClr>
                  </a:outerShdw>
                </a:effectLst>
              </a:rPr>
              <a:t>Worship </a:t>
            </a:r>
            <a:r>
              <a:rPr lang="en-US" sz="2800" dirty="0">
                <a:effectLst>
                  <a:outerShdw blurRad="38100" dist="38100" dir="2700000" algn="tl">
                    <a:srgbClr val="000000">
                      <a:alpha val="43137"/>
                    </a:srgbClr>
                  </a:outerShdw>
                </a:effectLst>
              </a:rPr>
              <a:t>is not corporate or private, and it isn’t ‘five acts,’ and it’s not so much </a:t>
            </a:r>
            <a:r>
              <a:rPr lang="en-US" sz="2800" b="1" dirty="0">
                <a:solidFill>
                  <a:srgbClr val="FFFF00"/>
                </a:solidFill>
                <a:effectLst>
                  <a:outerShdw blurRad="38100" dist="38100" dir="2700000" algn="tl">
                    <a:srgbClr val="000000">
                      <a:alpha val="43137"/>
                    </a:srgbClr>
                  </a:outerShdw>
                </a:effectLst>
              </a:rPr>
              <a:t>what we do to </a:t>
            </a:r>
            <a:r>
              <a:rPr lang="en-US" sz="2800" dirty="0">
                <a:effectLst>
                  <a:outerShdw blurRad="38100" dist="38100" dir="2700000" algn="tl">
                    <a:srgbClr val="000000">
                      <a:alpha val="43137"/>
                    </a:srgbClr>
                  </a:outerShdw>
                </a:effectLst>
              </a:rPr>
              <a:t>God as </a:t>
            </a:r>
            <a:r>
              <a:rPr lang="en-US" sz="2800" b="1" dirty="0">
                <a:solidFill>
                  <a:srgbClr val="FFFF00"/>
                </a:solidFill>
                <a:effectLst>
                  <a:outerShdw blurRad="38100" dist="38100" dir="2700000" algn="tl">
                    <a:srgbClr val="000000">
                      <a:alpha val="43137"/>
                    </a:srgbClr>
                  </a:outerShdw>
                </a:effectLst>
              </a:rPr>
              <a:t>what we do for </a:t>
            </a:r>
            <a:r>
              <a:rPr lang="en-US" sz="2800" dirty="0">
                <a:effectLst>
                  <a:outerShdw blurRad="38100" dist="38100" dir="2700000" algn="tl">
                    <a:srgbClr val="000000">
                      <a:alpha val="43137"/>
                    </a:srgbClr>
                  </a:outerShdw>
                </a:effectLst>
              </a:rPr>
              <a:t>(in the name of) God.”  </a:t>
            </a:r>
            <a:r>
              <a:rPr lang="en-US" sz="2000" dirty="0">
                <a:effectLst>
                  <a:outerShdw blurRad="38100" dist="38100" dir="2700000" algn="tl">
                    <a:srgbClr val="000000">
                      <a:alpha val="43137"/>
                    </a:srgbClr>
                  </a:outerShdw>
                </a:effectLst>
              </a:rPr>
              <a:t>(Bold emphasis added, </a:t>
            </a:r>
            <a:r>
              <a:rPr lang="en-US" sz="2000" i="1" dirty="0">
                <a:effectLst>
                  <a:outerShdw blurRad="38100" dist="38100" dir="2700000" algn="tl">
                    <a:srgbClr val="000000">
                      <a:alpha val="43137"/>
                    </a:srgbClr>
                  </a:outerShdw>
                </a:effectLst>
              </a:rPr>
              <a:t>Unbroken Bread</a:t>
            </a:r>
            <a:r>
              <a:rPr lang="en-US" sz="2000" dirty="0">
                <a:effectLst>
                  <a:outerShdw blurRad="38100" dist="38100" dir="2700000" algn="tl">
                    <a:srgbClr val="000000">
                      <a:alpha val="43137"/>
                    </a:srgbClr>
                  </a:outerShdw>
                </a:effectLst>
              </a:rPr>
              <a:t>, 115</a:t>
            </a:r>
            <a:r>
              <a:rPr lang="en-US" sz="2000" dirty="0" smtClean="0">
                <a:effectLst>
                  <a:outerShdw blurRad="38100" dist="38100" dir="2700000" algn="tl">
                    <a:srgbClr val="000000">
                      <a:alpha val="43137"/>
                    </a:srgbClr>
                  </a:outerShdw>
                </a:effectLst>
              </a:rPr>
              <a:t>)</a:t>
            </a:r>
          </a:p>
          <a:p>
            <a:pPr marL="0" indent="457200">
              <a:spcBef>
                <a:spcPts val="0"/>
              </a:spcBef>
              <a:spcAft>
                <a:spcPts val="2400"/>
              </a:spcAft>
              <a:buNone/>
            </a:pPr>
            <a:r>
              <a:rPr lang="en-US" sz="2800" i="1" dirty="0">
                <a:effectLst>
                  <a:outerShdw blurRad="38100" dist="38100" dir="2700000" algn="tl">
                    <a:srgbClr val="000000">
                      <a:alpha val="43137"/>
                    </a:srgbClr>
                  </a:outerShdw>
                </a:effectLst>
              </a:rPr>
              <a:t>Mike Root</a:t>
            </a:r>
            <a:r>
              <a:rPr lang="en-US" sz="2800" dirty="0">
                <a:effectLst>
                  <a:outerShdw blurRad="38100" dist="38100" dir="2700000" algn="tl">
                    <a:srgbClr val="000000">
                      <a:alpha val="43137"/>
                    </a:srgbClr>
                  </a:outerShdw>
                </a:effectLst>
              </a:rPr>
              <a:t>:  “The kind of worship God wants is a living sacrifice that manifests itself through unselfishness and compassion. </a:t>
            </a:r>
            <a:r>
              <a:rPr lang="en-US" sz="2800" b="1" dirty="0">
                <a:solidFill>
                  <a:srgbClr val="FFFF00"/>
                </a:solidFill>
                <a:effectLst>
                  <a:outerShdw blurRad="38100" dist="38100" dir="2700000" algn="tl">
                    <a:srgbClr val="000000">
                      <a:alpha val="43137"/>
                    </a:srgbClr>
                  </a:outerShdw>
                </a:effectLst>
              </a:rPr>
              <a:t>Every act of ‘doing good’</a:t>
            </a:r>
            <a:r>
              <a:rPr lang="en-US" sz="2800" dirty="0">
                <a:effectLst>
                  <a:outerShdw blurRad="38100" dist="38100" dir="2700000" algn="tl">
                    <a:srgbClr val="000000">
                      <a:alpha val="43137"/>
                    </a:srgbClr>
                  </a:outerShdw>
                </a:effectLst>
              </a:rPr>
              <a:t> and </a:t>
            </a:r>
            <a:r>
              <a:rPr lang="en-US" sz="2800" b="1" dirty="0">
                <a:solidFill>
                  <a:srgbClr val="FFFF00"/>
                </a:solidFill>
                <a:effectLst>
                  <a:outerShdw blurRad="38100" dist="38100" dir="2700000" algn="tl">
                    <a:srgbClr val="000000">
                      <a:alpha val="43137"/>
                    </a:srgbClr>
                  </a:outerShdw>
                </a:effectLst>
              </a:rPr>
              <a:t>every act of ‘sharing’ </a:t>
            </a:r>
            <a:r>
              <a:rPr lang="en-US" sz="2800" dirty="0">
                <a:effectLst>
                  <a:outerShdw blurRad="38100" dist="38100" dir="2700000" algn="tl">
                    <a:srgbClr val="000000">
                      <a:alpha val="43137"/>
                    </a:srgbClr>
                  </a:outerShdw>
                </a:effectLst>
              </a:rPr>
              <a:t>is a real, biblical act of </a:t>
            </a:r>
            <a:r>
              <a:rPr lang="en-US" sz="2800" b="1" dirty="0">
                <a:solidFill>
                  <a:srgbClr val="FFFF00"/>
                </a:solidFill>
                <a:effectLst>
                  <a:outerShdw blurRad="38100" dist="38100" dir="2700000" algn="tl">
                    <a:srgbClr val="000000">
                      <a:alpha val="43137"/>
                    </a:srgbClr>
                  </a:outerShdw>
                </a:effectLst>
              </a:rPr>
              <a:t>worship</a:t>
            </a:r>
            <a:r>
              <a:rPr lang="en-US" sz="2800" dirty="0">
                <a:effectLst>
                  <a:outerShdw blurRad="38100" dist="38100" dir="2700000" algn="tl">
                    <a:srgbClr val="000000">
                      <a:alpha val="43137"/>
                    </a:srgbClr>
                  </a:outerShdw>
                </a:effectLst>
              </a:rPr>
              <a:t>.”  </a:t>
            </a:r>
            <a:r>
              <a:rPr lang="en-US" sz="2000" dirty="0">
                <a:effectLst>
                  <a:outerShdw blurRad="38100" dist="38100" dir="2700000" algn="tl">
                    <a:srgbClr val="000000">
                      <a:alpha val="43137"/>
                    </a:srgbClr>
                  </a:outerShdw>
                </a:effectLst>
              </a:rPr>
              <a:t>(Bold emphasis added, </a:t>
            </a:r>
            <a:r>
              <a:rPr lang="en-US" sz="2000" i="1" dirty="0">
                <a:effectLst>
                  <a:outerShdw blurRad="38100" dist="38100" dir="2700000" algn="tl">
                    <a:srgbClr val="000000">
                      <a:alpha val="43137"/>
                    </a:srgbClr>
                  </a:outerShdw>
                </a:effectLst>
              </a:rPr>
              <a:t>Unbroken Bread</a:t>
            </a:r>
            <a:r>
              <a:rPr lang="en-US" sz="2000" dirty="0">
                <a:effectLst>
                  <a:outerShdw blurRad="38100" dist="38100" dir="2700000" algn="tl">
                    <a:srgbClr val="000000">
                      <a:alpha val="43137"/>
                    </a:srgbClr>
                  </a:outerShdw>
                </a:effectLst>
              </a:rPr>
              <a:t>, 21-22)</a:t>
            </a:r>
          </a:p>
        </p:txBody>
      </p:sp>
      <p:sp>
        <p:nvSpPr>
          <p:cNvPr id="3" name="Footer Placeholder 2"/>
          <p:cNvSpPr>
            <a:spLocks noGrp="1"/>
          </p:cNvSpPr>
          <p:nvPr>
            <p:ph type="ftr" sz="quarter" idx="11"/>
          </p:nvPr>
        </p:nvSpPr>
        <p:spPr/>
        <p:txBody>
          <a:bodyPr/>
          <a:lstStyle/>
          <a:p>
            <a:r>
              <a:rPr lang="en-US" smtClean="0"/>
              <a:t>Kevin Kay</a:t>
            </a:r>
            <a:endParaRPr lang="en-US"/>
          </a:p>
        </p:txBody>
      </p:sp>
      <p:sp>
        <p:nvSpPr>
          <p:cNvPr id="4" name="Slide Number Placeholder 3"/>
          <p:cNvSpPr>
            <a:spLocks noGrp="1"/>
          </p:cNvSpPr>
          <p:nvPr>
            <p:ph type="sldNum" sz="quarter" idx="12"/>
          </p:nvPr>
        </p:nvSpPr>
        <p:spPr/>
        <p:txBody>
          <a:bodyPr/>
          <a:lstStyle/>
          <a:p>
            <a:fld id="{156EC2FA-43DB-4F1E-808B-3DA229752D5A}" type="slidenum">
              <a:rPr lang="en-US" smtClean="0"/>
              <a:t>39</a:t>
            </a:fld>
            <a:endParaRPr lang="en-US"/>
          </a:p>
        </p:txBody>
      </p:sp>
    </p:spTree>
    <p:extLst>
      <p:ext uri="{BB962C8B-B14F-4D97-AF65-F5344CB8AC3E}">
        <p14:creationId xmlns:p14="http://schemas.microsoft.com/office/powerpoint/2010/main" val="227293501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anim calcmode="lin" valueType="num">
                                      <p:cBhvr>
                                        <p:cTn id="7" dur="500" fill="hold"/>
                                        <p:tgtEl>
                                          <p:spTgt spid="6">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6">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5849471" cy="1143000"/>
          </a:xfrm>
        </p:spPr>
        <p:txBody>
          <a:bodyPr/>
          <a:lstStyle/>
          <a:p>
            <a:r>
              <a:rPr lang="en-US" dirty="0" smtClean="0"/>
              <a:t>Jn. 4:21-24</a:t>
            </a:r>
            <a:endParaRPr lang="en-US" dirty="0"/>
          </a:p>
        </p:txBody>
      </p:sp>
      <p:sp>
        <p:nvSpPr>
          <p:cNvPr id="3" name="Content Placeholder 2"/>
          <p:cNvSpPr>
            <a:spLocks noGrp="1"/>
          </p:cNvSpPr>
          <p:nvPr>
            <p:ph idx="1"/>
          </p:nvPr>
        </p:nvSpPr>
        <p:spPr>
          <a:xfrm>
            <a:off x="457200" y="1828800"/>
            <a:ext cx="8229600" cy="4302127"/>
          </a:xfrm>
        </p:spPr>
        <p:txBody>
          <a:bodyPr/>
          <a:lstStyle/>
          <a:p>
            <a:pPr marL="457200" indent="-457200">
              <a:spcBef>
                <a:spcPts val="0"/>
              </a:spcBef>
              <a:spcAft>
                <a:spcPts val="2400"/>
              </a:spcAft>
            </a:pPr>
            <a:r>
              <a:rPr lang="en-US" dirty="0" smtClean="0"/>
              <a:t>NT worship is not associated with </a:t>
            </a:r>
            <a:r>
              <a:rPr lang="en-US" b="1" dirty="0" smtClean="0">
                <a:solidFill>
                  <a:srgbClr val="FFFF00"/>
                </a:solidFill>
              </a:rPr>
              <a:t>a particular place</a:t>
            </a:r>
            <a:r>
              <a:rPr lang="en-US" dirty="0" smtClean="0"/>
              <a:t>  (v. 20-21)</a:t>
            </a:r>
          </a:p>
          <a:p>
            <a:pPr marL="457200" indent="-457200">
              <a:spcBef>
                <a:spcPts val="0"/>
              </a:spcBef>
              <a:spcAft>
                <a:spcPts val="2400"/>
              </a:spcAft>
            </a:pPr>
            <a:r>
              <a:rPr lang="en-US" dirty="0" smtClean="0"/>
              <a:t>Worship what you </a:t>
            </a:r>
            <a:r>
              <a:rPr lang="en-US" b="1" dirty="0">
                <a:solidFill>
                  <a:srgbClr val="FFFF00"/>
                </a:solidFill>
              </a:rPr>
              <a:t>do not </a:t>
            </a:r>
            <a:r>
              <a:rPr lang="en-US" b="1" dirty="0" smtClean="0">
                <a:solidFill>
                  <a:srgbClr val="FFFF00"/>
                </a:solidFill>
              </a:rPr>
              <a:t>know  </a:t>
            </a:r>
            <a:r>
              <a:rPr lang="en-US" dirty="0" smtClean="0"/>
              <a:t>(</a:t>
            </a:r>
            <a:r>
              <a:rPr lang="en-US" dirty="0"/>
              <a:t>v. </a:t>
            </a:r>
            <a:r>
              <a:rPr lang="en-US" dirty="0" smtClean="0"/>
              <a:t>22a)</a:t>
            </a:r>
          </a:p>
          <a:p>
            <a:pPr marL="914400" lvl="1" indent="-457200">
              <a:spcBef>
                <a:spcPts val="0"/>
              </a:spcBef>
              <a:spcAft>
                <a:spcPts val="2400"/>
              </a:spcAft>
              <a:buFont typeface="Wingdings" panose="05000000000000000000" pitchFamily="2" charset="2"/>
              <a:buChar char="Ø"/>
            </a:pPr>
            <a:r>
              <a:rPr lang="en-US" dirty="0" smtClean="0"/>
              <a:t>Samaritan worship was </a:t>
            </a:r>
            <a:r>
              <a:rPr lang="en-US" b="1" dirty="0" smtClean="0">
                <a:solidFill>
                  <a:srgbClr val="FFFF00"/>
                </a:solidFill>
              </a:rPr>
              <a:t>ignorant</a:t>
            </a:r>
            <a:r>
              <a:rPr lang="en-US" dirty="0" smtClean="0"/>
              <a:t>, and Jewish worship was </a:t>
            </a:r>
            <a:r>
              <a:rPr lang="en-US" b="1" dirty="0" smtClean="0">
                <a:solidFill>
                  <a:srgbClr val="FFFF00"/>
                </a:solidFill>
              </a:rPr>
              <a:t>informed</a:t>
            </a:r>
          </a:p>
          <a:p>
            <a:pPr marL="914400" lvl="1" indent="-457200">
              <a:spcBef>
                <a:spcPts val="0"/>
              </a:spcBef>
              <a:spcAft>
                <a:spcPts val="2400"/>
              </a:spcAft>
              <a:buFont typeface="Wingdings" panose="05000000000000000000" pitchFamily="2" charset="2"/>
              <a:buChar char="Ø"/>
            </a:pPr>
            <a:r>
              <a:rPr lang="en-US" dirty="0"/>
              <a:t>Samaritans were </a:t>
            </a:r>
            <a:r>
              <a:rPr lang="en-US" b="1" dirty="0">
                <a:solidFill>
                  <a:srgbClr val="FFFF00"/>
                </a:solidFill>
              </a:rPr>
              <a:t>wrong</a:t>
            </a:r>
            <a:r>
              <a:rPr lang="en-US" dirty="0"/>
              <a:t>; </a:t>
            </a:r>
            <a:r>
              <a:rPr lang="en-US" dirty="0" smtClean="0"/>
              <a:t>Jews </a:t>
            </a:r>
            <a:r>
              <a:rPr lang="en-US" dirty="0"/>
              <a:t>were </a:t>
            </a:r>
            <a:r>
              <a:rPr lang="en-US" b="1" dirty="0" smtClean="0">
                <a:solidFill>
                  <a:srgbClr val="FFFF00"/>
                </a:solidFill>
              </a:rPr>
              <a:t>right</a:t>
            </a:r>
            <a:endParaRPr lang="en-US" b="1" dirty="0">
              <a:solidFill>
                <a:srgbClr val="FFFF00"/>
              </a:solidFill>
            </a:endParaRPr>
          </a:p>
        </p:txBody>
      </p:sp>
      <p:sp>
        <p:nvSpPr>
          <p:cNvPr id="4" name="Footer Placeholder 3"/>
          <p:cNvSpPr>
            <a:spLocks noGrp="1"/>
          </p:cNvSpPr>
          <p:nvPr>
            <p:ph type="ftr" sz="quarter" idx="11"/>
          </p:nvPr>
        </p:nvSpPr>
        <p:spPr/>
        <p:txBody>
          <a:bodyPr/>
          <a:lstStyle/>
          <a:p>
            <a:r>
              <a:rPr lang="en-US" smtClean="0"/>
              <a:t>Kevin Kay</a:t>
            </a:r>
            <a:endParaRPr lang="en-US"/>
          </a:p>
        </p:txBody>
      </p:sp>
      <p:sp>
        <p:nvSpPr>
          <p:cNvPr id="5" name="Slide Number Placeholder 4"/>
          <p:cNvSpPr>
            <a:spLocks noGrp="1"/>
          </p:cNvSpPr>
          <p:nvPr>
            <p:ph type="sldNum" sz="quarter" idx="12"/>
          </p:nvPr>
        </p:nvSpPr>
        <p:spPr/>
        <p:txBody>
          <a:bodyPr/>
          <a:lstStyle/>
          <a:p>
            <a:fld id="{156EC2FA-43DB-4F1E-808B-3DA229752D5A}" type="slidenum">
              <a:rPr lang="en-US" smtClean="0"/>
              <a:t>4</a:t>
            </a:fld>
            <a:endParaRPr lang="en-US"/>
          </a:p>
        </p:txBody>
      </p:sp>
      <p:pic>
        <p:nvPicPr>
          <p:cNvPr id="6" name="Picture 5"/>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438900" y="41981"/>
            <a:ext cx="2362200" cy="1730463"/>
          </a:xfrm>
          <a:prstGeom prst="rect">
            <a:avLst/>
          </a:prstGeom>
        </p:spPr>
      </p:pic>
    </p:spTree>
    <p:extLst>
      <p:ext uri="{BB962C8B-B14F-4D97-AF65-F5344CB8AC3E}">
        <p14:creationId xmlns:p14="http://schemas.microsoft.com/office/powerpoint/2010/main" val="61159336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All Of Life Is Worship</a:t>
            </a:r>
            <a:endParaRPr lang="en-US" dirty="0"/>
          </a:p>
        </p:txBody>
      </p:sp>
      <p:sp>
        <p:nvSpPr>
          <p:cNvPr id="6" name="Content Placeholder 5"/>
          <p:cNvSpPr>
            <a:spLocks noGrp="1"/>
          </p:cNvSpPr>
          <p:nvPr>
            <p:ph idx="1"/>
          </p:nvPr>
        </p:nvSpPr>
        <p:spPr/>
        <p:txBody>
          <a:bodyPr/>
          <a:lstStyle/>
          <a:p>
            <a:pPr marL="0" indent="457200">
              <a:buNone/>
            </a:pPr>
            <a:r>
              <a:rPr lang="en-US" sz="2800" i="1" dirty="0">
                <a:effectLst>
                  <a:outerShdw blurRad="38100" dist="38100" dir="2700000" algn="tl">
                    <a:srgbClr val="000000">
                      <a:alpha val="43137"/>
                    </a:srgbClr>
                  </a:outerShdw>
                </a:effectLst>
              </a:rPr>
              <a:t>Mike Root</a:t>
            </a:r>
            <a:r>
              <a:rPr lang="en-US" sz="2800" dirty="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a:t>
            </a:r>
            <a:r>
              <a:rPr lang="en-US" sz="2800" dirty="0">
                <a:effectLst>
                  <a:outerShdw blurRad="38100" dist="38100" dir="2700000" algn="tl">
                    <a:srgbClr val="000000">
                      <a:alpha val="43137"/>
                    </a:srgbClr>
                  </a:outerShdw>
                </a:effectLst>
              </a:rPr>
              <a:t>We will have </a:t>
            </a:r>
            <a:r>
              <a:rPr lang="en-US" sz="2800" b="1" dirty="0">
                <a:solidFill>
                  <a:srgbClr val="FFFF00"/>
                </a:solidFill>
                <a:effectLst>
                  <a:outerShdw blurRad="38100" dist="38100" dir="2700000" algn="tl">
                    <a:srgbClr val="000000">
                      <a:alpha val="43137"/>
                    </a:srgbClr>
                  </a:outerShdw>
                </a:effectLst>
              </a:rPr>
              <a:t>Sunday-only Christians </a:t>
            </a:r>
            <a:r>
              <a:rPr lang="en-US" sz="2800" dirty="0">
                <a:effectLst>
                  <a:outerShdw blurRad="38100" dist="38100" dir="2700000" algn="tl">
                    <a:srgbClr val="000000">
                      <a:alpha val="43137"/>
                    </a:srgbClr>
                  </a:outerShdw>
                </a:effectLst>
              </a:rPr>
              <a:t>as long as we have </a:t>
            </a:r>
            <a:r>
              <a:rPr lang="en-US" sz="2800" b="1" dirty="0">
                <a:solidFill>
                  <a:srgbClr val="FFFF00"/>
                </a:solidFill>
                <a:effectLst>
                  <a:outerShdw blurRad="38100" dist="38100" dir="2700000" algn="tl">
                    <a:srgbClr val="000000">
                      <a:alpha val="43137"/>
                    </a:srgbClr>
                  </a:outerShdw>
                </a:effectLst>
              </a:rPr>
              <a:t>Sunday-only worship</a:t>
            </a:r>
            <a:r>
              <a:rPr lang="en-US" sz="2800" dirty="0">
                <a:effectLst>
                  <a:outerShdw blurRad="38100" dist="38100" dir="2700000" algn="tl">
                    <a:srgbClr val="000000">
                      <a:alpha val="43137"/>
                    </a:srgbClr>
                  </a:outerShdw>
                </a:effectLst>
              </a:rPr>
              <a:t>. </a:t>
            </a:r>
            <a:r>
              <a:rPr lang="en-US" sz="2800" i="1" dirty="0">
                <a:effectLst>
                  <a:outerShdw blurRad="38100" dist="38100" dir="2700000" algn="tl">
                    <a:srgbClr val="000000">
                      <a:alpha val="43137"/>
                    </a:srgbClr>
                  </a:outerShdw>
                </a:effectLst>
              </a:rPr>
              <a:t>We have been fighting a losing battle because we have been proclaiming that </a:t>
            </a:r>
            <a:r>
              <a:rPr lang="en-US" sz="2800" b="1" i="1" dirty="0">
                <a:solidFill>
                  <a:srgbClr val="FFFF00"/>
                </a:solidFill>
                <a:effectLst>
                  <a:outerShdw blurRad="38100" dist="38100" dir="2700000" algn="tl">
                    <a:srgbClr val="000000">
                      <a:alpha val="43137"/>
                    </a:srgbClr>
                  </a:outerShdw>
                </a:effectLst>
              </a:rPr>
              <a:t>Christianity is something ‘you are,’</a:t>
            </a:r>
            <a:r>
              <a:rPr lang="en-US" sz="2800" i="1" dirty="0">
                <a:effectLst>
                  <a:outerShdw blurRad="38100" dist="38100" dir="2700000" algn="tl">
                    <a:srgbClr val="000000">
                      <a:alpha val="43137"/>
                    </a:srgbClr>
                  </a:outerShdw>
                </a:effectLst>
              </a:rPr>
              <a:t> but </a:t>
            </a:r>
            <a:r>
              <a:rPr lang="en-US" sz="2800" b="1" i="1" dirty="0">
                <a:solidFill>
                  <a:srgbClr val="FFFF00"/>
                </a:solidFill>
                <a:effectLst>
                  <a:outerShdw blurRad="38100" dist="38100" dir="2700000" algn="tl">
                    <a:srgbClr val="000000">
                      <a:alpha val="43137"/>
                    </a:srgbClr>
                  </a:outerShdw>
                </a:effectLst>
              </a:rPr>
              <a:t>worship is something ‘you do.’</a:t>
            </a:r>
            <a:r>
              <a:rPr lang="en-US" sz="2800" i="1" dirty="0">
                <a:effectLst>
                  <a:outerShdw blurRad="38100" dist="38100" dir="2700000" algn="tl">
                    <a:srgbClr val="000000">
                      <a:alpha val="43137"/>
                    </a:srgbClr>
                  </a:outerShdw>
                </a:effectLst>
              </a:rPr>
              <a:t> Nothing could be farther from the truth. </a:t>
            </a:r>
            <a:r>
              <a:rPr lang="en-US" sz="2800" b="1" i="1" dirty="0">
                <a:solidFill>
                  <a:srgbClr val="FFFF00"/>
                </a:solidFill>
                <a:effectLst>
                  <a:outerShdw blurRad="38100" dist="38100" dir="2700000" algn="tl">
                    <a:srgbClr val="000000">
                      <a:alpha val="43137"/>
                    </a:srgbClr>
                  </a:outerShdw>
                </a:effectLst>
              </a:rPr>
              <a:t>If you are a Christian you are worship to God</a:t>
            </a:r>
            <a:r>
              <a:rPr lang="en-US" sz="2800" i="1" dirty="0">
                <a:effectLst>
                  <a:outerShdw blurRad="38100" dist="38100" dir="2700000" algn="tl">
                    <a:srgbClr val="000000">
                      <a:alpha val="43137"/>
                    </a:srgbClr>
                  </a:outerShdw>
                </a:effectLst>
              </a:rPr>
              <a:t>. </a:t>
            </a:r>
            <a:r>
              <a:rPr lang="en-US" sz="2800" dirty="0">
                <a:effectLst>
                  <a:outerShdw blurRad="38100" dist="38100" dir="2700000" algn="tl">
                    <a:srgbClr val="000000">
                      <a:alpha val="43137"/>
                    </a:srgbClr>
                  </a:outerShdw>
                </a:effectLst>
              </a:rPr>
              <a:t>The matter is not one of </a:t>
            </a:r>
            <a:r>
              <a:rPr lang="en-US" sz="2800" b="1" i="1" dirty="0">
                <a:solidFill>
                  <a:srgbClr val="FFFF00"/>
                </a:solidFill>
                <a:effectLst>
                  <a:outerShdw blurRad="38100" dist="38100" dir="2700000" algn="tl">
                    <a:srgbClr val="000000">
                      <a:alpha val="43137"/>
                    </a:srgbClr>
                  </a:outerShdw>
                </a:effectLst>
              </a:rPr>
              <a:t>doing</a:t>
            </a:r>
            <a:r>
              <a:rPr lang="en-US" sz="2800" i="1" dirty="0">
                <a:effectLst>
                  <a:outerShdw blurRad="38100" dist="38100" dir="2700000" algn="tl">
                    <a:srgbClr val="000000">
                      <a:alpha val="43137"/>
                    </a:srgbClr>
                  </a:outerShdw>
                </a:effectLst>
              </a:rPr>
              <a:t> </a:t>
            </a:r>
            <a:r>
              <a:rPr lang="en-US" sz="2800" dirty="0">
                <a:effectLst>
                  <a:outerShdw blurRad="38100" dist="38100" dir="2700000" algn="tl">
                    <a:srgbClr val="000000">
                      <a:alpha val="43137"/>
                    </a:srgbClr>
                  </a:outerShdw>
                </a:effectLst>
              </a:rPr>
              <a:t>but rather of </a:t>
            </a:r>
            <a:r>
              <a:rPr lang="en-US" sz="2800" b="1" i="1" dirty="0">
                <a:solidFill>
                  <a:srgbClr val="FFFF00"/>
                </a:solidFill>
                <a:effectLst>
                  <a:outerShdw blurRad="38100" dist="38100" dir="2700000" algn="tl">
                    <a:srgbClr val="000000">
                      <a:alpha val="43137"/>
                    </a:srgbClr>
                  </a:outerShdw>
                </a:effectLst>
              </a:rPr>
              <a:t>being</a:t>
            </a:r>
            <a:r>
              <a:rPr lang="en-US" sz="2800" i="1" dirty="0">
                <a:effectLst>
                  <a:outerShdw blurRad="38100" dist="38100" dir="2700000" algn="tl">
                    <a:srgbClr val="000000">
                      <a:alpha val="43137"/>
                    </a:srgbClr>
                  </a:outerShdw>
                </a:effectLst>
              </a:rPr>
              <a:t>.</a:t>
            </a:r>
            <a:r>
              <a:rPr lang="en-US" sz="2800" dirty="0">
                <a:effectLst>
                  <a:outerShdw blurRad="38100" dist="38100" dir="2700000" algn="tl">
                    <a:srgbClr val="000000">
                      <a:alpha val="43137"/>
                    </a:srgbClr>
                  </a:outerShdw>
                </a:effectLst>
              </a:rPr>
              <a:t>”  </a:t>
            </a:r>
            <a:r>
              <a:rPr lang="en-US" sz="2000" dirty="0">
                <a:effectLst>
                  <a:outerShdw blurRad="38100" dist="38100" dir="2700000" algn="tl">
                    <a:srgbClr val="000000">
                      <a:alpha val="43137"/>
                    </a:srgbClr>
                  </a:outerShdw>
                </a:effectLst>
              </a:rPr>
              <a:t>(Bold emphasis added, </a:t>
            </a:r>
            <a:r>
              <a:rPr lang="en-US" sz="2000" i="1" dirty="0">
                <a:effectLst>
                  <a:outerShdw blurRad="38100" dist="38100" dir="2700000" algn="tl">
                    <a:srgbClr val="000000">
                      <a:alpha val="43137"/>
                    </a:srgbClr>
                  </a:outerShdw>
                </a:effectLst>
              </a:rPr>
              <a:t>Spilt Grape Juice</a:t>
            </a:r>
            <a:r>
              <a:rPr lang="en-US" sz="2000" dirty="0">
                <a:effectLst>
                  <a:outerShdw blurRad="38100" dist="38100" dir="2700000" algn="tl">
                    <a:srgbClr val="000000">
                      <a:alpha val="43137"/>
                    </a:srgbClr>
                  </a:outerShdw>
                </a:effectLst>
              </a:rPr>
              <a:t>, 20)</a:t>
            </a:r>
          </a:p>
        </p:txBody>
      </p:sp>
      <p:sp>
        <p:nvSpPr>
          <p:cNvPr id="3" name="Footer Placeholder 2"/>
          <p:cNvSpPr>
            <a:spLocks noGrp="1"/>
          </p:cNvSpPr>
          <p:nvPr>
            <p:ph type="ftr" sz="quarter" idx="11"/>
          </p:nvPr>
        </p:nvSpPr>
        <p:spPr/>
        <p:txBody>
          <a:bodyPr/>
          <a:lstStyle/>
          <a:p>
            <a:r>
              <a:rPr lang="en-US" smtClean="0">
                <a:solidFill>
                  <a:srgbClr val="FFFFFF"/>
                </a:solidFill>
              </a:rPr>
              <a:t>Kevin Kay</a:t>
            </a:r>
            <a:endParaRPr lang="en-US">
              <a:solidFill>
                <a:srgbClr val="FFFFFF"/>
              </a:solidFill>
            </a:endParaRPr>
          </a:p>
        </p:txBody>
      </p:sp>
      <p:sp>
        <p:nvSpPr>
          <p:cNvPr id="4" name="Slide Number Placeholder 3"/>
          <p:cNvSpPr>
            <a:spLocks noGrp="1"/>
          </p:cNvSpPr>
          <p:nvPr>
            <p:ph type="sldNum" sz="quarter" idx="12"/>
          </p:nvPr>
        </p:nvSpPr>
        <p:spPr/>
        <p:txBody>
          <a:bodyPr/>
          <a:lstStyle/>
          <a:p>
            <a:fld id="{156EC2FA-43DB-4F1E-808B-3DA229752D5A}" type="slidenum">
              <a:rPr lang="en-US" smtClean="0">
                <a:solidFill>
                  <a:srgbClr val="FFFFFF"/>
                </a:solidFill>
              </a:rPr>
              <a:pPr/>
              <a:t>40</a:t>
            </a:fld>
            <a:endParaRPr lang="en-US">
              <a:solidFill>
                <a:srgbClr val="FFFFFF"/>
              </a:solidFill>
            </a:endParaRPr>
          </a:p>
        </p:txBody>
      </p:sp>
    </p:spTree>
    <p:extLst>
      <p:ext uri="{BB962C8B-B14F-4D97-AF65-F5344CB8AC3E}">
        <p14:creationId xmlns:p14="http://schemas.microsoft.com/office/powerpoint/2010/main" val="24507053"/>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All Of Life Is Worship</a:t>
            </a:r>
            <a:endParaRPr lang="en-US" dirty="0"/>
          </a:p>
        </p:txBody>
      </p:sp>
      <p:sp>
        <p:nvSpPr>
          <p:cNvPr id="6" name="Content Placeholder 5"/>
          <p:cNvSpPr>
            <a:spLocks noGrp="1"/>
          </p:cNvSpPr>
          <p:nvPr>
            <p:ph idx="1"/>
          </p:nvPr>
        </p:nvSpPr>
        <p:spPr/>
        <p:txBody>
          <a:bodyPr/>
          <a:lstStyle/>
          <a:p>
            <a:pPr marL="0" indent="457200">
              <a:buNone/>
            </a:pPr>
            <a:r>
              <a:rPr lang="en-US" sz="2800" i="1" dirty="0">
                <a:effectLst>
                  <a:outerShdw blurRad="38100" dist="38100" dir="2700000" algn="tl">
                    <a:srgbClr val="000000">
                      <a:alpha val="43137"/>
                    </a:srgbClr>
                  </a:outerShdw>
                </a:effectLst>
              </a:rPr>
              <a:t>Mike Root</a:t>
            </a:r>
            <a:r>
              <a:rPr lang="en-US" sz="2800" dirty="0" smtClean="0">
                <a:effectLst>
                  <a:outerShdw blurRad="38100" dist="38100" dir="2700000" algn="tl">
                    <a:srgbClr val="000000">
                      <a:alpha val="43137"/>
                    </a:srgbClr>
                  </a:outerShdw>
                </a:effectLst>
              </a:rPr>
              <a:t>:  </a:t>
            </a:r>
            <a:r>
              <a:rPr lang="en-US" sz="2800" dirty="0">
                <a:effectLst>
                  <a:outerShdw blurRad="38100" dist="38100" dir="2700000" algn="tl">
                    <a:srgbClr val="000000">
                      <a:alpha val="43137"/>
                    </a:srgbClr>
                  </a:outerShdw>
                </a:effectLst>
              </a:rPr>
              <a:t>“</a:t>
            </a:r>
            <a:r>
              <a:rPr lang="en-US" sz="2800" b="1" dirty="0">
                <a:solidFill>
                  <a:srgbClr val="FFFF00"/>
                </a:solidFill>
                <a:effectLst>
                  <a:outerShdw blurRad="38100" dist="38100" dir="2700000" algn="tl">
                    <a:srgbClr val="000000">
                      <a:alpha val="43137"/>
                    </a:srgbClr>
                  </a:outerShdw>
                </a:effectLst>
              </a:rPr>
              <a:t>Worship is a life given in obedience to Christ</a:t>
            </a:r>
            <a:r>
              <a:rPr lang="en-US" sz="2800" dirty="0">
                <a:effectLst>
                  <a:outerShdw blurRad="38100" dist="38100" dir="2700000" algn="tl">
                    <a:srgbClr val="000000">
                      <a:alpha val="43137"/>
                    </a:srgbClr>
                  </a:outerShdw>
                </a:effectLst>
              </a:rPr>
              <a:t>. At one time worship was the act of going to the temple and making a sacrifice, but in Christ, we sacrifice ourselves. </a:t>
            </a:r>
            <a:r>
              <a:rPr lang="en-US" sz="2800" b="1" dirty="0">
                <a:solidFill>
                  <a:srgbClr val="FFFF00"/>
                </a:solidFill>
                <a:effectLst>
                  <a:outerShdw blurRad="38100" dist="38100" dir="2700000" algn="tl">
                    <a:srgbClr val="000000">
                      <a:alpha val="43137"/>
                    </a:srgbClr>
                  </a:outerShdw>
                </a:effectLst>
              </a:rPr>
              <a:t>Our lives become worship to God</a:t>
            </a:r>
            <a:r>
              <a:rPr lang="en-US" sz="2800" dirty="0">
                <a:effectLst>
                  <a:outerShdw blurRad="38100" dist="38100" dir="2700000" algn="tl">
                    <a:srgbClr val="000000">
                      <a:alpha val="43137"/>
                    </a:srgbClr>
                  </a:outerShdw>
                </a:effectLst>
              </a:rPr>
              <a:t>.”  </a:t>
            </a:r>
            <a:r>
              <a:rPr lang="en-US" sz="2000" dirty="0">
                <a:effectLst>
                  <a:outerShdw blurRad="38100" dist="38100" dir="2700000" algn="tl">
                    <a:srgbClr val="000000">
                      <a:alpha val="43137"/>
                    </a:srgbClr>
                  </a:outerShdw>
                </a:effectLst>
              </a:rPr>
              <a:t>(Bold emphasis added, </a:t>
            </a:r>
            <a:r>
              <a:rPr lang="en-US" sz="2000" i="1" dirty="0">
                <a:effectLst>
                  <a:outerShdw blurRad="38100" dist="38100" dir="2700000" algn="tl">
                    <a:srgbClr val="000000">
                      <a:alpha val="43137"/>
                    </a:srgbClr>
                  </a:outerShdw>
                </a:effectLst>
              </a:rPr>
              <a:t>Spilt Grape Juice</a:t>
            </a:r>
            <a:r>
              <a:rPr lang="en-US" sz="2000" dirty="0">
                <a:effectLst>
                  <a:outerShdw blurRad="38100" dist="38100" dir="2700000" algn="tl">
                    <a:srgbClr val="000000">
                      <a:alpha val="43137"/>
                    </a:srgbClr>
                  </a:outerShdw>
                </a:effectLst>
              </a:rPr>
              <a:t>, 20)</a:t>
            </a:r>
          </a:p>
        </p:txBody>
      </p:sp>
      <p:sp>
        <p:nvSpPr>
          <p:cNvPr id="3" name="Footer Placeholder 2"/>
          <p:cNvSpPr>
            <a:spLocks noGrp="1"/>
          </p:cNvSpPr>
          <p:nvPr>
            <p:ph type="ftr" sz="quarter" idx="11"/>
          </p:nvPr>
        </p:nvSpPr>
        <p:spPr/>
        <p:txBody>
          <a:bodyPr/>
          <a:lstStyle/>
          <a:p>
            <a:r>
              <a:rPr lang="en-US" smtClean="0">
                <a:solidFill>
                  <a:srgbClr val="FFFFFF"/>
                </a:solidFill>
              </a:rPr>
              <a:t>Kevin Kay</a:t>
            </a:r>
            <a:endParaRPr lang="en-US">
              <a:solidFill>
                <a:srgbClr val="FFFFFF"/>
              </a:solidFill>
            </a:endParaRPr>
          </a:p>
        </p:txBody>
      </p:sp>
      <p:sp>
        <p:nvSpPr>
          <p:cNvPr id="4" name="Slide Number Placeholder 3"/>
          <p:cNvSpPr>
            <a:spLocks noGrp="1"/>
          </p:cNvSpPr>
          <p:nvPr>
            <p:ph type="sldNum" sz="quarter" idx="12"/>
          </p:nvPr>
        </p:nvSpPr>
        <p:spPr/>
        <p:txBody>
          <a:bodyPr/>
          <a:lstStyle/>
          <a:p>
            <a:fld id="{156EC2FA-43DB-4F1E-808B-3DA229752D5A}" type="slidenum">
              <a:rPr lang="en-US" smtClean="0">
                <a:solidFill>
                  <a:srgbClr val="FFFFFF"/>
                </a:solidFill>
              </a:rPr>
              <a:pPr/>
              <a:t>41</a:t>
            </a:fld>
            <a:endParaRPr lang="en-US">
              <a:solidFill>
                <a:srgbClr val="FFFFFF"/>
              </a:solidFill>
            </a:endParaRPr>
          </a:p>
        </p:txBody>
      </p:sp>
    </p:spTree>
    <p:extLst>
      <p:ext uri="{BB962C8B-B14F-4D97-AF65-F5344CB8AC3E}">
        <p14:creationId xmlns:p14="http://schemas.microsoft.com/office/powerpoint/2010/main" val="28456878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All Of Life Is Worship</a:t>
            </a:r>
            <a:endParaRPr lang="en-US" dirty="0"/>
          </a:p>
        </p:txBody>
      </p:sp>
      <p:sp>
        <p:nvSpPr>
          <p:cNvPr id="6" name="Content Placeholder 5"/>
          <p:cNvSpPr>
            <a:spLocks noGrp="1"/>
          </p:cNvSpPr>
          <p:nvPr>
            <p:ph idx="1"/>
          </p:nvPr>
        </p:nvSpPr>
        <p:spPr/>
        <p:txBody>
          <a:bodyPr/>
          <a:lstStyle/>
          <a:p>
            <a:pPr marL="0" lvl="2" indent="457200">
              <a:buClr>
                <a:schemeClr val="hlink"/>
              </a:buClr>
              <a:buNone/>
            </a:pPr>
            <a:r>
              <a:rPr lang="en-US" sz="2800" i="1" dirty="0">
                <a:effectLst>
                  <a:outerShdw blurRad="38100" dist="38100" dir="2700000" algn="tl">
                    <a:srgbClr val="000000">
                      <a:alpha val="43137"/>
                    </a:srgbClr>
                  </a:outerShdw>
                </a:effectLst>
              </a:rPr>
              <a:t>Mike Root</a:t>
            </a:r>
            <a:r>
              <a:rPr lang="en-US" sz="2800" dirty="0">
                <a:effectLst>
                  <a:outerShdw blurRad="38100" dist="38100" dir="2700000" algn="tl">
                    <a:srgbClr val="000000">
                      <a:alpha val="43137"/>
                    </a:srgbClr>
                  </a:outerShdw>
                </a:effectLst>
              </a:rPr>
              <a:t>:  “</a:t>
            </a:r>
            <a:r>
              <a:rPr lang="en-US" sz="2800" i="1" dirty="0">
                <a:effectLst>
                  <a:outerShdw blurRad="38100" dist="38100" dir="2700000" algn="tl">
                    <a:srgbClr val="000000">
                      <a:alpha val="43137"/>
                    </a:srgbClr>
                  </a:outerShdw>
                </a:effectLst>
              </a:rPr>
              <a:t>We have done a terrible disservice to worship when we confine it to a passive, localized and selective gathering and time. </a:t>
            </a:r>
            <a:r>
              <a:rPr lang="en-US" sz="2800" b="1" dirty="0">
                <a:solidFill>
                  <a:srgbClr val="FFFF00"/>
                </a:solidFill>
                <a:effectLst>
                  <a:outerShdw blurRad="38100" dist="38100" dir="2700000" algn="tl">
                    <a:srgbClr val="000000">
                      <a:alpha val="43137"/>
                    </a:srgbClr>
                  </a:outerShdw>
                </a:effectLst>
              </a:rPr>
              <a:t>Worship is a ‘living sacrifice’ and that life is constant</a:t>
            </a:r>
            <a:r>
              <a:rPr lang="en-US" sz="2800" dirty="0">
                <a:effectLst>
                  <a:outerShdw blurRad="38100" dist="38100" dir="2700000" algn="tl">
                    <a:srgbClr val="000000">
                      <a:alpha val="43137"/>
                    </a:srgbClr>
                  </a:outerShdw>
                </a:effectLst>
              </a:rPr>
              <a:t>. With every beat of a heart that is living for God, He is glorified and worshiped.”  </a:t>
            </a:r>
            <a:r>
              <a:rPr lang="en-US" sz="2000" dirty="0">
                <a:effectLst>
                  <a:outerShdw blurRad="38100" dist="38100" dir="2700000" algn="tl">
                    <a:srgbClr val="000000">
                      <a:alpha val="43137"/>
                    </a:srgbClr>
                  </a:outerShdw>
                </a:effectLst>
              </a:rPr>
              <a:t>(Bold emphasis added, </a:t>
            </a:r>
            <a:r>
              <a:rPr lang="en-US" sz="2000" i="1" dirty="0">
                <a:effectLst>
                  <a:outerShdw blurRad="38100" dist="38100" dir="2700000" algn="tl">
                    <a:srgbClr val="000000">
                      <a:alpha val="43137"/>
                    </a:srgbClr>
                  </a:outerShdw>
                </a:effectLst>
              </a:rPr>
              <a:t>Spilt Grape Juice</a:t>
            </a:r>
            <a:r>
              <a:rPr lang="en-US" sz="2000" dirty="0">
                <a:effectLst>
                  <a:outerShdw blurRad="38100" dist="38100" dir="2700000" algn="tl">
                    <a:srgbClr val="000000">
                      <a:alpha val="43137"/>
                    </a:srgbClr>
                  </a:outerShdw>
                </a:effectLst>
              </a:rPr>
              <a:t>, 23</a:t>
            </a:r>
            <a:r>
              <a:rPr lang="en-US" sz="2000" dirty="0" smtClean="0">
                <a:effectLst>
                  <a:outerShdw blurRad="38100" dist="38100" dir="2700000" algn="tl">
                    <a:srgbClr val="000000">
                      <a:alpha val="43137"/>
                    </a:srgbClr>
                  </a:outerShdw>
                </a:effectLst>
              </a:rPr>
              <a:t>)</a:t>
            </a:r>
            <a:endParaRPr lang="en-US" sz="2000" b="1" dirty="0">
              <a:effectLst>
                <a:outerShdw blurRad="38100" dist="38100" dir="2700000" algn="tl">
                  <a:srgbClr val="000000">
                    <a:alpha val="43137"/>
                  </a:srgbClr>
                </a:outerShdw>
              </a:effectLst>
            </a:endParaRPr>
          </a:p>
        </p:txBody>
      </p:sp>
      <p:sp>
        <p:nvSpPr>
          <p:cNvPr id="3" name="Footer Placeholder 2"/>
          <p:cNvSpPr>
            <a:spLocks noGrp="1"/>
          </p:cNvSpPr>
          <p:nvPr>
            <p:ph type="ftr" sz="quarter" idx="11"/>
          </p:nvPr>
        </p:nvSpPr>
        <p:spPr/>
        <p:txBody>
          <a:bodyPr/>
          <a:lstStyle/>
          <a:p>
            <a:r>
              <a:rPr lang="en-US" smtClean="0">
                <a:solidFill>
                  <a:srgbClr val="FFFFFF"/>
                </a:solidFill>
              </a:rPr>
              <a:t>Kevin Kay</a:t>
            </a:r>
            <a:endParaRPr lang="en-US">
              <a:solidFill>
                <a:srgbClr val="FFFFFF"/>
              </a:solidFill>
            </a:endParaRPr>
          </a:p>
        </p:txBody>
      </p:sp>
      <p:sp>
        <p:nvSpPr>
          <p:cNvPr id="4" name="Slide Number Placeholder 3"/>
          <p:cNvSpPr>
            <a:spLocks noGrp="1"/>
          </p:cNvSpPr>
          <p:nvPr>
            <p:ph type="sldNum" sz="quarter" idx="12"/>
          </p:nvPr>
        </p:nvSpPr>
        <p:spPr/>
        <p:txBody>
          <a:bodyPr/>
          <a:lstStyle/>
          <a:p>
            <a:fld id="{156EC2FA-43DB-4F1E-808B-3DA229752D5A}" type="slidenum">
              <a:rPr lang="en-US" smtClean="0">
                <a:solidFill>
                  <a:srgbClr val="FFFFFF"/>
                </a:solidFill>
              </a:rPr>
              <a:pPr/>
              <a:t>42</a:t>
            </a:fld>
            <a:endParaRPr lang="en-US">
              <a:solidFill>
                <a:srgbClr val="FFFFFF"/>
              </a:solidFill>
            </a:endParaRPr>
          </a:p>
        </p:txBody>
      </p:sp>
    </p:spTree>
    <p:extLst>
      <p:ext uri="{BB962C8B-B14F-4D97-AF65-F5344CB8AC3E}">
        <p14:creationId xmlns:p14="http://schemas.microsoft.com/office/powerpoint/2010/main" val="170191239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All Of Life Is Worship</a:t>
            </a:r>
            <a:endParaRPr lang="en-US" dirty="0"/>
          </a:p>
        </p:txBody>
      </p:sp>
      <p:sp>
        <p:nvSpPr>
          <p:cNvPr id="6" name="Content Placeholder 5"/>
          <p:cNvSpPr>
            <a:spLocks noGrp="1"/>
          </p:cNvSpPr>
          <p:nvPr>
            <p:ph idx="1"/>
          </p:nvPr>
        </p:nvSpPr>
        <p:spPr/>
        <p:txBody>
          <a:bodyPr/>
          <a:lstStyle/>
          <a:p>
            <a:pPr marL="0" indent="457200">
              <a:buNone/>
            </a:pPr>
            <a:r>
              <a:rPr lang="en-US" sz="2800" i="1" dirty="0">
                <a:effectLst>
                  <a:outerShdw blurRad="38100" dist="38100" dir="2700000" algn="tl">
                    <a:srgbClr val="000000">
                      <a:alpha val="43137"/>
                    </a:srgbClr>
                  </a:outerShdw>
                </a:effectLst>
              </a:rPr>
              <a:t>Mike Root</a:t>
            </a:r>
            <a:r>
              <a:rPr lang="en-US" sz="2800" dirty="0">
                <a:effectLst>
                  <a:outerShdw blurRad="38100" dist="38100" dir="2700000" algn="tl">
                    <a:srgbClr val="000000">
                      <a:alpha val="43137"/>
                    </a:srgbClr>
                  </a:outerShdw>
                </a:effectLst>
              </a:rPr>
              <a:t>:  “</a:t>
            </a:r>
            <a:r>
              <a:rPr lang="en-US" sz="2800" b="1" i="1" dirty="0">
                <a:solidFill>
                  <a:srgbClr val="FFFF00"/>
                </a:solidFill>
                <a:effectLst>
                  <a:outerShdw blurRad="38100" dist="38100" dir="2700000" algn="tl">
                    <a:srgbClr val="000000">
                      <a:alpha val="43137"/>
                    </a:srgbClr>
                  </a:outerShdw>
                </a:effectLst>
              </a:rPr>
              <a:t>When we think of worship, we should think of living for God</a:t>
            </a:r>
            <a:r>
              <a:rPr lang="en-US" sz="2800" i="1" dirty="0">
                <a:solidFill>
                  <a:srgbClr val="FFFF00"/>
                </a:solidFill>
                <a:effectLst>
                  <a:outerShdw blurRad="38100" dist="38100" dir="2700000" algn="tl">
                    <a:srgbClr val="000000">
                      <a:alpha val="43137"/>
                    </a:srgbClr>
                  </a:outerShdw>
                </a:effectLst>
              </a:rPr>
              <a:t> </a:t>
            </a:r>
            <a:r>
              <a:rPr lang="en-US" sz="2800" i="1" dirty="0">
                <a:effectLst>
                  <a:outerShdw blurRad="38100" dist="38100" dir="2700000" algn="tl">
                    <a:srgbClr val="000000">
                      <a:alpha val="43137"/>
                    </a:srgbClr>
                  </a:outerShdw>
                </a:effectLst>
              </a:rPr>
              <a:t>and not have mental pictures of buildings, reverent atmospheres, long faces and structured acts. </a:t>
            </a:r>
            <a:r>
              <a:rPr lang="en-US" sz="2800" b="1" i="1" dirty="0">
                <a:solidFill>
                  <a:srgbClr val="FFFF00"/>
                </a:solidFill>
                <a:effectLst>
                  <a:outerShdw blurRad="38100" dist="38100" dir="2700000" algn="tl">
                    <a:srgbClr val="000000">
                      <a:alpha val="43137"/>
                    </a:srgbClr>
                  </a:outerShdw>
                </a:effectLst>
              </a:rPr>
              <a:t>Worship is synonymous with sacrifice, praise, obedience and service</a:t>
            </a:r>
            <a:r>
              <a:rPr lang="en-US" sz="2800" i="1" dirty="0">
                <a:effectLst>
                  <a:outerShdw blurRad="38100" dist="38100" dir="2700000" algn="tl">
                    <a:srgbClr val="000000">
                      <a:alpha val="43137"/>
                    </a:srgbClr>
                  </a:outerShdw>
                </a:effectLst>
              </a:rPr>
              <a:t>. </a:t>
            </a:r>
            <a:r>
              <a:rPr lang="en-US" sz="2800" dirty="0">
                <a:effectLst>
                  <a:outerShdw blurRad="38100" dist="38100" dir="2700000" algn="tl">
                    <a:srgbClr val="000000">
                      <a:alpha val="43137"/>
                    </a:srgbClr>
                  </a:outerShdw>
                </a:effectLst>
              </a:rPr>
              <a:t>Worship is the person we help who has been left for dead by the roadside, and not just the three hours at ‘church’ on Sunday. Worship is the cup of cold water given on </a:t>
            </a:r>
            <a:r>
              <a:rPr lang="en-US" sz="2800" dirty="0" smtClean="0">
                <a:effectLst>
                  <a:outerShdw blurRad="38100" dist="38100" dir="2700000" algn="tl">
                    <a:srgbClr val="000000">
                      <a:alpha val="43137"/>
                    </a:srgbClr>
                  </a:outerShdw>
                </a:effectLst>
              </a:rPr>
              <a:t>Tuesday</a:t>
            </a:r>
            <a:endParaRPr lang="en-US" sz="2800" b="1" dirty="0">
              <a:effectLst>
                <a:outerShdw blurRad="38100" dist="38100" dir="2700000" algn="tl">
                  <a:srgbClr val="000000">
                    <a:alpha val="43137"/>
                  </a:srgbClr>
                </a:outerShdw>
              </a:effectLst>
            </a:endParaRPr>
          </a:p>
        </p:txBody>
      </p:sp>
      <p:sp>
        <p:nvSpPr>
          <p:cNvPr id="3" name="Footer Placeholder 2"/>
          <p:cNvSpPr>
            <a:spLocks noGrp="1"/>
          </p:cNvSpPr>
          <p:nvPr>
            <p:ph type="ftr" sz="quarter" idx="11"/>
          </p:nvPr>
        </p:nvSpPr>
        <p:spPr/>
        <p:txBody>
          <a:bodyPr/>
          <a:lstStyle/>
          <a:p>
            <a:r>
              <a:rPr lang="en-US" smtClean="0">
                <a:solidFill>
                  <a:srgbClr val="FFFFFF"/>
                </a:solidFill>
              </a:rPr>
              <a:t>Kevin Kay</a:t>
            </a:r>
            <a:endParaRPr lang="en-US">
              <a:solidFill>
                <a:srgbClr val="FFFFFF"/>
              </a:solidFill>
            </a:endParaRPr>
          </a:p>
        </p:txBody>
      </p:sp>
      <p:sp>
        <p:nvSpPr>
          <p:cNvPr id="4" name="Slide Number Placeholder 3"/>
          <p:cNvSpPr>
            <a:spLocks noGrp="1"/>
          </p:cNvSpPr>
          <p:nvPr>
            <p:ph type="sldNum" sz="quarter" idx="12"/>
          </p:nvPr>
        </p:nvSpPr>
        <p:spPr/>
        <p:txBody>
          <a:bodyPr/>
          <a:lstStyle/>
          <a:p>
            <a:fld id="{156EC2FA-43DB-4F1E-808B-3DA229752D5A}" type="slidenum">
              <a:rPr lang="en-US" smtClean="0">
                <a:solidFill>
                  <a:srgbClr val="FFFFFF"/>
                </a:solidFill>
              </a:rPr>
              <a:pPr/>
              <a:t>43</a:t>
            </a:fld>
            <a:endParaRPr lang="en-US">
              <a:solidFill>
                <a:srgbClr val="FFFFFF"/>
              </a:solidFill>
            </a:endParaRPr>
          </a:p>
        </p:txBody>
      </p:sp>
    </p:spTree>
    <p:extLst>
      <p:ext uri="{BB962C8B-B14F-4D97-AF65-F5344CB8AC3E}">
        <p14:creationId xmlns:p14="http://schemas.microsoft.com/office/powerpoint/2010/main" val="95752163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All Of Life Is Worship</a:t>
            </a:r>
            <a:endParaRPr lang="en-US" dirty="0"/>
          </a:p>
        </p:txBody>
      </p:sp>
      <p:sp>
        <p:nvSpPr>
          <p:cNvPr id="6" name="Content Placeholder 5"/>
          <p:cNvSpPr>
            <a:spLocks noGrp="1"/>
          </p:cNvSpPr>
          <p:nvPr>
            <p:ph idx="1"/>
          </p:nvPr>
        </p:nvSpPr>
        <p:spPr/>
        <p:txBody>
          <a:bodyPr/>
          <a:lstStyle/>
          <a:p>
            <a:pPr marL="0" indent="0">
              <a:buNone/>
            </a:pPr>
            <a:r>
              <a:rPr lang="en-US" sz="2800" dirty="0" smtClean="0">
                <a:effectLst/>
              </a:rPr>
              <a:t>as </a:t>
            </a:r>
            <a:r>
              <a:rPr lang="en-US" sz="2800" dirty="0">
                <a:effectLst/>
              </a:rPr>
              <a:t>well as the cup of grape juice taken on the first day of the week. Worship comes from a heart that houses God and not just from what tradition calls ‘the house of God.’”  </a:t>
            </a:r>
            <a:r>
              <a:rPr lang="en-US" sz="2000" dirty="0">
                <a:effectLst/>
              </a:rPr>
              <a:t>(Bold emphasis added, </a:t>
            </a:r>
            <a:r>
              <a:rPr lang="en-US" sz="2000" i="1" dirty="0">
                <a:effectLst/>
              </a:rPr>
              <a:t>Spilt Grape Juice</a:t>
            </a:r>
            <a:r>
              <a:rPr lang="en-US" sz="2000" dirty="0">
                <a:effectLst/>
              </a:rPr>
              <a:t>, 25)</a:t>
            </a:r>
            <a:endParaRPr lang="en-US" sz="2000" b="1" dirty="0">
              <a:effectLst/>
            </a:endParaRPr>
          </a:p>
        </p:txBody>
      </p:sp>
      <p:sp>
        <p:nvSpPr>
          <p:cNvPr id="3" name="Footer Placeholder 2"/>
          <p:cNvSpPr>
            <a:spLocks noGrp="1"/>
          </p:cNvSpPr>
          <p:nvPr>
            <p:ph type="ftr" sz="quarter" idx="11"/>
          </p:nvPr>
        </p:nvSpPr>
        <p:spPr/>
        <p:txBody>
          <a:bodyPr/>
          <a:lstStyle/>
          <a:p>
            <a:r>
              <a:rPr lang="en-US" smtClean="0">
                <a:solidFill>
                  <a:srgbClr val="FFFFFF"/>
                </a:solidFill>
              </a:rPr>
              <a:t>Kevin Kay</a:t>
            </a:r>
            <a:endParaRPr lang="en-US">
              <a:solidFill>
                <a:srgbClr val="FFFFFF"/>
              </a:solidFill>
            </a:endParaRPr>
          </a:p>
        </p:txBody>
      </p:sp>
      <p:sp>
        <p:nvSpPr>
          <p:cNvPr id="4" name="Slide Number Placeholder 3"/>
          <p:cNvSpPr>
            <a:spLocks noGrp="1"/>
          </p:cNvSpPr>
          <p:nvPr>
            <p:ph type="sldNum" sz="quarter" idx="12"/>
          </p:nvPr>
        </p:nvSpPr>
        <p:spPr/>
        <p:txBody>
          <a:bodyPr/>
          <a:lstStyle/>
          <a:p>
            <a:fld id="{156EC2FA-43DB-4F1E-808B-3DA229752D5A}" type="slidenum">
              <a:rPr lang="en-US" smtClean="0">
                <a:solidFill>
                  <a:srgbClr val="FFFFFF"/>
                </a:solidFill>
              </a:rPr>
              <a:pPr/>
              <a:t>44</a:t>
            </a:fld>
            <a:endParaRPr lang="en-US">
              <a:solidFill>
                <a:srgbClr val="FFFFFF"/>
              </a:solidFill>
            </a:endParaRPr>
          </a:p>
        </p:txBody>
      </p:sp>
    </p:spTree>
    <p:extLst>
      <p:ext uri="{BB962C8B-B14F-4D97-AF65-F5344CB8AC3E}">
        <p14:creationId xmlns:p14="http://schemas.microsoft.com/office/powerpoint/2010/main" val="345246768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The Christian Must…</a:t>
            </a:r>
            <a:endParaRPr lang="en-US" dirty="0"/>
          </a:p>
        </p:txBody>
      </p:sp>
      <p:sp>
        <p:nvSpPr>
          <p:cNvPr id="6" name="Content Placeholder 5"/>
          <p:cNvSpPr>
            <a:spLocks noGrp="1"/>
          </p:cNvSpPr>
          <p:nvPr>
            <p:ph idx="1"/>
          </p:nvPr>
        </p:nvSpPr>
        <p:spPr>
          <a:xfrm>
            <a:off x="457199" y="1530770"/>
            <a:ext cx="8229600" cy="2864222"/>
          </a:xfrm>
        </p:spPr>
        <p:txBody>
          <a:bodyPr/>
          <a:lstStyle/>
          <a:p>
            <a:pPr marL="457200" indent="-457200">
              <a:spcBef>
                <a:spcPts val="0"/>
              </a:spcBef>
              <a:spcAft>
                <a:spcPts val="2400"/>
              </a:spcAft>
            </a:pPr>
            <a:r>
              <a:rPr lang="en-US" sz="2800" dirty="0" smtClean="0"/>
              <a:t>Present his body as a </a:t>
            </a:r>
            <a:r>
              <a:rPr lang="en-US" sz="2800" b="1" dirty="0" smtClean="0">
                <a:solidFill>
                  <a:srgbClr val="FFFF00"/>
                </a:solidFill>
              </a:rPr>
              <a:t>“living sacrifice”  </a:t>
            </a:r>
            <a:r>
              <a:rPr lang="en-US" sz="2800" dirty="0" smtClean="0"/>
              <a:t>(Rom. 12:1-2)</a:t>
            </a:r>
          </a:p>
          <a:p>
            <a:pPr marL="457200" indent="-457200">
              <a:spcBef>
                <a:spcPts val="0"/>
              </a:spcBef>
              <a:spcAft>
                <a:spcPts val="2400"/>
              </a:spcAft>
            </a:pPr>
            <a:r>
              <a:rPr lang="en-US" sz="2800" dirty="0" smtClean="0"/>
              <a:t>Do everything in </a:t>
            </a:r>
            <a:r>
              <a:rPr lang="en-US" sz="2800" b="1" dirty="0">
                <a:solidFill>
                  <a:srgbClr val="FFFF00"/>
                </a:solidFill>
              </a:rPr>
              <a:t>the name </a:t>
            </a:r>
            <a:r>
              <a:rPr lang="en-US" sz="2800" dirty="0" smtClean="0"/>
              <a:t>of the Lord  (Col. 3:17)</a:t>
            </a:r>
          </a:p>
          <a:p>
            <a:pPr marL="457200" indent="-457200">
              <a:spcBef>
                <a:spcPts val="0"/>
              </a:spcBef>
              <a:spcAft>
                <a:spcPts val="2400"/>
              </a:spcAft>
            </a:pPr>
            <a:r>
              <a:rPr lang="en-US" sz="2800" dirty="0" smtClean="0"/>
              <a:t>Do all to </a:t>
            </a:r>
            <a:r>
              <a:rPr lang="en-US" sz="2800" b="1" dirty="0">
                <a:solidFill>
                  <a:srgbClr val="FFFF00"/>
                </a:solidFill>
              </a:rPr>
              <a:t>the glory </a:t>
            </a:r>
            <a:r>
              <a:rPr lang="en-US" sz="2800" dirty="0" smtClean="0"/>
              <a:t>of God  (1 Cor. 10:31)</a:t>
            </a:r>
            <a:endParaRPr lang="en-US" sz="2800" dirty="0"/>
          </a:p>
        </p:txBody>
      </p:sp>
      <p:sp>
        <p:nvSpPr>
          <p:cNvPr id="3" name="Footer Placeholder 2"/>
          <p:cNvSpPr>
            <a:spLocks noGrp="1"/>
          </p:cNvSpPr>
          <p:nvPr>
            <p:ph type="ftr" sz="quarter" idx="11"/>
          </p:nvPr>
        </p:nvSpPr>
        <p:spPr/>
        <p:txBody>
          <a:bodyPr/>
          <a:lstStyle/>
          <a:p>
            <a:r>
              <a:rPr lang="en-US" smtClean="0"/>
              <a:t>Kevin Kay</a:t>
            </a:r>
            <a:endParaRPr lang="en-US"/>
          </a:p>
        </p:txBody>
      </p:sp>
      <p:sp>
        <p:nvSpPr>
          <p:cNvPr id="4" name="Slide Number Placeholder 3"/>
          <p:cNvSpPr>
            <a:spLocks noGrp="1"/>
          </p:cNvSpPr>
          <p:nvPr>
            <p:ph type="sldNum" sz="quarter" idx="12"/>
          </p:nvPr>
        </p:nvSpPr>
        <p:spPr/>
        <p:txBody>
          <a:bodyPr/>
          <a:lstStyle/>
          <a:p>
            <a:fld id="{156EC2FA-43DB-4F1E-808B-3DA229752D5A}" type="slidenum">
              <a:rPr lang="en-US" smtClean="0"/>
              <a:t>45</a:t>
            </a:fld>
            <a:endParaRPr lang="en-US"/>
          </a:p>
        </p:txBody>
      </p:sp>
      <p:sp>
        <p:nvSpPr>
          <p:cNvPr id="2" name="Rounded Rectangle 1"/>
          <p:cNvSpPr/>
          <p:nvPr/>
        </p:nvSpPr>
        <p:spPr bwMode="auto">
          <a:xfrm>
            <a:off x="699246" y="4719918"/>
            <a:ext cx="7987553" cy="1413763"/>
          </a:xfrm>
          <a:prstGeom prst="roundRect">
            <a:avLst/>
          </a:prstGeom>
          <a:solidFill>
            <a:schemeClr val="bg2">
              <a:lumMod val="60000"/>
              <a:lumOff val="40000"/>
            </a:schemeClr>
          </a:solidFill>
          <a:ln w="9525" cap="flat" cmpd="sng"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25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charset="0"/>
              </a:rPr>
              <a:t>The Christian can and should worship God apart from “worship</a:t>
            </a:r>
            <a:r>
              <a:rPr kumimoji="0" lang="en-US" sz="2500" b="0" i="0" u="none" strike="noStrike" cap="none" normalizeH="0" dirty="0" smtClean="0">
                <a:ln>
                  <a:noFill/>
                </a:ln>
                <a:solidFill>
                  <a:schemeClr val="tx1"/>
                </a:solidFill>
                <a:effectLst>
                  <a:outerShdw blurRad="38100" dist="38100" dir="2700000" algn="tl">
                    <a:srgbClr val="000000">
                      <a:alpha val="43137"/>
                    </a:srgbClr>
                  </a:outerShdw>
                </a:effectLst>
                <a:latin typeface="Arial" charset="0"/>
              </a:rPr>
              <a:t> assemblies”  (Acts 16:25; Heb. 13:15; Jas. </a:t>
            </a:r>
            <a:r>
              <a:rPr lang="en-US" sz="2500" dirty="0" smtClean="0">
                <a:effectLst>
                  <a:outerShdw blurRad="38100" dist="38100" dir="2700000" algn="tl">
                    <a:srgbClr val="000000">
                      <a:alpha val="43137"/>
                    </a:srgbClr>
                  </a:outerShdw>
                </a:effectLst>
                <a:latin typeface="Arial" charset="0"/>
              </a:rPr>
              <a:t>5:13)</a:t>
            </a:r>
            <a:endParaRPr kumimoji="0" lang="en-US" sz="25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charset="0"/>
            </a:endParaRPr>
          </a:p>
        </p:txBody>
      </p:sp>
    </p:spTree>
    <p:extLst>
      <p:ext uri="{BB962C8B-B14F-4D97-AF65-F5344CB8AC3E}">
        <p14:creationId xmlns:p14="http://schemas.microsoft.com/office/powerpoint/2010/main" val="322722770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500" fill="hold"/>
                                        <p:tgtEl>
                                          <p:spTgt spid="6">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6">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6">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6">
                                            <p:txEl>
                                              <p:pRg st="1" end="1"/>
                                            </p:txEl>
                                          </p:spTgt>
                                        </p:tgtEl>
                                        <p:attrNameLst>
                                          <p:attrName>style.visibility</p:attrName>
                                        </p:attrNameLst>
                                      </p:cBhvr>
                                      <p:to>
                                        <p:strVal val="visible"/>
                                      </p:to>
                                    </p:set>
                                    <p:anim calcmode="lin" valueType="num">
                                      <p:cBhvr>
                                        <p:cTn id="14" dur="500" fill="hold"/>
                                        <p:tgtEl>
                                          <p:spTgt spid="6">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6">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6">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6">
                                            <p:txEl>
                                              <p:pRg st="2" end="2"/>
                                            </p:txEl>
                                          </p:spTgt>
                                        </p:tgtEl>
                                        <p:attrNameLst>
                                          <p:attrName>style.visibility</p:attrName>
                                        </p:attrNameLst>
                                      </p:cBhvr>
                                      <p:to>
                                        <p:strVal val="visible"/>
                                      </p:to>
                                    </p:set>
                                    <p:anim calcmode="lin" valueType="num">
                                      <p:cBhvr>
                                        <p:cTn id="21" dur="500" fill="hold"/>
                                        <p:tgtEl>
                                          <p:spTgt spid="6">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6">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6">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2"/>
                                        </p:tgtEl>
                                        <p:attrNameLst>
                                          <p:attrName>style.visibility</p:attrName>
                                        </p:attrNameLst>
                                      </p:cBhvr>
                                      <p:to>
                                        <p:strVal val="visible"/>
                                      </p:to>
                                    </p:set>
                                    <p:anim calcmode="lin" valueType="num">
                                      <p:cBhvr>
                                        <p:cTn id="28" dur="500" fill="hold"/>
                                        <p:tgtEl>
                                          <p:spTgt spid="2"/>
                                        </p:tgtEl>
                                        <p:attrNameLst>
                                          <p:attrName>ppt_w</p:attrName>
                                        </p:attrNameLst>
                                      </p:cBhvr>
                                      <p:tavLst>
                                        <p:tav tm="0">
                                          <p:val>
                                            <p:fltVal val="0"/>
                                          </p:val>
                                        </p:tav>
                                        <p:tav tm="100000">
                                          <p:val>
                                            <p:strVal val="#ppt_w"/>
                                          </p:val>
                                        </p:tav>
                                      </p:tavLst>
                                    </p:anim>
                                    <p:anim calcmode="lin" valueType="num">
                                      <p:cBhvr>
                                        <p:cTn id="29" dur="500" fill="hold"/>
                                        <p:tgtEl>
                                          <p:spTgt spid="2"/>
                                        </p:tgtEl>
                                        <p:attrNameLst>
                                          <p:attrName>ppt_h</p:attrName>
                                        </p:attrNameLst>
                                      </p:cBhvr>
                                      <p:tavLst>
                                        <p:tav tm="0">
                                          <p:val>
                                            <p:fltVal val="0"/>
                                          </p:val>
                                        </p:tav>
                                        <p:tav tm="100000">
                                          <p:val>
                                            <p:strVal val="#ppt_h"/>
                                          </p:val>
                                        </p:tav>
                                      </p:tavLst>
                                    </p:anim>
                                    <p:animEffect transition="in" filter="fade">
                                      <p:cBhvr>
                                        <p:cTn id="3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2" grpId="0" animBg="1"/>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sz="3000" dirty="0" smtClean="0">
                <a:latin typeface="+mn-lt"/>
              </a:rPr>
              <a:t>Is All Of Life Worship?</a:t>
            </a:r>
            <a:r>
              <a:rPr lang="en-US" dirty="0" smtClean="0"/>
              <a:t/>
            </a:r>
            <a:br>
              <a:rPr lang="en-US" dirty="0" smtClean="0"/>
            </a:br>
            <a:r>
              <a:rPr lang="en-US" dirty="0" smtClean="0"/>
              <a:t>Questions To Consider</a:t>
            </a:r>
            <a:endParaRPr lang="en-US" dirty="0"/>
          </a:p>
        </p:txBody>
      </p:sp>
      <p:sp>
        <p:nvSpPr>
          <p:cNvPr id="3" name="Content Placeholder 2"/>
          <p:cNvSpPr>
            <a:spLocks noGrp="1"/>
          </p:cNvSpPr>
          <p:nvPr>
            <p:ph idx="1"/>
          </p:nvPr>
        </p:nvSpPr>
        <p:spPr>
          <a:xfrm>
            <a:off x="457200" y="1775012"/>
            <a:ext cx="8229600" cy="4355915"/>
          </a:xfrm>
        </p:spPr>
        <p:txBody>
          <a:bodyPr/>
          <a:lstStyle/>
          <a:p>
            <a:pPr marL="457200" lvl="3" indent="-457200">
              <a:spcBef>
                <a:spcPts val="0"/>
              </a:spcBef>
              <a:spcAft>
                <a:spcPts val="2000"/>
              </a:spcAft>
              <a:buClr>
                <a:schemeClr val="hlink"/>
              </a:buClr>
              <a:buSzPct val="90000"/>
              <a:buBlip>
                <a:blip r:embed="rId2"/>
              </a:buBlip>
            </a:pPr>
            <a:r>
              <a:rPr lang="en-US" sz="2800" dirty="0">
                <a:ea typeface="+mn-ea"/>
                <a:cs typeface="+mn-cs"/>
              </a:rPr>
              <a:t>What do </a:t>
            </a:r>
            <a:r>
              <a:rPr lang="en-US" sz="2800" dirty="0" smtClean="0">
                <a:ea typeface="+mn-ea"/>
                <a:cs typeface="+mn-cs"/>
              </a:rPr>
              <a:t>we mean </a:t>
            </a:r>
            <a:r>
              <a:rPr lang="en-US" sz="2800" dirty="0">
                <a:ea typeface="+mn-ea"/>
                <a:cs typeface="+mn-cs"/>
              </a:rPr>
              <a:t>by </a:t>
            </a:r>
            <a:r>
              <a:rPr lang="en-US" sz="2800" b="1" dirty="0">
                <a:solidFill>
                  <a:srgbClr val="FFFF00"/>
                </a:solidFill>
                <a:ea typeface="+mn-ea"/>
                <a:cs typeface="+mn-cs"/>
              </a:rPr>
              <a:t>“worship”</a:t>
            </a:r>
            <a:r>
              <a:rPr lang="en-US" sz="2800" dirty="0">
                <a:ea typeface="+mn-ea"/>
                <a:cs typeface="+mn-cs"/>
              </a:rPr>
              <a:t>?</a:t>
            </a:r>
          </a:p>
          <a:p>
            <a:pPr marL="457200" lvl="3" indent="-457200">
              <a:spcBef>
                <a:spcPts val="0"/>
              </a:spcBef>
              <a:spcAft>
                <a:spcPts val="2000"/>
              </a:spcAft>
              <a:buClr>
                <a:schemeClr val="hlink"/>
              </a:buClr>
              <a:buSzPct val="90000"/>
              <a:buBlip>
                <a:blip r:embed="rId2"/>
              </a:buBlip>
            </a:pPr>
            <a:r>
              <a:rPr lang="en-US" sz="2800" dirty="0">
                <a:ea typeface="+mn-ea"/>
                <a:cs typeface="+mn-cs"/>
              </a:rPr>
              <a:t>Is all “worship” </a:t>
            </a:r>
            <a:r>
              <a:rPr lang="en-US" sz="2800" b="1" dirty="0">
                <a:solidFill>
                  <a:srgbClr val="FFFF00"/>
                </a:solidFill>
                <a:ea typeface="+mn-ea"/>
                <a:cs typeface="+mn-cs"/>
              </a:rPr>
              <a:t>the same</a:t>
            </a:r>
            <a:r>
              <a:rPr lang="en-US" sz="2800" dirty="0">
                <a:ea typeface="+mn-ea"/>
                <a:cs typeface="+mn-cs"/>
              </a:rPr>
              <a:t>?</a:t>
            </a:r>
          </a:p>
          <a:p>
            <a:pPr marL="457200" lvl="3" indent="-457200">
              <a:spcBef>
                <a:spcPts val="0"/>
              </a:spcBef>
              <a:spcAft>
                <a:spcPts val="2000"/>
              </a:spcAft>
              <a:buClr>
                <a:schemeClr val="hlink"/>
              </a:buClr>
              <a:buSzPct val="90000"/>
              <a:buBlip>
                <a:blip r:embed="rId2"/>
              </a:buBlip>
            </a:pPr>
            <a:r>
              <a:rPr lang="en-US" sz="2800" dirty="0">
                <a:ea typeface="+mn-ea"/>
                <a:cs typeface="+mn-cs"/>
              </a:rPr>
              <a:t>What </a:t>
            </a:r>
            <a:r>
              <a:rPr lang="en-US" sz="2800" b="1" dirty="0">
                <a:solidFill>
                  <a:srgbClr val="FFFF00"/>
                </a:solidFill>
                <a:ea typeface="+mn-ea"/>
                <a:cs typeface="+mn-cs"/>
              </a:rPr>
              <a:t>Hebrew</a:t>
            </a:r>
            <a:r>
              <a:rPr lang="en-US" sz="2800" dirty="0">
                <a:ea typeface="+mn-ea"/>
                <a:cs typeface="+mn-cs"/>
              </a:rPr>
              <a:t> or </a:t>
            </a:r>
            <a:r>
              <a:rPr lang="en-US" sz="2800" b="1" dirty="0">
                <a:solidFill>
                  <a:srgbClr val="FFFF00"/>
                </a:solidFill>
                <a:ea typeface="+mn-ea"/>
                <a:cs typeface="+mn-cs"/>
              </a:rPr>
              <a:t>Greek word </a:t>
            </a:r>
            <a:r>
              <a:rPr lang="en-US" sz="2800" dirty="0">
                <a:ea typeface="+mn-ea"/>
                <a:cs typeface="+mn-cs"/>
              </a:rPr>
              <a:t>are </a:t>
            </a:r>
            <a:r>
              <a:rPr lang="en-US" sz="2800" dirty="0" smtClean="0">
                <a:ea typeface="+mn-ea"/>
                <a:cs typeface="+mn-cs"/>
              </a:rPr>
              <a:t>we considering</a:t>
            </a:r>
            <a:r>
              <a:rPr lang="en-US" sz="2800" dirty="0">
                <a:ea typeface="+mn-ea"/>
                <a:cs typeface="+mn-cs"/>
              </a:rPr>
              <a:t>?</a:t>
            </a:r>
          </a:p>
          <a:p>
            <a:pPr marL="457200" lvl="3" indent="-457200">
              <a:spcBef>
                <a:spcPts val="0"/>
              </a:spcBef>
              <a:spcAft>
                <a:spcPts val="2000"/>
              </a:spcAft>
              <a:buClr>
                <a:schemeClr val="hlink"/>
              </a:buClr>
              <a:buSzPct val="90000"/>
              <a:buBlip>
                <a:blip r:embed="rId2"/>
              </a:buBlip>
            </a:pPr>
            <a:r>
              <a:rPr lang="en-US" sz="2800" dirty="0" smtClean="0">
                <a:ea typeface="+mn-ea"/>
                <a:cs typeface="+mn-cs"/>
              </a:rPr>
              <a:t>Can </a:t>
            </a:r>
            <a:r>
              <a:rPr lang="en-US" sz="2800" dirty="0">
                <a:ea typeface="+mn-ea"/>
                <a:cs typeface="+mn-cs"/>
              </a:rPr>
              <a:t>something be “worship” in </a:t>
            </a:r>
            <a:r>
              <a:rPr lang="en-US" sz="2800" b="1" dirty="0">
                <a:solidFill>
                  <a:srgbClr val="FFFF00"/>
                </a:solidFill>
                <a:ea typeface="+mn-ea"/>
                <a:cs typeface="+mn-cs"/>
              </a:rPr>
              <a:t>one sense </a:t>
            </a:r>
            <a:r>
              <a:rPr lang="en-US" sz="2800" dirty="0">
                <a:ea typeface="+mn-ea"/>
                <a:cs typeface="+mn-cs"/>
              </a:rPr>
              <a:t>and not in another?</a:t>
            </a:r>
          </a:p>
          <a:p>
            <a:endParaRPr lang="en-US" dirty="0"/>
          </a:p>
        </p:txBody>
      </p:sp>
      <p:sp>
        <p:nvSpPr>
          <p:cNvPr id="4" name="Footer Placeholder 3"/>
          <p:cNvSpPr>
            <a:spLocks noGrp="1"/>
          </p:cNvSpPr>
          <p:nvPr>
            <p:ph type="ftr" sz="quarter" idx="11"/>
          </p:nvPr>
        </p:nvSpPr>
        <p:spPr/>
        <p:txBody>
          <a:bodyPr/>
          <a:lstStyle/>
          <a:p>
            <a:r>
              <a:rPr lang="en-US" smtClean="0"/>
              <a:t>Kevin Kay</a:t>
            </a:r>
            <a:endParaRPr lang="en-US"/>
          </a:p>
        </p:txBody>
      </p:sp>
      <p:sp>
        <p:nvSpPr>
          <p:cNvPr id="5" name="Slide Number Placeholder 4"/>
          <p:cNvSpPr>
            <a:spLocks noGrp="1"/>
          </p:cNvSpPr>
          <p:nvPr>
            <p:ph type="sldNum" sz="quarter" idx="12"/>
          </p:nvPr>
        </p:nvSpPr>
        <p:spPr/>
        <p:txBody>
          <a:bodyPr/>
          <a:lstStyle/>
          <a:p>
            <a:fld id="{156EC2FA-43DB-4F1E-808B-3DA229752D5A}" type="slidenum">
              <a:rPr lang="en-US" smtClean="0"/>
              <a:t>46</a:t>
            </a:fld>
            <a:endParaRPr lang="en-US"/>
          </a:p>
        </p:txBody>
      </p:sp>
    </p:spTree>
    <p:extLst>
      <p:ext uri="{BB962C8B-B14F-4D97-AF65-F5344CB8AC3E}">
        <p14:creationId xmlns:p14="http://schemas.microsoft.com/office/powerpoint/2010/main" val="387517141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Worship Can Begin</a:t>
            </a:r>
            <a:endParaRPr lang="en-US" dirty="0"/>
          </a:p>
        </p:txBody>
      </p:sp>
      <p:sp>
        <p:nvSpPr>
          <p:cNvPr id="3" name="Content Placeholder 2"/>
          <p:cNvSpPr>
            <a:spLocks noGrp="1"/>
          </p:cNvSpPr>
          <p:nvPr>
            <p:ph idx="1"/>
          </p:nvPr>
        </p:nvSpPr>
        <p:spPr/>
        <p:txBody>
          <a:bodyPr/>
          <a:lstStyle/>
          <a:p>
            <a:pPr marL="457200" indent="-457200">
              <a:spcBef>
                <a:spcPts val="0"/>
              </a:spcBef>
              <a:spcAft>
                <a:spcPts val="2400"/>
              </a:spcAft>
            </a:pPr>
            <a:r>
              <a:rPr lang="en-US" sz="2800" b="1" dirty="0" smtClean="0">
                <a:effectLst>
                  <a:outerShdw blurRad="38100" dist="38100" dir="2700000" algn="tl">
                    <a:srgbClr val="000000">
                      <a:alpha val="43137"/>
                    </a:srgbClr>
                  </a:outerShdw>
                </a:effectLst>
              </a:rPr>
              <a:t>Gen. </a:t>
            </a:r>
            <a:r>
              <a:rPr lang="en-US" sz="2800" b="1" dirty="0">
                <a:effectLst>
                  <a:outerShdw blurRad="38100" dist="38100" dir="2700000" algn="tl">
                    <a:srgbClr val="000000">
                      <a:alpha val="43137"/>
                    </a:srgbClr>
                  </a:outerShdw>
                </a:effectLst>
              </a:rPr>
              <a:t>22:5</a:t>
            </a:r>
            <a:r>
              <a:rPr lang="en-US" sz="2800" b="1" dirty="0" smtClean="0">
                <a:effectLst>
                  <a:outerShdw blurRad="38100" dist="38100" dir="2700000" algn="tl">
                    <a:srgbClr val="000000">
                      <a:alpha val="43137"/>
                    </a:srgbClr>
                  </a:outerShdw>
                </a:effectLst>
              </a:rPr>
              <a:t>:  </a:t>
            </a:r>
            <a:r>
              <a:rPr lang="en-US" sz="2800" baseline="30000" dirty="0" smtClean="0">
                <a:effectLst>
                  <a:outerShdw blurRad="38100" dist="38100" dir="2700000" algn="tl">
                    <a:srgbClr val="000000">
                      <a:alpha val="43137"/>
                    </a:srgbClr>
                  </a:outerShdw>
                </a:effectLst>
              </a:rPr>
              <a:t>5</a:t>
            </a:r>
            <a:r>
              <a:rPr lang="en-US" sz="2800" dirty="0" smtClean="0">
                <a:effectLst>
                  <a:outerShdw blurRad="38100" dist="38100" dir="2700000" algn="tl">
                    <a:srgbClr val="000000">
                      <a:alpha val="43137"/>
                    </a:srgbClr>
                  </a:outerShdw>
                </a:effectLst>
              </a:rPr>
              <a:t> </a:t>
            </a:r>
            <a:r>
              <a:rPr lang="en-US" sz="2800" dirty="0">
                <a:effectLst>
                  <a:outerShdw blurRad="38100" dist="38100" dir="2700000" algn="tl">
                    <a:srgbClr val="000000">
                      <a:alpha val="43137"/>
                    </a:srgbClr>
                  </a:outerShdw>
                </a:effectLst>
              </a:rPr>
              <a:t>And Abraham said to his young men, “Stay here with the donkey; the lad and I will </a:t>
            </a:r>
            <a:r>
              <a:rPr lang="en-US" sz="2800" b="1" dirty="0">
                <a:solidFill>
                  <a:srgbClr val="FFFF00"/>
                </a:solidFill>
                <a:effectLst>
                  <a:outerShdw blurRad="38100" dist="38100" dir="2700000" algn="tl">
                    <a:srgbClr val="000000">
                      <a:alpha val="43137"/>
                    </a:srgbClr>
                  </a:outerShdw>
                </a:effectLst>
              </a:rPr>
              <a:t>go yonder </a:t>
            </a:r>
            <a:r>
              <a:rPr lang="en-US" sz="2800" dirty="0">
                <a:effectLst>
                  <a:outerShdw blurRad="38100" dist="38100" dir="2700000" algn="tl">
                    <a:srgbClr val="000000">
                      <a:alpha val="43137"/>
                    </a:srgbClr>
                  </a:outerShdw>
                </a:effectLst>
              </a:rPr>
              <a:t>and </a:t>
            </a:r>
            <a:r>
              <a:rPr lang="en-US" sz="2800" b="1" dirty="0">
                <a:solidFill>
                  <a:srgbClr val="FFFF00"/>
                </a:solidFill>
                <a:effectLst>
                  <a:outerShdw blurRad="38100" dist="38100" dir="2700000" algn="tl">
                    <a:srgbClr val="000000">
                      <a:alpha val="43137"/>
                    </a:srgbClr>
                  </a:outerShdw>
                </a:effectLst>
              </a:rPr>
              <a:t>worship</a:t>
            </a:r>
            <a:r>
              <a:rPr lang="en-US" sz="2800" dirty="0">
                <a:effectLst>
                  <a:outerShdw blurRad="38100" dist="38100" dir="2700000" algn="tl">
                    <a:srgbClr val="000000">
                      <a:alpha val="43137"/>
                    </a:srgbClr>
                  </a:outerShdw>
                </a:effectLst>
              </a:rPr>
              <a:t>, and we will </a:t>
            </a:r>
            <a:r>
              <a:rPr lang="en-US" sz="2800" b="1" dirty="0">
                <a:solidFill>
                  <a:srgbClr val="FFFF00"/>
                </a:solidFill>
                <a:effectLst>
                  <a:outerShdw blurRad="38100" dist="38100" dir="2700000" algn="tl">
                    <a:srgbClr val="000000">
                      <a:alpha val="43137"/>
                    </a:srgbClr>
                  </a:outerShdw>
                </a:effectLst>
              </a:rPr>
              <a:t>come back to you</a:t>
            </a:r>
            <a:r>
              <a:rPr lang="en-US" sz="2800" dirty="0" smtClean="0">
                <a:effectLst>
                  <a:outerShdw blurRad="38100" dist="38100" dir="2700000" algn="tl">
                    <a:srgbClr val="000000">
                      <a:alpha val="43137"/>
                    </a:srgbClr>
                  </a:outerShdw>
                </a:effectLst>
              </a:rPr>
              <a:t>.”</a:t>
            </a:r>
          </a:p>
          <a:p>
            <a:pPr marL="457200" indent="-457200">
              <a:spcBef>
                <a:spcPts val="0"/>
              </a:spcBef>
              <a:spcAft>
                <a:spcPts val="2400"/>
              </a:spcAft>
            </a:pPr>
            <a:r>
              <a:rPr lang="en-US" sz="2800" b="1" dirty="0" smtClean="0">
                <a:effectLst>
                  <a:outerShdw blurRad="38100" dist="38100" dir="2700000" algn="tl">
                    <a:srgbClr val="000000">
                      <a:alpha val="43137"/>
                    </a:srgbClr>
                  </a:outerShdw>
                </a:effectLst>
              </a:rPr>
              <a:t>1 Sam. </a:t>
            </a:r>
            <a:r>
              <a:rPr lang="en-US" sz="2800" b="1" dirty="0">
                <a:effectLst>
                  <a:outerShdw blurRad="38100" dist="38100" dir="2700000" algn="tl">
                    <a:srgbClr val="000000">
                      <a:alpha val="43137"/>
                    </a:srgbClr>
                  </a:outerShdw>
                </a:effectLst>
              </a:rPr>
              <a:t>1:3</a:t>
            </a:r>
            <a:r>
              <a:rPr lang="en-US" sz="2800" b="1" dirty="0" smtClean="0">
                <a:effectLst>
                  <a:outerShdw blurRad="38100" dist="38100" dir="2700000" algn="tl">
                    <a:srgbClr val="000000">
                      <a:alpha val="43137"/>
                    </a:srgbClr>
                  </a:outerShdw>
                </a:effectLst>
              </a:rPr>
              <a:t>:  </a:t>
            </a:r>
            <a:r>
              <a:rPr lang="en-US" sz="2800" baseline="30000" dirty="0" smtClean="0">
                <a:effectLst>
                  <a:outerShdw blurRad="38100" dist="38100" dir="2700000" algn="tl">
                    <a:srgbClr val="000000">
                      <a:alpha val="43137"/>
                    </a:srgbClr>
                  </a:outerShdw>
                </a:effectLst>
              </a:rPr>
              <a:t>3</a:t>
            </a:r>
            <a:r>
              <a:rPr lang="en-US" sz="2800" dirty="0" smtClean="0">
                <a:effectLst>
                  <a:outerShdw blurRad="38100" dist="38100" dir="2700000" algn="tl">
                    <a:srgbClr val="000000">
                      <a:alpha val="43137"/>
                    </a:srgbClr>
                  </a:outerShdw>
                </a:effectLst>
              </a:rPr>
              <a:t> </a:t>
            </a:r>
            <a:r>
              <a:rPr lang="en-US" sz="2800" dirty="0">
                <a:effectLst>
                  <a:outerShdw blurRad="38100" dist="38100" dir="2700000" algn="tl">
                    <a:srgbClr val="000000">
                      <a:alpha val="43137"/>
                    </a:srgbClr>
                  </a:outerShdw>
                </a:effectLst>
              </a:rPr>
              <a:t>This man went up from his city yearly to </a:t>
            </a:r>
            <a:r>
              <a:rPr lang="en-US" sz="2800" b="1" dirty="0">
                <a:solidFill>
                  <a:srgbClr val="FFFF00"/>
                </a:solidFill>
                <a:effectLst>
                  <a:outerShdw blurRad="38100" dist="38100" dir="2700000" algn="tl">
                    <a:srgbClr val="000000">
                      <a:alpha val="43137"/>
                    </a:srgbClr>
                  </a:outerShdw>
                </a:effectLst>
              </a:rPr>
              <a:t>worship</a:t>
            </a:r>
            <a:r>
              <a:rPr lang="en-US" sz="2800" dirty="0">
                <a:effectLst>
                  <a:outerShdw blurRad="38100" dist="38100" dir="2700000" algn="tl">
                    <a:srgbClr val="000000">
                      <a:alpha val="43137"/>
                    </a:srgbClr>
                  </a:outerShdw>
                </a:effectLst>
              </a:rPr>
              <a:t> and sacrifice to the </a:t>
            </a:r>
            <a:r>
              <a:rPr lang="en-US" sz="2800" cap="small" dirty="0">
                <a:effectLst>
                  <a:outerShdw blurRad="38100" dist="38100" dir="2700000" algn="tl">
                    <a:srgbClr val="000000">
                      <a:alpha val="43137"/>
                    </a:srgbClr>
                  </a:outerShdw>
                </a:effectLst>
              </a:rPr>
              <a:t>Lord</a:t>
            </a:r>
            <a:r>
              <a:rPr lang="en-US" sz="2800" dirty="0">
                <a:effectLst>
                  <a:outerShdw blurRad="38100" dist="38100" dir="2700000" algn="tl">
                    <a:srgbClr val="000000">
                      <a:alpha val="43137"/>
                    </a:srgbClr>
                  </a:outerShdw>
                </a:effectLst>
              </a:rPr>
              <a:t> of hosts in </a:t>
            </a:r>
            <a:r>
              <a:rPr lang="en-US" sz="2800" dirty="0" smtClean="0">
                <a:effectLst>
                  <a:outerShdw blurRad="38100" dist="38100" dir="2700000" algn="tl">
                    <a:srgbClr val="000000">
                      <a:alpha val="43137"/>
                    </a:srgbClr>
                  </a:outerShdw>
                </a:effectLst>
              </a:rPr>
              <a:t>Shiloh….</a:t>
            </a:r>
            <a:endParaRPr lang="en-US" sz="2800" dirty="0">
              <a:effectLst>
                <a:outerShdw blurRad="38100" dist="38100" dir="2700000" algn="tl">
                  <a:srgbClr val="000000">
                    <a:alpha val="43137"/>
                  </a:srgbClr>
                </a:outerShdw>
              </a:effectLst>
            </a:endParaRPr>
          </a:p>
        </p:txBody>
      </p:sp>
      <p:sp>
        <p:nvSpPr>
          <p:cNvPr id="4" name="Footer Placeholder 3"/>
          <p:cNvSpPr>
            <a:spLocks noGrp="1"/>
          </p:cNvSpPr>
          <p:nvPr>
            <p:ph type="ftr" sz="quarter" idx="11"/>
          </p:nvPr>
        </p:nvSpPr>
        <p:spPr/>
        <p:txBody>
          <a:bodyPr/>
          <a:lstStyle/>
          <a:p>
            <a:r>
              <a:rPr lang="en-US" smtClean="0"/>
              <a:t>Kevin Kay</a:t>
            </a:r>
            <a:endParaRPr lang="en-US"/>
          </a:p>
        </p:txBody>
      </p:sp>
      <p:sp>
        <p:nvSpPr>
          <p:cNvPr id="5" name="Slide Number Placeholder 4"/>
          <p:cNvSpPr>
            <a:spLocks noGrp="1"/>
          </p:cNvSpPr>
          <p:nvPr>
            <p:ph type="sldNum" sz="quarter" idx="12"/>
          </p:nvPr>
        </p:nvSpPr>
        <p:spPr/>
        <p:txBody>
          <a:bodyPr/>
          <a:lstStyle/>
          <a:p>
            <a:fld id="{156EC2FA-43DB-4F1E-808B-3DA229752D5A}" type="slidenum">
              <a:rPr lang="en-US" smtClean="0"/>
              <a:t>47</a:t>
            </a:fld>
            <a:endParaRPr lang="en-US"/>
          </a:p>
        </p:txBody>
      </p:sp>
    </p:spTree>
    <p:extLst>
      <p:ext uri="{BB962C8B-B14F-4D97-AF65-F5344CB8AC3E}">
        <p14:creationId xmlns:p14="http://schemas.microsoft.com/office/powerpoint/2010/main" val="190531523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Worship Can Begin</a:t>
            </a:r>
            <a:endParaRPr lang="en-US" dirty="0"/>
          </a:p>
        </p:txBody>
      </p:sp>
      <p:sp>
        <p:nvSpPr>
          <p:cNvPr id="3" name="Content Placeholder 2"/>
          <p:cNvSpPr>
            <a:spLocks noGrp="1"/>
          </p:cNvSpPr>
          <p:nvPr>
            <p:ph idx="1"/>
          </p:nvPr>
        </p:nvSpPr>
        <p:spPr/>
        <p:txBody>
          <a:bodyPr/>
          <a:lstStyle/>
          <a:p>
            <a:pPr marL="457200" indent="-457200">
              <a:spcBef>
                <a:spcPts val="0"/>
              </a:spcBef>
              <a:spcAft>
                <a:spcPts val="2400"/>
              </a:spcAft>
            </a:pPr>
            <a:r>
              <a:rPr lang="en-US" sz="2800" b="1" dirty="0" smtClean="0">
                <a:effectLst>
                  <a:outerShdw blurRad="38100" dist="38100" dir="2700000" algn="tl">
                    <a:srgbClr val="000000">
                      <a:alpha val="43137"/>
                    </a:srgbClr>
                  </a:outerShdw>
                </a:effectLst>
              </a:rPr>
              <a:t>2 Sam. </a:t>
            </a:r>
            <a:r>
              <a:rPr lang="en-US" sz="2800" b="1" dirty="0">
                <a:effectLst>
                  <a:outerShdw blurRad="38100" dist="38100" dir="2700000" algn="tl">
                    <a:srgbClr val="000000">
                      <a:alpha val="43137"/>
                    </a:srgbClr>
                  </a:outerShdw>
                </a:effectLst>
              </a:rPr>
              <a:t>12:20</a:t>
            </a:r>
            <a:r>
              <a:rPr lang="en-US" sz="2800" b="1" dirty="0" smtClean="0">
                <a:effectLst>
                  <a:outerShdw blurRad="38100" dist="38100" dir="2700000" algn="tl">
                    <a:srgbClr val="000000">
                      <a:alpha val="43137"/>
                    </a:srgbClr>
                  </a:outerShdw>
                </a:effectLst>
              </a:rPr>
              <a:t>:  </a:t>
            </a:r>
            <a:r>
              <a:rPr lang="en-US" sz="2800" baseline="30000" dirty="0" smtClean="0">
                <a:effectLst>
                  <a:outerShdw blurRad="38100" dist="38100" dir="2700000" algn="tl">
                    <a:srgbClr val="000000">
                      <a:alpha val="43137"/>
                    </a:srgbClr>
                  </a:outerShdw>
                </a:effectLst>
              </a:rPr>
              <a:t>20</a:t>
            </a:r>
            <a:r>
              <a:rPr lang="en-US" sz="2800" dirty="0" smtClean="0">
                <a:effectLst>
                  <a:outerShdw blurRad="38100" dist="38100" dir="2700000" algn="tl">
                    <a:srgbClr val="000000">
                      <a:alpha val="43137"/>
                    </a:srgbClr>
                  </a:outerShdw>
                </a:effectLst>
              </a:rPr>
              <a:t> </a:t>
            </a:r>
            <a:r>
              <a:rPr lang="en-US" sz="2800" dirty="0">
                <a:effectLst>
                  <a:outerShdw blurRad="38100" dist="38100" dir="2700000" algn="tl">
                    <a:srgbClr val="000000">
                      <a:alpha val="43137"/>
                    </a:srgbClr>
                  </a:outerShdw>
                </a:effectLst>
              </a:rPr>
              <a:t>So David arose from the ground, washed and anointed himself, and changed his clothes; and he went into the house of the </a:t>
            </a:r>
            <a:r>
              <a:rPr lang="en-US" sz="2800" cap="small" dirty="0">
                <a:effectLst>
                  <a:outerShdw blurRad="38100" dist="38100" dir="2700000" algn="tl">
                    <a:srgbClr val="000000">
                      <a:alpha val="43137"/>
                    </a:srgbClr>
                  </a:outerShdw>
                </a:effectLst>
              </a:rPr>
              <a:t>Lord</a:t>
            </a:r>
            <a:r>
              <a:rPr lang="en-US" sz="2800" dirty="0">
                <a:effectLst>
                  <a:outerShdw blurRad="38100" dist="38100" dir="2700000" algn="tl">
                    <a:srgbClr val="000000">
                      <a:alpha val="43137"/>
                    </a:srgbClr>
                  </a:outerShdw>
                </a:effectLst>
              </a:rPr>
              <a:t> and </a:t>
            </a:r>
            <a:r>
              <a:rPr lang="en-US" sz="2800" b="1" dirty="0">
                <a:solidFill>
                  <a:srgbClr val="FFFF00"/>
                </a:solidFill>
                <a:effectLst>
                  <a:outerShdw blurRad="38100" dist="38100" dir="2700000" algn="tl">
                    <a:srgbClr val="000000">
                      <a:alpha val="43137"/>
                    </a:srgbClr>
                  </a:outerShdw>
                </a:effectLst>
              </a:rPr>
              <a:t>worshiped</a:t>
            </a:r>
            <a:r>
              <a:rPr lang="en-US" sz="2800" dirty="0">
                <a:effectLst>
                  <a:outerShdw blurRad="38100" dist="38100" dir="2700000" algn="tl">
                    <a:srgbClr val="000000">
                      <a:alpha val="43137"/>
                    </a:srgbClr>
                  </a:outerShdw>
                </a:effectLst>
              </a:rPr>
              <a:t>. Then he went to his own house; and when he requested, they set food before him, and he ate. </a:t>
            </a:r>
          </a:p>
          <a:p>
            <a:pPr marL="457200" indent="-457200">
              <a:spcBef>
                <a:spcPts val="0"/>
              </a:spcBef>
              <a:spcAft>
                <a:spcPts val="2400"/>
              </a:spcAft>
            </a:pPr>
            <a:endParaRPr lang="en-US" sz="2800" dirty="0">
              <a:effectLst/>
            </a:endParaRPr>
          </a:p>
          <a:p>
            <a:endParaRPr lang="en-US" dirty="0"/>
          </a:p>
        </p:txBody>
      </p:sp>
      <p:sp>
        <p:nvSpPr>
          <p:cNvPr id="4" name="Footer Placeholder 3"/>
          <p:cNvSpPr>
            <a:spLocks noGrp="1"/>
          </p:cNvSpPr>
          <p:nvPr>
            <p:ph type="ftr" sz="quarter" idx="11"/>
          </p:nvPr>
        </p:nvSpPr>
        <p:spPr/>
        <p:txBody>
          <a:bodyPr/>
          <a:lstStyle/>
          <a:p>
            <a:r>
              <a:rPr lang="en-US" smtClean="0"/>
              <a:t>Kevin Kay</a:t>
            </a:r>
            <a:endParaRPr lang="en-US"/>
          </a:p>
        </p:txBody>
      </p:sp>
      <p:sp>
        <p:nvSpPr>
          <p:cNvPr id="5" name="Slide Number Placeholder 4"/>
          <p:cNvSpPr>
            <a:spLocks noGrp="1"/>
          </p:cNvSpPr>
          <p:nvPr>
            <p:ph type="sldNum" sz="quarter" idx="12"/>
          </p:nvPr>
        </p:nvSpPr>
        <p:spPr/>
        <p:txBody>
          <a:bodyPr/>
          <a:lstStyle/>
          <a:p>
            <a:fld id="{156EC2FA-43DB-4F1E-808B-3DA229752D5A}" type="slidenum">
              <a:rPr lang="en-US" smtClean="0"/>
              <a:t>48</a:t>
            </a:fld>
            <a:endParaRPr lang="en-US"/>
          </a:p>
        </p:txBody>
      </p:sp>
    </p:spTree>
    <p:extLst>
      <p:ext uri="{BB962C8B-B14F-4D97-AF65-F5344CB8AC3E}">
        <p14:creationId xmlns:p14="http://schemas.microsoft.com/office/powerpoint/2010/main" val="97933266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Worship Can Begin</a:t>
            </a:r>
            <a:endParaRPr lang="en-US" dirty="0"/>
          </a:p>
        </p:txBody>
      </p:sp>
      <p:sp>
        <p:nvSpPr>
          <p:cNvPr id="3" name="Content Placeholder 2"/>
          <p:cNvSpPr>
            <a:spLocks noGrp="1"/>
          </p:cNvSpPr>
          <p:nvPr>
            <p:ph idx="1"/>
          </p:nvPr>
        </p:nvSpPr>
        <p:spPr/>
        <p:txBody>
          <a:bodyPr/>
          <a:lstStyle/>
          <a:p>
            <a:pPr marL="457200" indent="-457200">
              <a:spcAft>
                <a:spcPts val="2400"/>
              </a:spcAft>
            </a:pPr>
            <a:r>
              <a:rPr lang="en-US" sz="2800" b="1" dirty="0">
                <a:effectLst>
                  <a:outerShdw blurRad="38100" dist="38100" dir="2700000" algn="tl">
                    <a:srgbClr val="000000">
                      <a:alpha val="43137"/>
                    </a:srgbClr>
                  </a:outerShdw>
                </a:effectLst>
              </a:rPr>
              <a:t>2 </a:t>
            </a:r>
            <a:r>
              <a:rPr lang="en-US" sz="2800" b="1" dirty="0" smtClean="0">
                <a:effectLst>
                  <a:outerShdw blurRad="38100" dist="38100" dir="2700000" algn="tl">
                    <a:srgbClr val="000000">
                      <a:alpha val="43137"/>
                    </a:srgbClr>
                  </a:outerShdw>
                </a:effectLst>
              </a:rPr>
              <a:t>Chr. </a:t>
            </a:r>
            <a:r>
              <a:rPr lang="en-US" sz="2800" b="1" dirty="0">
                <a:effectLst>
                  <a:outerShdw blurRad="38100" dist="38100" dir="2700000" algn="tl">
                    <a:srgbClr val="000000">
                      <a:alpha val="43137"/>
                    </a:srgbClr>
                  </a:outerShdw>
                </a:effectLst>
              </a:rPr>
              <a:t>29:28</a:t>
            </a:r>
            <a:r>
              <a:rPr lang="en-US" sz="2800" b="1" dirty="0" smtClean="0">
                <a:effectLst>
                  <a:outerShdw blurRad="38100" dist="38100" dir="2700000" algn="tl">
                    <a:srgbClr val="000000">
                      <a:alpha val="43137"/>
                    </a:srgbClr>
                  </a:outerShdw>
                </a:effectLst>
              </a:rPr>
              <a:t>:  </a:t>
            </a:r>
            <a:r>
              <a:rPr lang="en-US" sz="2800" baseline="30000" dirty="0" smtClean="0">
                <a:effectLst>
                  <a:outerShdw blurRad="38100" dist="38100" dir="2700000" algn="tl">
                    <a:srgbClr val="000000">
                      <a:alpha val="43137"/>
                    </a:srgbClr>
                  </a:outerShdw>
                </a:effectLst>
              </a:rPr>
              <a:t>28</a:t>
            </a:r>
            <a:r>
              <a:rPr lang="en-US" sz="2800" dirty="0" smtClean="0">
                <a:effectLst>
                  <a:outerShdw blurRad="38100" dist="38100" dir="2700000" algn="tl">
                    <a:srgbClr val="000000">
                      <a:alpha val="43137"/>
                    </a:srgbClr>
                  </a:outerShdw>
                </a:effectLst>
              </a:rPr>
              <a:t> </a:t>
            </a:r>
            <a:r>
              <a:rPr lang="en-US" sz="2800" dirty="0">
                <a:effectLst>
                  <a:outerShdw blurRad="38100" dist="38100" dir="2700000" algn="tl">
                    <a:srgbClr val="000000">
                      <a:alpha val="43137"/>
                    </a:srgbClr>
                  </a:outerShdw>
                </a:effectLst>
              </a:rPr>
              <a:t>So all the assembly </a:t>
            </a:r>
            <a:r>
              <a:rPr lang="en-US" sz="2800" b="1" dirty="0">
                <a:solidFill>
                  <a:srgbClr val="FFFF00"/>
                </a:solidFill>
                <a:effectLst>
                  <a:outerShdw blurRad="38100" dist="38100" dir="2700000" algn="tl">
                    <a:srgbClr val="000000">
                      <a:alpha val="43137"/>
                    </a:srgbClr>
                  </a:outerShdw>
                </a:effectLst>
              </a:rPr>
              <a:t>worshiped</a:t>
            </a:r>
            <a:r>
              <a:rPr lang="en-US" sz="2800" dirty="0">
                <a:effectLst>
                  <a:outerShdw blurRad="38100" dist="38100" dir="2700000" algn="tl">
                    <a:srgbClr val="000000">
                      <a:alpha val="43137"/>
                    </a:srgbClr>
                  </a:outerShdw>
                </a:effectLst>
              </a:rPr>
              <a:t>, the singers sang, and the trumpeters sounded; all this continued </a:t>
            </a:r>
            <a:r>
              <a:rPr lang="en-US" sz="2800" u="sng" dirty="0">
                <a:effectLst>
                  <a:outerShdw blurRad="38100" dist="38100" dir="2700000" algn="tl">
                    <a:srgbClr val="000000">
                      <a:alpha val="43137"/>
                    </a:srgbClr>
                  </a:outerShdw>
                </a:effectLst>
              </a:rPr>
              <a:t>until</a:t>
            </a:r>
            <a:r>
              <a:rPr lang="en-US" sz="2800" dirty="0">
                <a:effectLst>
                  <a:outerShdw blurRad="38100" dist="38100" dir="2700000" algn="tl">
                    <a:srgbClr val="000000">
                      <a:alpha val="43137"/>
                    </a:srgbClr>
                  </a:outerShdw>
                </a:effectLst>
              </a:rPr>
              <a:t> the burnt offering was finished</a:t>
            </a:r>
            <a:r>
              <a:rPr lang="en-US" sz="2800" dirty="0" smtClean="0">
                <a:effectLst>
                  <a:outerShdw blurRad="38100" dist="38100" dir="2700000" algn="tl">
                    <a:srgbClr val="000000">
                      <a:alpha val="43137"/>
                    </a:srgbClr>
                  </a:outerShdw>
                </a:effectLst>
              </a:rPr>
              <a:t>.</a:t>
            </a:r>
          </a:p>
          <a:p>
            <a:pPr marL="457200" indent="-457200">
              <a:spcAft>
                <a:spcPts val="2400"/>
              </a:spcAft>
            </a:pPr>
            <a:r>
              <a:rPr lang="en-US" sz="2800" b="1" dirty="0">
                <a:effectLst>
                  <a:outerShdw blurRad="38100" dist="38100" dir="2700000" algn="tl">
                    <a:srgbClr val="000000">
                      <a:alpha val="43137"/>
                    </a:srgbClr>
                  </a:outerShdw>
                </a:effectLst>
              </a:rPr>
              <a:t>2 </a:t>
            </a:r>
            <a:r>
              <a:rPr lang="en-US" sz="2800" b="1" dirty="0" smtClean="0">
                <a:effectLst>
                  <a:outerShdw blurRad="38100" dist="38100" dir="2700000" algn="tl">
                    <a:srgbClr val="000000">
                      <a:alpha val="43137"/>
                    </a:srgbClr>
                  </a:outerShdw>
                </a:effectLst>
              </a:rPr>
              <a:t>Chr. </a:t>
            </a:r>
            <a:r>
              <a:rPr lang="en-US" sz="2800" b="1" dirty="0">
                <a:effectLst>
                  <a:outerShdw blurRad="38100" dist="38100" dir="2700000" algn="tl">
                    <a:srgbClr val="000000">
                      <a:alpha val="43137"/>
                    </a:srgbClr>
                  </a:outerShdw>
                </a:effectLst>
              </a:rPr>
              <a:t>29:29</a:t>
            </a:r>
            <a:r>
              <a:rPr lang="en-US" sz="2800" b="1" dirty="0" smtClean="0">
                <a:effectLst>
                  <a:outerShdw blurRad="38100" dist="38100" dir="2700000" algn="tl">
                    <a:srgbClr val="000000">
                      <a:alpha val="43137"/>
                    </a:srgbClr>
                  </a:outerShdw>
                </a:effectLst>
              </a:rPr>
              <a:t>:  </a:t>
            </a:r>
            <a:r>
              <a:rPr lang="en-US" sz="2800" baseline="30000" dirty="0" smtClean="0">
                <a:effectLst>
                  <a:outerShdw blurRad="38100" dist="38100" dir="2700000" algn="tl">
                    <a:srgbClr val="000000">
                      <a:alpha val="43137"/>
                    </a:srgbClr>
                  </a:outerShdw>
                </a:effectLst>
              </a:rPr>
              <a:t>29</a:t>
            </a:r>
            <a:r>
              <a:rPr lang="en-US" sz="2800" dirty="0" smtClean="0">
                <a:effectLst>
                  <a:outerShdw blurRad="38100" dist="38100" dir="2700000" algn="tl">
                    <a:srgbClr val="000000">
                      <a:alpha val="43137"/>
                    </a:srgbClr>
                  </a:outerShdw>
                </a:effectLst>
              </a:rPr>
              <a:t> </a:t>
            </a:r>
            <a:r>
              <a:rPr lang="en-US" sz="2800" dirty="0">
                <a:effectLst>
                  <a:outerShdw blurRad="38100" dist="38100" dir="2700000" algn="tl">
                    <a:srgbClr val="000000">
                      <a:alpha val="43137"/>
                    </a:srgbClr>
                  </a:outerShdw>
                </a:effectLst>
              </a:rPr>
              <a:t>And when they had </a:t>
            </a:r>
            <a:r>
              <a:rPr lang="en-US" sz="2800" u="sng" dirty="0">
                <a:effectLst>
                  <a:outerShdw blurRad="38100" dist="38100" dir="2700000" algn="tl">
                    <a:srgbClr val="000000">
                      <a:alpha val="43137"/>
                    </a:srgbClr>
                  </a:outerShdw>
                </a:effectLst>
              </a:rPr>
              <a:t>finished</a:t>
            </a:r>
            <a:r>
              <a:rPr lang="en-US" sz="2800" dirty="0">
                <a:effectLst>
                  <a:outerShdw blurRad="38100" dist="38100" dir="2700000" algn="tl">
                    <a:srgbClr val="000000">
                      <a:alpha val="43137"/>
                    </a:srgbClr>
                  </a:outerShdw>
                </a:effectLst>
              </a:rPr>
              <a:t> offering, the king and all who were present with him bowed and </a:t>
            </a:r>
            <a:r>
              <a:rPr lang="en-US" sz="2800" b="1" dirty="0">
                <a:solidFill>
                  <a:srgbClr val="FFFF00"/>
                </a:solidFill>
                <a:effectLst>
                  <a:outerShdw blurRad="38100" dist="38100" dir="2700000" algn="tl">
                    <a:srgbClr val="000000">
                      <a:alpha val="43137"/>
                    </a:srgbClr>
                  </a:outerShdw>
                </a:effectLst>
              </a:rPr>
              <a:t>worshiped</a:t>
            </a:r>
            <a:r>
              <a:rPr lang="en-US" sz="2800" dirty="0">
                <a:effectLst>
                  <a:outerShdw blurRad="38100" dist="38100" dir="2700000" algn="tl">
                    <a:srgbClr val="000000">
                      <a:alpha val="43137"/>
                    </a:srgbClr>
                  </a:outerShdw>
                </a:effectLst>
              </a:rPr>
              <a:t>. </a:t>
            </a:r>
          </a:p>
          <a:p>
            <a:pPr marL="457200" indent="-457200">
              <a:spcAft>
                <a:spcPts val="2400"/>
              </a:spcAft>
            </a:pPr>
            <a:endParaRPr lang="en-US" sz="2800" dirty="0">
              <a:effectLst/>
            </a:endParaRPr>
          </a:p>
          <a:p>
            <a:pPr marL="457200" indent="-457200">
              <a:spcBef>
                <a:spcPts val="0"/>
              </a:spcBef>
              <a:spcAft>
                <a:spcPts val="2400"/>
              </a:spcAft>
            </a:pPr>
            <a:endParaRPr lang="en-US" sz="2800" dirty="0">
              <a:effectLst/>
            </a:endParaRPr>
          </a:p>
          <a:p>
            <a:endParaRPr lang="en-US" dirty="0"/>
          </a:p>
        </p:txBody>
      </p:sp>
      <p:sp>
        <p:nvSpPr>
          <p:cNvPr id="4" name="Footer Placeholder 3"/>
          <p:cNvSpPr>
            <a:spLocks noGrp="1"/>
          </p:cNvSpPr>
          <p:nvPr>
            <p:ph type="ftr" sz="quarter" idx="11"/>
          </p:nvPr>
        </p:nvSpPr>
        <p:spPr/>
        <p:txBody>
          <a:bodyPr/>
          <a:lstStyle/>
          <a:p>
            <a:r>
              <a:rPr lang="en-US" smtClean="0"/>
              <a:t>Kevin Kay</a:t>
            </a:r>
            <a:endParaRPr lang="en-US"/>
          </a:p>
        </p:txBody>
      </p:sp>
      <p:sp>
        <p:nvSpPr>
          <p:cNvPr id="5" name="Slide Number Placeholder 4"/>
          <p:cNvSpPr>
            <a:spLocks noGrp="1"/>
          </p:cNvSpPr>
          <p:nvPr>
            <p:ph type="sldNum" sz="quarter" idx="12"/>
          </p:nvPr>
        </p:nvSpPr>
        <p:spPr/>
        <p:txBody>
          <a:bodyPr/>
          <a:lstStyle/>
          <a:p>
            <a:fld id="{156EC2FA-43DB-4F1E-808B-3DA229752D5A}" type="slidenum">
              <a:rPr lang="en-US" smtClean="0"/>
              <a:t>49</a:t>
            </a:fld>
            <a:endParaRPr lang="en-US"/>
          </a:p>
        </p:txBody>
      </p:sp>
    </p:spTree>
    <p:extLst>
      <p:ext uri="{BB962C8B-B14F-4D97-AF65-F5344CB8AC3E}">
        <p14:creationId xmlns:p14="http://schemas.microsoft.com/office/powerpoint/2010/main" val="50190623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Wrong Object</a:t>
            </a:r>
            <a:endParaRPr lang="en-US" dirty="0"/>
          </a:p>
        </p:txBody>
      </p:sp>
      <p:sp>
        <p:nvSpPr>
          <p:cNvPr id="3" name="Content Placeholder 2"/>
          <p:cNvSpPr>
            <a:spLocks noGrp="1"/>
          </p:cNvSpPr>
          <p:nvPr>
            <p:ph idx="1"/>
          </p:nvPr>
        </p:nvSpPr>
        <p:spPr>
          <a:xfrm>
            <a:off x="457200" y="1420814"/>
            <a:ext cx="8229600" cy="4710114"/>
          </a:xfrm>
        </p:spPr>
        <p:txBody>
          <a:bodyPr/>
          <a:lstStyle/>
          <a:p>
            <a:pPr marL="457200" indent="-457200">
              <a:spcBef>
                <a:spcPts val="0"/>
              </a:spcBef>
              <a:spcAft>
                <a:spcPts val="1200"/>
              </a:spcAft>
            </a:pPr>
            <a:r>
              <a:rPr lang="en-US" sz="2800" b="1" dirty="0">
                <a:solidFill>
                  <a:srgbClr val="FFFF00"/>
                </a:solidFill>
                <a:effectLst>
                  <a:outerShdw blurRad="38100" dist="38100" dir="2700000" algn="tl">
                    <a:srgbClr val="000000">
                      <a:alpha val="43137"/>
                    </a:srgbClr>
                  </a:outerShdw>
                </a:effectLst>
              </a:rPr>
              <a:t>Host of heaven  </a:t>
            </a:r>
            <a:r>
              <a:rPr lang="en-US" sz="2800" dirty="0" smtClean="0">
                <a:effectLst>
                  <a:outerShdw blurRad="38100" dist="38100" dir="2700000" algn="tl">
                    <a:srgbClr val="000000">
                      <a:alpha val="43137"/>
                    </a:srgbClr>
                  </a:outerShdw>
                </a:effectLst>
              </a:rPr>
              <a:t>(Dt</a:t>
            </a:r>
            <a:r>
              <a:rPr lang="en-US" sz="2800" dirty="0">
                <a:effectLst>
                  <a:outerShdw blurRad="38100" dist="38100" dir="2700000" algn="tl">
                    <a:srgbClr val="000000">
                      <a:alpha val="43137"/>
                    </a:srgbClr>
                  </a:outerShdw>
                </a:effectLst>
              </a:rPr>
              <a:t>. 4:19)</a:t>
            </a:r>
          </a:p>
          <a:p>
            <a:pPr marL="457200" indent="-457200">
              <a:spcBef>
                <a:spcPts val="0"/>
              </a:spcBef>
              <a:spcAft>
                <a:spcPts val="1200"/>
              </a:spcAft>
            </a:pPr>
            <a:r>
              <a:rPr lang="en-US" sz="2800" b="1" dirty="0">
                <a:solidFill>
                  <a:srgbClr val="FFFF00"/>
                </a:solidFill>
                <a:effectLst>
                  <a:outerShdw blurRad="38100" dist="38100" dir="2700000" algn="tl">
                    <a:srgbClr val="000000">
                      <a:alpha val="43137"/>
                    </a:srgbClr>
                  </a:outerShdw>
                </a:effectLst>
              </a:rPr>
              <a:t>Idols</a:t>
            </a:r>
            <a:r>
              <a:rPr lang="en-US" sz="2800" dirty="0">
                <a:effectLst>
                  <a:outerShdw blurRad="38100" dist="38100" dir="2700000" algn="tl">
                    <a:srgbClr val="000000">
                      <a:alpha val="43137"/>
                    </a:srgbClr>
                  </a:outerShdw>
                </a:effectLst>
              </a:rPr>
              <a:t>  (2 Ki. 21:21; Isa. 2:8)</a:t>
            </a:r>
            <a:endParaRPr lang="en-US" sz="2800" b="1" dirty="0">
              <a:effectLst>
                <a:outerShdw blurRad="38100" dist="38100" dir="2700000" algn="tl">
                  <a:srgbClr val="000000">
                    <a:alpha val="43137"/>
                  </a:srgbClr>
                </a:outerShdw>
              </a:effectLst>
            </a:endParaRPr>
          </a:p>
          <a:p>
            <a:pPr marL="457200" indent="-457200">
              <a:spcBef>
                <a:spcPts val="0"/>
              </a:spcBef>
              <a:spcAft>
                <a:spcPts val="1200"/>
              </a:spcAft>
            </a:pPr>
            <a:r>
              <a:rPr lang="en-US" sz="2800" b="1" dirty="0">
                <a:solidFill>
                  <a:srgbClr val="FFFF00"/>
                </a:solidFill>
                <a:effectLst>
                  <a:outerShdw blurRad="38100" dist="38100" dir="2700000" algn="tl">
                    <a:srgbClr val="000000">
                      <a:alpha val="43137"/>
                    </a:srgbClr>
                  </a:outerShdw>
                </a:effectLst>
              </a:rPr>
              <a:t>gods</a:t>
            </a:r>
            <a:r>
              <a:rPr lang="en-US" sz="2800" dirty="0">
                <a:effectLst>
                  <a:outerShdw blurRad="38100" dist="38100" dir="2700000" algn="tl">
                    <a:srgbClr val="000000">
                      <a:alpha val="43137"/>
                    </a:srgbClr>
                  </a:outerShdw>
                </a:effectLst>
              </a:rPr>
              <a:t>  (Ex. 34:14; Psa. 81:9; Dan. 3:28)</a:t>
            </a:r>
            <a:endParaRPr lang="en-US" sz="2800" b="1" dirty="0">
              <a:effectLst>
                <a:outerShdw blurRad="38100" dist="38100" dir="2700000" algn="tl">
                  <a:srgbClr val="000000">
                    <a:alpha val="43137"/>
                  </a:srgbClr>
                </a:outerShdw>
              </a:effectLst>
            </a:endParaRPr>
          </a:p>
          <a:p>
            <a:pPr marL="457200" indent="-457200">
              <a:spcBef>
                <a:spcPts val="0"/>
              </a:spcBef>
              <a:spcAft>
                <a:spcPts val="1200"/>
              </a:spcAft>
            </a:pPr>
            <a:r>
              <a:rPr lang="en-US" sz="2800" b="1" dirty="0">
                <a:solidFill>
                  <a:srgbClr val="FFFF00"/>
                </a:solidFill>
                <a:effectLst>
                  <a:outerShdw blurRad="38100" dist="38100" dir="2700000" algn="tl">
                    <a:srgbClr val="000000">
                      <a:alpha val="43137"/>
                    </a:srgbClr>
                  </a:outerShdw>
                </a:effectLst>
              </a:rPr>
              <a:t>Satan</a:t>
            </a:r>
            <a:r>
              <a:rPr lang="en-US" sz="2800" dirty="0">
                <a:effectLst>
                  <a:outerShdw blurRad="38100" dist="38100" dir="2700000" algn="tl">
                    <a:srgbClr val="000000">
                      <a:alpha val="43137"/>
                    </a:srgbClr>
                  </a:outerShdw>
                </a:effectLst>
              </a:rPr>
              <a:t>  (Mt. 4:8-10 // Lk. 4:5-8; Rev. 13:4)</a:t>
            </a:r>
            <a:endParaRPr lang="en-US" sz="2800" b="1" dirty="0">
              <a:effectLst>
                <a:outerShdw blurRad="38100" dist="38100" dir="2700000" algn="tl">
                  <a:srgbClr val="000000">
                    <a:alpha val="43137"/>
                  </a:srgbClr>
                </a:outerShdw>
              </a:effectLst>
            </a:endParaRPr>
          </a:p>
          <a:p>
            <a:pPr marL="457200" indent="-457200">
              <a:spcBef>
                <a:spcPts val="0"/>
              </a:spcBef>
              <a:spcAft>
                <a:spcPts val="1200"/>
              </a:spcAft>
            </a:pPr>
            <a:r>
              <a:rPr lang="en-US" sz="2800" b="1" dirty="0">
                <a:solidFill>
                  <a:srgbClr val="FFFF00"/>
                </a:solidFill>
                <a:effectLst>
                  <a:outerShdw blurRad="38100" dist="38100" dir="2700000" algn="tl">
                    <a:srgbClr val="000000">
                      <a:alpha val="43137"/>
                    </a:srgbClr>
                  </a:outerShdw>
                </a:effectLst>
              </a:rPr>
              <a:t>Demons</a:t>
            </a:r>
            <a:r>
              <a:rPr lang="en-US" sz="2800" dirty="0">
                <a:effectLst>
                  <a:outerShdw blurRad="38100" dist="38100" dir="2700000" algn="tl">
                    <a:srgbClr val="000000">
                      <a:alpha val="43137"/>
                    </a:srgbClr>
                  </a:outerShdw>
                </a:effectLst>
              </a:rPr>
              <a:t>  (Rev. 9:20</a:t>
            </a:r>
            <a:r>
              <a:rPr lang="en-US" sz="2800" dirty="0" smtClean="0">
                <a:effectLst>
                  <a:outerShdw blurRad="38100" dist="38100" dir="2700000" algn="tl">
                    <a:srgbClr val="000000">
                      <a:alpha val="43137"/>
                    </a:srgbClr>
                  </a:outerShdw>
                </a:effectLst>
              </a:rPr>
              <a:t>)</a:t>
            </a:r>
          </a:p>
          <a:p>
            <a:pPr marL="457200" indent="-457200">
              <a:spcBef>
                <a:spcPts val="0"/>
              </a:spcBef>
              <a:spcAft>
                <a:spcPts val="1200"/>
              </a:spcAft>
            </a:pPr>
            <a:r>
              <a:rPr lang="en-US" sz="2800" b="1" dirty="0">
                <a:solidFill>
                  <a:srgbClr val="FFFF00"/>
                </a:solidFill>
                <a:effectLst>
                  <a:outerShdw blurRad="38100" dist="38100" dir="2700000" algn="tl">
                    <a:srgbClr val="000000">
                      <a:alpha val="43137"/>
                    </a:srgbClr>
                  </a:outerShdw>
                </a:effectLst>
              </a:rPr>
              <a:t>Angels</a:t>
            </a:r>
            <a:r>
              <a:rPr lang="en-US" sz="2800" dirty="0">
                <a:effectLst>
                  <a:outerShdw blurRad="38100" dist="38100" dir="2700000" algn="tl">
                    <a:srgbClr val="000000">
                      <a:alpha val="43137"/>
                    </a:srgbClr>
                  </a:outerShdw>
                </a:effectLst>
              </a:rPr>
              <a:t>  (Col. 2:18; Rev. 19:9-10; </a:t>
            </a:r>
            <a:r>
              <a:rPr lang="en-US" sz="2800" dirty="0" smtClean="0">
                <a:effectLst>
                  <a:outerShdw blurRad="38100" dist="38100" dir="2700000" algn="tl">
                    <a:srgbClr val="000000">
                      <a:alpha val="43137"/>
                    </a:srgbClr>
                  </a:outerShdw>
                </a:effectLst>
              </a:rPr>
              <a:t>22:8-9)</a:t>
            </a:r>
          </a:p>
          <a:p>
            <a:pPr marL="457200" indent="-457200">
              <a:spcBef>
                <a:spcPts val="0"/>
              </a:spcBef>
              <a:spcAft>
                <a:spcPts val="1200"/>
              </a:spcAft>
            </a:pPr>
            <a:r>
              <a:rPr lang="en-US" sz="2800" b="1" dirty="0">
                <a:solidFill>
                  <a:srgbClr val="FFFF00"/>
                </a:solidFill>
                <a:effectLst>
                  <a:outerShdw blurRad="38100" dist="38100" dir="2700000" algn="tl">
                    <a:srgbClr val="000000">
                      <a:alpha val="43137"/>
                    </a:srgbClr>
                  </a:outerShdw>
                </a:effectLst>
              </a:rPr>
              <a:t>Men</a:t>
            </a:r>
            <a:r>
              <a:rPr lang="en-US" sz="2800" dirty="0">
                <a:effectLst>
                  <a:outerShdw blurRad="38100" dist="38100" dir="2700000" algn="tl">
                    <a:srgbClr val="000000">
                      <a:alpha val="43137"/>
                    </a:srgbClr>
                  </a:outerShdw>
                </a:effectLst>
              </a:rPr>
              <a:t>  (Acts 10:25-26</a:t>
            </a:r>
            <a:r>
              <a:rPr lang="en-US" sz="2800" dirty="0" smtClean="0">
                <a:effectLst>
                  <a:outerShdw blurRad="38100" dist="38100" dir="2700000" algn="tl">
                    <a:srgbClr val="000000">
                      <a:alpha val="43137"/>
                    </a:srgbClr>
                  </a:outerShdw>
                </a:effectLst>
              </a:rPr>
              <a:t>)</a:t>
            </a:r>
          </a:p>
          <a:p>
            <a:pPr marL="457200" indent="-457200">
              <a:spcBef>
                <a:spcPts val="0"/>
              </a:spcBef>
              <a:spcAft>
                <a:spcPts val="1200"/>
              </a:spcAft>
            </a:pPr>
            <a:r>
              <a:rPr lang="en-US" sz="2800" b="1" dirty="0">
                <a:solidFill>
                  <a:srgbClr val="FFFF00"/>
                </a:solidFill>
                <a:effectLst>
                  <a:outerShdw blurRad="38100" dist="38100" dir="2700000" algn="tl">
                    <a:srgbClr val="000000">
                      <a:alpha val="43137"/>
                    </a:srgbClr>
                  </a:outerShdw>
                </a:effectLst>
              </a:rPr>
              <a:t>Government</a:t>
            </a:r>
            <a:r>
              <a:rPr lang="en-US" sz="2800" dirty="0">
                <a:effectLst>
                  <a:outerShdw blurRad="38100" dist="38100" dir="2700000" algn="tl">
                    <a:srgbClr val="000000">
                      <a:alpha val="43137"/>
                    </a:srgbClr>
                  </a:outerShdw>
                </a:effectLst>
              </a:rPr>
              <a:t>  (Rev. 13:4, 8, 12; 14:9, 11; </a:t>
            </a:r>
            <a:r>
              <a:rPr lang="en-US" sz="2800" dirty="0" smtClean="0">
                <a:effectLst>
                  <a:outerShdw blurRad="38100" dist="38100" dir="2700000" algn="tl">
                    <a:srgbClr val="000000">
                      <a:alpha val="43137"/>
                    </a:srgbClr>
                  </a:outerShdw>
                </a:effectLst>
              </a:rPr>
              <a:t>16:2)</a:t>
            </a:r>
            <a:endParaRPr lang="en-US" sz="2800" dirty="0">
              <a:effectLst>
                <a:outerShdw blurRad="38100" dist="38100" dir="2700000" algn="tl">
                  <a:srgbClr val="000000">
                    <a:alpha val="43137"/>
                  </a:srgbClr>
                </a:outerShdw>
              </a:effectLst>
            </a:endParaRPr>
          </a:p>
        </p:txBody>
      </p:sp>
      <p:sp>
        <p:nvSpPr>
          <p:cNvPr id="4" name="Footer Placeholder 3"/>
          <p:cNvSpPr>
            <a:spLocks noGrp="1"/>
          </p:cNvSpPr>
          <p:nvPr>
            <p:ph type="ftr" sz="quarter" idx="11"/>
          </p:nvPr>
        </p:nvSpPr>
        <p:spPr/>
        <p:txBody>
          <a:bodyPr/>
          <a:lstStyle/>
          <a:p>
            <a:r>
              <a:rPr lang="en-US" smtClean="0"/>
              <a:t>Kevin Kay</a:t>
            </a:r>
            <a:endParaRPr lang="en-US"/>
          </a:p>
        </p:txBody>
      </p:sp>
      <p:sp>
        <p:nvSpPr>
          <p:cNvPr id="5" name="Slide Number Placeholder 4"/>
          <p:cNvSpPr>
            <a:spLocks noGrp="1"/>
          </p:cNvSpPr>
          <p:nvPr>
            <p:ph type="sldNum" sz="quarter" idx="12"/>
          </p:nvPr>
        </p:nvSpPr>
        <p:spPr/>
        <p:txBody>
          <a:bodyPr/>
          <a:lstStyle/>
          <a:p>
            <a:fld id="{156EC2FA-43DB-4F1E-808B-3DA229752D5A}" type="slidenum">
              <a:rPr lang="en-US" smtClean="0"/>
              <a:t>5</a:t>
            </a:fld>
            <a:endParaRPr lang="en-US"/>
          </a:p>
        </p:txBody>
      </p:sp>
    </p:spTree>
    <p:extLst>
      <p:ext uri="{BB962C8B-B14F-4D97-AF65-F5344CB8AC3E}">
        <p14:creationId xmlns:p14="http://schemas.microsoft.com/office/powerpoint/2010/main" val="400785891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Worship Can Begin</a:t>
            </a:r>
            <a:endParaRPr lang="en-US" dirty="0"/>
          </a:p>
        </p:txBody>
      </p:sp>
      <p:sp>
        <p:nvSpPr>
          <p:cNvPr id="3" name="Content Placeholder 2"/>
          <p:cNvSpPr>
            <a:spLocks noGrp="1"/>
          </p:cNvSpPr>
          <p:nvPr>
            <p:ph idx="1"/>
          </p:nvPr>
        </p:nvSpPr>
        <p:spPr/>
        <p:txBody>
          <a:bodyPr/>
          <a:lstStyle/>
          <a:p>
            <a:pPr marL="457200" indent="-457200">
              <a:spcBef>
                <a:spcPts val="0"/>
              </a:spcBef>
              <a:spcAft>
                <a:spcPts val="2400"/>
              </a:spcAft>
            </a:pPr>
            <a:r>
              <a:rPr lang="en-US" sz="2800" b="1" dirty="0" smtClean="0">
                <a:effectLst>
                  <a:outerShdw blurRad="38100" dist="38100" dir="2700000" algn="tl">
                    <a:srgbClr val="000000">
                      <a:alpha val="43137"/>
                    </a:srgbClr>
                  </a:outerShdw>
                </a:effectLst>
              </a:rPr>
              <a:t>Acts </a:t>
            </a:r>
            <a:r>
              <a:rPr lang="en-US" sz="2800" b="1" dirty="0">
                <a:effectLst>
                  <a:outerShdw blurRad="38100" dist="38100" dir="2700000" algn="tl">
                    <a:srgbClr val="000000">
                      <a:alpha val="43137"/>
                    </a:srgbClr>
                  </a:outerShdw>
                </a:effectLst>
              </a:rPr>
              <a:t>24:11</a:t>
            </a:r>
            <a:r>
              <a:rPr lang="en-US" sz="2800" b="1" dirty="0" smtClean="0">
                <a:effectLst>
                  <a:outerShdw blurRad="38100" dist="38100" dir="2700000" algn="tl">
                    <a:srgbClr val="000000">
                      <a:alpha val="43137"/>
                    </a:srgbClr>
                  </a:outerShdw>
                </a:effectLst>
              </a:rPr>
              <a:t>:  </a:t>
            </a:r>
            <a:r>
              <a:rPr lang="en-US" sz="2800" baseline="30000" dirty="0" smtClean="0">
                <a:effectLst>
                  <a:outerShdw blurRad="38100" dist="38100" dir="2700000" algn="tl">
                    <a:srgbClr val="000000">
                      <a:alpha val="43137"/>
                    </a:srgbClr>
                  </a:outerShdw>
                </a:effectLst>
              </a:rPr>
              <a:t>11</a:t>
            </a:r>
            <a:r>
              <a:rPr lang="en-US" sz="2800" dirty="0" smtClean="0">
                <a:effectLst>
                  <a:outerShdw blurRad="38100" dist="38100" dir="2700000" algn="tl">
                    <a:srgbClr val="000000">
                      <a:alpha val="43137"/>
                    </a:srgbClr>
                  </a:outerShdw>
                </a:effectLst>
              </a:rPr>
              <a:t> </a:t>
            </a:r>
            <a:r>
              <a:rPr lang="en-US" sz="2800" dirty="0">
                <a:effectLst>
                  <a:outerShdw blurRad="38100" dist="38100" dir="2700000" algn="tl">
                    <a:srgbClr val="000000">
                      <a:alpha val="43137"/>
                    </a:srgbClr>
                  </a:outerShdw>
                </a:effectLst>
              </a:rPr>
              <a:t>because you may ascertain that it is no more than twelve days since I went up to Jerusalem to </a:t>
            </a:r>
            <a:r>
              <a:rPr lang="en-US" sz="2800" b="1" dirty="0">
                <a:solidFill>
                  <a:srgbClr val="FFFF00"/>
                </a:solidFill>
                <a:effectLst>
                  <a:outerShdw blurRad="38100" dist="38100" dir="2700000" algn="tl">
                    <a:srgbClr val="000000">
                      <a:alpha val="43137"/>
                    </a:srgbClr>
                  </a:outerShdw>
                </a:effectLst>
              </a:rPr>
              <a:t>worship</a:t>
            </a:r>
            <a:r>
              <a:rPr lang="en-US" sz="2800" dirty="0">
                <a:effectLst>
                  <a:outerShdw blurRad="38100" dist="38100" dir="2700000" algn="tl">
                    <a:srgbClr val="000000">
                      <a:alpha val="43137"/>
                    </a:srgbClr>
                  </a:outerShdw>
                </a:effectLst>
              </a:rPr>
              <a:t>. </a:t>
            </a:r>
          </a:p>
          <a:p>
            <a:pPr marL="457200" indent="-457200">
              <a:spcBef>
                <a:spcPts val="0"/>
              </a:spcBef>
              <a:spcAft>
                <a:spcPts val="2400"/>
              </a:spcAft>
            </a:pPr>
            <a:r>
              <a:rPr lang="en-US" sz="2800" b="1" dirty="0" smtClean="0">
                <a:effectLst>
                  <a:outerShdw blurRad="38100" dist="38100" dir="2700000" algn="tl">
                    <a:srgbClr val="000000">
                      <a:alpha val="43137"/>
                    </a:srgbClr>
                  </a:outerShdw>
                </a:effectLst>
              </a:rPr>
              <a:t>Rev. </a:t>
            </a:r>
            <a:r>
              <a:rPr lang="en-US" sz="2800" b="1" dirty="0">
                <a:effectLst>
                  <a:outerShdw blurRad="38100" dist="38100" dir="2700000" algn="tl">
                    <a:srgbClr val="000000">
                      <a:alpha val="43137"/>
                    </a:srgbClr>
                  </a:outerShdw>
                </a:effectLst>
              </a:rPr>
              <a:t>19:10</a:t>
            </a:r>
            <a:r>
              <a:rPr lang="en-US" sz="2800" b="1" dirty="0" smtClean="0">
                <a:effectLst>
                  <a:outerShdw blurRad="38100" dist="38100" dir="2700000" algn="tl">
                    <a:srgbClr val="000000">
                      <a:alpha val="43137"/>
                    </a:srgbClr>
                  </a:outerShdw>
                </a:effectLst>
              </a:rPr>
              <a:t>:  </a:t>
            </a:r>
            <a:r>
              <a:rPr lang="en-US" sz="2800" baseline="30000" dirty="0" smtClean="0">
                <a:effectLst>
                  <a:outerShdw blurRad="38100" dist="38100" dir="2700000" algn="tl">
                    <a:srgbClr val="000000">
                      <a:alpha val="43137"/>
                    </a:srgbClr>
                  </a:outerShdw>
                </a:effectLst>
              </a:rPr>
              <a:t>10</a:t>
            </a:r>
            <a:r>
              <a:rPr lang="en-US" sz="2800" dirty="0" smtClean="0">
                <a:effectLst>
                  <a:outerShdw blurRad="38100" dist="38100" dir="2700000" algn="tl">
                    <a:srgbClr val="000000">
                      <a:alpha val="43137"/>
                    </a:srgbClr>
                  </a:outerShdw>
                </a:effectLst>
              </a:rPr>
              <a:t> </a:t>
            </a:r>
            <a:r>
              <a:rPr lang="en-US" sz="2800" dirty="0">
                <a:effectLst>
                  <a:outerShdw blurRad="38100" dist="38100" dir="2700000" algn="tl">
                    <a:srgbClr val="000000">
                      <a:alpha val="43137"/>
                    </a:srgbClr>
                  </a:outerShdw>
                </a:effectLst>
              </a:rPr>
              <a:t>And I fell at his feet to </a:t>
            </a:r>
            <a:r>
              <a:rPr lang="en-US" sz="2800" b="1" dirty="0">
                <a:solidFill>
                  <a:srgbClr val="FFFF00"/>
                </a:solidFill>
                <a:effectLst>
                  <a:outerShdw blurRad="38100" dist="38100" dir="2700000" algn="tl">
                    <a:srgbClr val="000000">
                      <a:alpha val="43137"/>
                    </a:srgbClr>
                  </a:outerShdw>
                </a:effectLst>
              </a:rPr>
              <a:t>worship</a:t>
            </a:r>
            <a:r>
              <a:rPr lang="en-US" sz="2800" dirty="0">
                <a:effectLst>
                  <a:outerShdw blurRad="38100" dist="38100" dir="2700000" algn="tl">
                    <a:srgbClr val="000000">
                      <a:alpha val="43137"/>
                    </a:srgbClr>
                  </a:outerShdw>
                </a:effectLst>
              </a:rPr>
              <a:t> him. But he said to me, “See that you do not do that! I am your fellow servant, and of your brethren who have the testimony of Jesus. </a:t>
            </a:r>
            <a:r>
              <a:rPr lang="en-US" sz="2800" b="1" dirty="0">
                <a:solidFill>
                  <a:srgbClr val="FFFF00"/>
                </a:solidFill>
                <a:effectLst/>
              </a:rPr>
              <a:t>Worship God!</a:t>
            </a:r>
            <a:r>
              <a:rPr lang="en-US" sz="2800" dirty="0">
                <a:effectLst>
                  <a:outerShdw blurRad="38100" dist="38100" dir="2700000" algn="tl">
                    <a:srgbClr val="000000">
                      <a:alpha val="43137"/>
                    </a:srgbClr>
                  </a:outerShdw>
                </a:effectLst>
              </a:rPr>
              <a:t> For the testimony of Jesus is the spirit of prophecy.” </a:t>
            </a:r>
          </a:p>
          <a:p>
            <a:pPr marL="457200" indent="-457200">
              <a:spcBef>
                <a:spcPts val="0"/>
              </a:spcBef>
              <a:spcAft>
                <a:spcPts val="2400"/>
              </a:spcAft>
            </a:pPr>
            <a:endParaRPr lang="en-US" sz="2800" dirty="0">
              <a:effectLst/>
            </a:endParaRPr>
          </a:p>
          <a:p>
            <a:pPr marL="457200" indent="-457200">
              <a:spcBef>
                <a:spcPts val="0"/>
              </a:spcBef>
              <a:spcAft>
                <a:spcPts val="2400"/>
              </a:spcAft>
            </a:pPr>
            <a:endParaRPr lang="en-US" sz="2800" dirty="0">
              <a:effectLst/>
            </a:endParaRPr>
          </a:p>
          <a:p>
            <a:endParaRPr lang="en-US" dirty="0"/>
          </a:p>
        </p:txBody>
      </p:sp>
      <p:sp>
        <p:nvSpPr>
          <p:cNvPr id="4" name="Footer Placeholder 3"/>
          <p:cNvSpPr>
            <a:spLocks noGrp="1"/>
          </p:cNvSpPr>
          <p:nvPr>
            <p:ph type="ftr" sz="quarter" idx="11"/>
          </p:nvPr>
        </p:nvSpPr>
        <p:spPr/>
        <p:txBody>
          <a:bodyPr/>
          <a:lstStyle/>
          <a:p>
            <a:r>
              <a:rPr lang="en-US" smtClean="0"/>
              <a:t>Kevin Kay</a:t>
            </a:r>
            <a:endParaRPr lang="en-US"/>
          </a:p>
        </p:txBody>
      </p:sp>
      <p:sp>
        <p:nvSpPr>
          <p:cNvPr id="5" name="Slide Number Placeholder 4"/>
          <p:cNvSpPr>
            <a:spLocks noGrp="1"/>
          </p:cNvSpPr>
          <p:nvPr>
            <p:ph type="sldNum" sz="quarter" idx="12"/>
          </p:nvPr>
        </p:nvSpPr>
        <p:spPr/>
        <p:txBody>
          <a:bodyPr/>
          <a:lstStyle/>
          <a:p>
            <a:fld id="{156EC2FA-43DB-4F1E-808B-3DA229752D5A}" type="slidenum">
              <a:rPr lang="en-US" smtClean="0"/>
              <a:t>50</a:t>
            </a:fld>
            <a:endParaRPr lang="en-US"/>
          </a:p>
        </p:txBody>
      </p:sp>
    </p:spTree>
    <p:extLst>
      <p:ext uri="{BB962C8B-B14F-4D97-AF65-F5344CB8AC3E}">
        <p14:creationId xmlns:p14="http://schemas.microsoft.com/office/powerpoint/2010/main" val="398301722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Worship Can Begin</a:t>
            </a:r>
            <a:endParaRPr lang="en-US" dirty="0"/>
          </a:p>
        </p:txBody>
      </p:sp>
      <p:sp>
        <p:nvSpPr>
          <p:cNvPr id="3" name="Content Placeholder 2"/>
          <p:cNvSpPr>
            <a:spLocks noGrp="1"/>
          </p:cNvSpPr>
          <p:nvPr>
            <p:ph idx="1"/>
          </p:nvPr>
        </p:nvSpPr>
        <p:spPr/>
        <p:txBody>
          <a:bodyPr/>
          <a:lstStyle/>
          <a:p>
            <a:pPr marL="457200" lvl="3" indent="-457200">
              <a:spcBef>
                <a:spcPts val="0"/>
              </a:spcBef>
              <a:spcAft>
                <a:spcPts val="2000"/>
              </a:spcAft>
              <a:buClr>
                <a:schemeClr val="hlink"/>
              </a:buClr>
              <a:buSzPct val="90000"/>
              <a:buBlip>
                <a:blip r:embed="rId2"/>
              </a:buBlip>
            </a:pPr>
            <a:r>
              <a:rPr lang="en-US" sz="2800" b="1" dirty="0" smtClean="0">
                <a:solidFill>
                  <a:srgbClr val="FFFF00"/>
                </a:solidFill>
                <a:ea typeface="+mn-ea"/>
                <a:cs typeface="+mn-cs"/>
              </a:rPr>
              <a:t>Abraham</a:t>
            </a:r>
            <a:r>
              <a:rPr lang="en-US" sz="2800" dirty="0" smtClean="0">
                <a:ea typeface="+mn-ea"/>
                <a:cs typeface="+mn-cs"/>
              </a:rPr>
              <a:t>  (Gen. 22:5)</a:t>
            </a:r>
          </a:p>
          <a:p>
            <a:pPr marL="457200" lvl="3" indent="-457200">
              <a:spcBef>
                <a:spcPts val="0"/>
              </a:spcBef>
              <a:spcAft>
                <a:spcPts val="2000"/>
              </a:spcAft>
              <a:buClr>
                <a:schemeClr val="hlink"/>
              </a:buClr>
              <a:buSzPct val="90000"/>
              <a:buBlip>
                <a:blip r:embed="rId2"/>
              </a:buBlip>
            </a:pPr>
            <a:r>
              <a:rPr lang="en-US" sz="2800" b="1" dirty="0">
                <a:solidFill>
                  <a:srgbClr val="FFFF00"/>
                </a:solidFill>
                <a:ea typeface="+mn-ea"/>
                <a:cs typeface="+mn-cs"/>
              </a:rPr>
              <a:t>Abraham’s servant  </a:t>
            </a:r>
            <a:r>
              <a:rPr lang="en-US" sz="2800" dirty="0" smtClean="0">
                <a:ea typeface="+mn-ea"/>
                <a:cs typeface="+mn-cs"/>
              </a:rPr>
              <a:t>(Gen. 24:26, 48, 52)</a:t>
            </a:r>
          </a:p>
          <a:p>
            <a:pPr marL="457200" lvl="3" indent="-457200">
              <a:spcBef>
                <a:spcPts val="0"/>
              </a:spcBef>
              <a:spcAft>
                <a:spcPts val="2000"/>
              </a:spcAft>
              <a:buClr>
                <a:schemeClr val="hlink"/>
              </a:buClr>
              <a:buSzPct val="90000"/>
              <a:buBlip>
                <a:blip r:embed="rId2"/>
              </a:buBlip>
            </a:pPr>
            <a:r>
              <a:rPr lang="en-US" sz="2800" b="1" dirty="0">
                <a:solidFill>
                  <a:srgbClr val="FFFF00"/>
                </a:solidFill>
                <a:ea typeface="+mn-ea"/>
                <a:cs typeface="+mn-cs"/>
              </a:rPr>
              <a:t>Israelites</a:t>
            </a:r>
            <a:r>
              <a:rPr lang="en-US" sz="2800" dirty="0" smtClean="0">
                <a:ea typeface="+mn-ea"/>
                <a:cs typeface="+mn-cs"/>
              </a:rPr>
              <a:t>  (Ex. 4:31)</a:t>
            </a:r>
          </a:p>
          <a:p>
            <a:pPr marL="457200" lvl="3" indent="-457200">
              <a:spcBef>
                <a:spcPts val="0"/>
              </a:spcBef>
              <a:spcAft>
                <a:spcPts val="2000"/>
              </a:spcAft>
              <a:buClr>
                <a:schemeClr val="hlink"/>
              </a:buClr>
              <a:buSzPct val="90000"/>
              <a:buBlip>
                <a:blip r:embed="rId2"/>
              </a:buBlip>
            </a:pPr>
            <a:r>
              <a:rPr lang="en-US" sz="2800" b="1" dirty="0">
                <a:solidFill>
                  <a:srgbClr val="FFFF00"/>
                </a:solidFill>
                <a:ea typeface="+mn-ea"/>
                <a:cs typeface="+mn-cs"/>
              </a:rPr>
              <a:t>Moses</a:t>
            </a:r>
            <a:r>
              <a:rPr lang="en-US" sz="2800" dirty="0" smtClean="0">
                <a:ea typeface="+mn-ea"/>
                <a:cs typeface="+mn-cs"/>
              </a:rPr>
              <a:t>  (Ex. 24:1)</a:t>
            </a:r>
          </a:p>
          <a:p>
            <a:pPr marL="457200" lvl="3" indent="-457200">
              <a:spcBef>
                <a:spcPts val="0"/>
              </a:spcBef>
              <a:spcAft>
                <a:spcPts val="2000"/>
              </a:spcAft>
              <a:buClr>
                <a:schemeClr val="hlink"/>
              </a:buClr>
              <a:buSzPct val="90000"/>
              <a:buBlip>
                <a:blip r:embed="rId2"/>
              </a:buBlip>
            </a:pPr>
            <a:r>
              <a:rPr lang="en-US" sz="2800" b="1" dirty="0">
                <a:solidFill>
                  <a:srgbClr val="FFFF00"/>
                </a:solidFill>
                <a:ea typeface="+mn-ea"/>
                <a:cs typeface="+mn-cs"/>
              </a:rPr>
              <a:t>People</a:t>
            </a:r>
            <a:r>
              <a:rPr lang="en-US" sz="2800" dirty="0" smtClean="0">
                <a:ea typeface="+mn-ea"/>
                <a:cs typeface="+mn-cs"/>
              </a:rPr>
              <a:t>  (Ex. 33:7-10)</a:t>
            </a:r>
          </a:p>
          <a:p>
            <a:pPr marL="457200" lvl="3" indent="-457200">
              <a:spcBef>
                <a:spcPts val="0"/>
              </a:spcBef>
              <a:spcAft>
                <a:spcPts val="2000"/>
              </a:spcAft>
              <a:buClr>
                <a:schemeClr val="hlink"/>
              </a:buClr>
              <a:buSzPct val="90000"/>
              <a:buBlip>
                <a:blip r:embed="rId2"/>
              </a:buBlip>
            </a:pPr>
            <a:r>
              <a:rPr lang="en-US" sz="2800" b="1" dirty="0">
                <a:solidFill>
                  <a:srgbClr val="FFFF00"/>
                </a:solidFill>
                <a:ea typeface="+mn-ea"/>
                <a:cs typeface="+mn-cs"/>
              </a:rPr>
              <a:t>Moses</a:t>
            </a:r>
            <a:r>
              <a:rPr lang="en-US" sz="2800" dirty="0" smtClean="0">
                <a:ea typeface="+mn-ea"/>
                <a:cs typeface="+mn-cs"/>
              </a:rPr>
              <a:t>  (Ex. 34:4-8)</a:t>
            </a:r>
          </a:p>
          <a:p>
            <a:pPr marL="457200" lvl="3" indent="-457200">
              <a:spcBef>
                <a:spcPts val="0"/>
              </a:spcBef>
              <a:spcAft>
                <a:spcPts val="2000"/>
              </a:spcAft>
              <a:buClr>
                <a:schemeClr val="hlink"/>
              </a:buClr>
              <a:buSzPct val="90000"/>
              <a:buBlip>
                <a:blip r:embed="rId2"/>
              </a:buBlip>
            </a:pPr>
            <a:r>
              <a:rPr lang="en-US" sz="2800" b="1" dirty="0">
                <a:solidFill>
                  <a:srgbClr val="FFFF00"/>
                </a:solidFill>
                <a:ea typeface="+mn-ea"/>
                <a:cs typeface="+mn-cs"/>
              </a:rPr>
              <a:t>Israelites</a:t>
            </a:r>
            <a:r>
              <a:rPr lang="en-US" sz="2800" dirty="0" smtClean="0">
                <a:ea typeface="+mn-ea"/>
                <a:cs typeface="+mn-cs"/>
              </a:rPr>
              <a:t>  (Dt. 26:1-11)</a:t>
            </a:r>
          </a:p>
          <a:p>
            <a:pPr marL="457200" lvl="3" indent="-457200">
              <a:spcBef>
                <a:spcPts val="0"/>
              </a:spcBef>
              <a:spcAft>
                <a:spcPts val="2000"/>
              </a:spcAft>
              <a:buClr>
                <a:schemeClr val="hlink"/>
              </a:buClr>
              <a:buSzPct val="90000"/>
              <a:buBlip>
                <a:blip r:embed="rId2"/>
              </a:buBlip>
            </a:pPr>
            <a:endParaRPr lang="en-US" dirty="0"/>
          </a:p>
        </p:txBody>
      </p:sp>
      <p:sp>
        <p:nvSpPr>
          <p:cNvPr id="4" name="Footer Placeholder 3"/>
          <p:cNvSpPr>
            <a:spLocks noGrp="1"/>
          </p:cNvSpPr>
          <p:nvPr>
            <p:ph type="ftr" sz="quarter" idx="11"/>
          </p:nvPr>
        </p:nvSpPr>
        <p:spPr/>
        <p:txBody>
          <a:bodyPr/>
          <a:lstStyle/>
          <a:p>
            <a:r>
              <a:rPr lang="en-US" smtClean="0"/>
              <a:t>Kevin Kay</a:t>
            </a:r>
            <a:endParaRPr lang="en-US"/>
          </a:p>
        </p:txBody>
      </p:sp>
      <p:sp>
        <p:nvSpPr>
          <p:cNvPr id="5" name="Slide Number Placeholder 4"/>
          <p:cNvSpPr>
            <a:spLocks noGrp="1"/>
          </p:cNvSpPr>
          <p:nvPr>
            <p:ph type="sldNum" sz="quarter" idx="12"/>
          </p:nvPr>
        </p:nvSpPr>
        <p:spPr/>
        <p:txBody>
          <a:bodyPr/>
          <a:lstStyle/>
          <a:p>
            <a:fld id="{156EC2FA-43DB-4F1E-808B-3DA229752D5A}" type="slidenum">
              <a:rPr lang="en-US" smtClean="0"/>
              <a:t>51</a:t>
            </a:fld>
            <a:endParaRPr lang="en-US"/>
          </a:p>
        </p:txBody>
      </p:sp>
    </p:spTree>
    <p:extLst>
      <p:ext uri="{BB962C8B-B14F-4D97-AF65-F5344CB8AC3E}">
        <p14:creationId xmlns:p14="http://schemas.microsoft.com/office/powerpoint/2010/main" val="103561510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3">
                                            <p:txEl>
                                              <p:pRg st="1" end="1"/>
                                            </p:txEl>
                                          </p:spTgt>
                                        </p:tgtEl>
                                      </p:cBhvr>
                                    </p:animEffect>
                                  </p:childTnLst>
                                </p:cTn>
                              </p:par>
                              <p:par>
                                <p:cTn id="15" presetID="53" presetClass="entr" presetSubtype="16"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p:cTn id="1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9" dur="500"/>
                                        <p:tgtEl>
                                          <p:spTgt spid="3">
                                            <p:txEl>
                                              <p:pRg st="2" end="2"/>
                                            </p:txEl>
                                          </p:spTgt>
                                        </p:tgtEl>
                                      </p:cBhvr>
                                    </p:animEffect>
                                  </p:childTnLst>
                                </p:cTn>
                              </p:par>
                              <p:par>
                                <p:cTn id="20" presetID="53" presetClass="entr" presetSubtype="16" fill="hold" grpId="0"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p:cTn id="22"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3"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4" dur="500"/>
                                        <p:tgtEl>
                                          <p:spTgt spid="3">
                                            <p:txEl>
                                              <p:pRg st="3" end="3"/>
                                            </p:txEl>
                                          </p:spTgt>
                                        </p:tgtEl>
                                      </p:cBhvr>
                                    </p:animEffect>
                                  </p:childTnLst>
                                </p:cTn>
                              </p:par>
                              <p:par>
                                <p:cTn id="25" presetID="53" presetClass="entr" presetSubtype="16" fill="hold" grpId="0"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p:cTn id="27"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8"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9" dur="500"/>
                                        <p:tgtEl>
                                          <p:spTgt spid="3">
                                            <p:txEl>
                                              <p:pRg st="4" end="4"/>
                                            </p:txEl>
                                          </p:spTgt>
                                        </p:tgtEl>
                                      </p:cBhvr>
                                    </p:animEffect>
                                  </p:childTnLst>
                                </p:cTn>
                              </p:par>
                              <p:par>
                                <p:cTn id="30" presetID="53" presetClass="entr" presetSubtype="16" fill="hold" grpId="0"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 calcmode="lin" valueType="num">
                                      <p:cBhvr>
                                        <p:cTn id="3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4" dur="500"/>
                                        <p:tgtEl>
                                          <p:spTgt spid="3">
                                            <p:txEl>
                                              <p:pRg st="5" end="5"/>
                                            </p:txEl>
                                          </p:spTgt>
                                        </p:tgtEl>
                                      </p:cBhvr>
                                    </p:animEffect>
                                  </p:childTnLst>
                                </p:cTn>
                              </p:par>
                              <p:par>
                                <p:cTn id="35" presetID="53" presetClass="entr" presetSubtype="16" fill="hold" grpId="0"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p:cTn id="37"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8"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39"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Worship Can Begin</a:t>
            </a:r>
            <a:endParaRPr lang="en-US" dirty="0"/>
          </a:p>
        </p:txBody>
      </p:sp>
      <p:sp>
        <p:nvSpPr>
          <p:cNvPr id="3" name="Content Placeholder 2"/>
          <p:cNvSpPr>
            <a:spLocks noGrp="1"/>
          </p:cNvSpPr>
          <p:nvPr>
            <p:ph idx="1"/>
          </p:nvPr>
        </p:nvSpPr>
        <p:spPr/>
        <p:txBody>
          <a:bodyPr/>
          <a:lstStyle/>
          <a:p>
            <a:pPr marL="457200" lvl="3" indent="-457200">
              <a:spcBef>
                <a:spcPts val="0"/>
              </a:spcBef>
              <a:spcAft>
                <a:spcPts val="2000"/>
              </a:spcAft>
              <a:buClr>
                <a:schemeClr val="hlink"/>
              </a:buClr>
              <a:buSzPct val="90000"/>
              <a:buBlip>
                <a:blip r:embed="rId2"/>
              </a:buBlip>
            </a:pPr>
            <a:r>
              <a:rPr lang="en-US" sz="2800" b="1" dirty="0">
                <a:solidFill>
                  <a:srgbClr val="FFFF00"/>
                </a:solidFill>
                <a:ea typeface="+mn-ea"/>
                <a:cs typeface="+mn-cs"/>
              </a:rPr>
              <a:t>Gideon</a:t>
            </a:r>
            <a:r>
              <a:rPr lang="en-US" sz="2800" dirty="0" smtClean="0">
                <a:ea typeface="+mn-ea"/>
                <a:cs typeface="+mn-cs"/>
              </a:rPr>
              <a:t>  (Jdg. 7:13-15)</a:t>
            </a:r>
          </a:p>
          <a:p>
            <a:pPr marL="457200" lvl="3" indent="-457200">
              <a:spcBef>
                <a:spcPts val="0"/>
              </a:spcBef>
              <a:spcAft>
                <a:spcPts val="2000"/>
              </a:spcAft>
              <a:buClr>
                <a:schemeClr val="hlink"/>
              </a:buClr>
              <a:buSzPct val="90000"/>
              <a:buBlip>
                <a:blip r:embed="rId2"/>
              </a:buBlip>
            </a:pPr>
            <a:r>
              <a:rPr lang="en-US" sz="2800" b="1" dirty="0" err="1">
                <a:solidFill>
                  <a:srgbClr val="FFFF00"/>
                </a:solidFill>
                <a:ea typeface="+mn-ea"/>
                <a:cs typeface="+mn-cs"/>
              </a:rPr>
              <a:t>Elkanah</a:t>
            </a:r>
            <a:r>
              <a:rPr lang="en-US" sz="2800" dirty="0" smtClean="0">
                <a:ea typeface="+mn-ea"/>
                <a:cs typeface="+mn-cs"/>
              </a:rPr>
              <a:t>  (1 Sam. 1:1-3)</a:t>
            </a:r>
          </a:p>
          <a:p>
            <a:pPr marL="457200" lvl="3" indent="-457200">
              <a:spcBef>
                <a:spcPts val="0"/>
              </a:spcBef>
              <a:spcAft>
                <a:spcPts val="2000"/>
              </a:spcAft>
              <a:buClr>
                <a:schemeClr val="hlink"/>
              </a:buClr>
              <a:buSzPct val="90000"/>
              <a:buBlip>
                <a:blip r:embed="rId2"/>
              </a:buBlip>
            </a:pPr>
            <a:r>
              <a:rPr lang="en-US" sz="2800" b="1" dirty="0" err="1">
                <a:solidFill>
                  <a:srgbClr val="FFFF00"/>
                </a:solidFill>
                <a:ea typeface="+mn-ea"/>
                <a:cs typeface="+mn-cs"/>
              </a:rPr>
              <a:t>Hanah</a:t>
            </a:r>
            <a:r>
              <a:rPr lang="en-US" sz="2800" dirty="0" smtClean="0">
                <a:ea typeface="+mn-ea"/>
                <a:cs typeface="+mn-cs"/>
              </a:rPr>
              <a:t>  (1 Sam. 1:24-28)</a:t>
            </a:r>
          </a:p>
          <a:p>
            <a:pPr marL="457200" lvl="3" indent="-457200">
              <a:spcBef>
                <a:spcPts val="0"/>
              </a:spcBef>
              <a:spcAft>
                <a:spcPts val="2000"/>
              </a:spcAft>
              <a:buClr>
                <a:schemeClr val="hlink"/>
              </a:buClr>
              <a:buSzPct val="90000"/>
              <a:buBlip>
                <a:blip r:embed="rId2"/>
              </a:buBlip>
            </a:pPr>
            <a:r>
              <a:rPr lang="en-US" sz="2800" b="1" dirty="0">
                <a:solidFill>
                  <a:srgbClr val="FFFF00"/>
                </a:solidFill>
                <a:ea typeface="+mn-ea"/>
                <a:cs typeface="+mn-cs"/>
              </a:rPr>
              <a:t>Saul</a:t>
            </a:r>
            <a:r>
              <a:rPr lang="en-US" sz="2800" dirty="0" smtClean="0">
                <a:ea typeface="+mn-ea"/>
                <a:cs typeface="+mn-cs"/>
              </a:rPr>
              <a:t>  (1 Sam. 15:24-25, 30-31)</a:t>
            </a:r>
          </a:p>
          <a:p>
            <a:pPr marL="457200" lvl="3" indent="-457200">
              <a:spcBef>
                <a:spcPts val="0"/>
              </a:spcBef>
              <a:spcAft>
                <a:spcPts val="2000"/>
              </a:spcAft>
              <a:buClr>
                <a:schemeClr val="hlink"/>
              </a:buClr>
              <a:buSzPct val="90000"/>
              <a:buBlip>
                <a:blip r:embed="rId2"/>
              </a:buBlip>
            </a:pPr>
            <a:r>
              <a:rPr lang="en-US" sz="2800" b="1" dirty="0">
                <a:solidFill>
                  <a:srgbClr val="FFFF00"/>
                </a:solidFill>
                <a:ea typeface="+mn-ea"/>
                <a:cs typeface="+mn-cs"/>
              </a:rPr>
              <a:t>David</a:t>
            </a:r>
            <a:r>
              <a:rPr lang="en-US" sz="2800" dirty="0" smtClean="0">
                <a:ea typeface="+mn-ea"/>
                <a:cs typeface="+mn-cs"/>
              </a:rPr>
              <a:t>  (2 Sam. 12:20)</a:t>
            </a:r>
          </a:p>
          <a:p>
            <a:pPr marL="457200" lvl="3" indent="-457200">
              <a:spcBef>
                <a:spcPts val="0"/>
              </a:spcBef>
              <a:spcAft>
                <a:spcPts val="2000"/>
              </a:spcAft>
              <a:buClr>
                <a:schemeClr val="hlink"/>
              </a:buClr>
              <a:buSzPct val="90000"/>
              <a:buBlip>
                <a:blip r:embed="rId2"/>
              </a:buBlip>
            </a:pPr>
            <a:r>
              <a:rPr lang="en-US" sz="2800" b="1" dirty="0">
                <a:solidFill>
                  <a:srgbClr val="FFFF00"/>
                </a:solidFill>
                <a:ea typeface="+mn-ea"/>
                <a:cs typeface="+mn-cs"/>
              </a:rPr>
              <a:t>David</a:t>
            </a:r>
            <a:r>
              <a:rPr lang="en-US" sz="2800" dirty="0" smtClean="0">
                <a:ea typeface="+mn-ea"/>
                <a:cs typeface="+mn-cs"/>
              </a:rPr>
              <a:t>  (2 Sam. 15:30-32)</a:t>
            </a:r>
          </a:p>
          <a:p>
            <a:pPr marL="457200" lvl="3" indent="-457200">
              <a:spcBef>
                <a:spcPts val="0"/>
              </a:spcBef>
              <a:spcAft>
                <a:spcPts val="2000"/>
              </a:spcAft>
              <a:buClr>
                <a:schemeClr val="hlink"/>
              </a:buClr>
              <a:buSzPct val="90000"/>
              <a:buBlip>
                <a:blip r:embed="rId2"/>
              </a:buBlip>
            </a:pPr>
            <a:r>
              <a:rPr lang="en-US" sz="2800" b="1" dirty="0">
                <a:solidFill>
                  <a:srgbClr val="FFFF00"/>
                </a:solidFill>
                <a:ea typeface="+mn-ea"/>
                <a:cs typeface="+mn-cs"/>
              </a:rPr>
              <a:t>Naaman</a:t>
            </a:r>
            <a:r>
              <a:rPr lang="en-US" sz="2800" dirty="0" smtClean="0">
                <a:ea typeface="+mn-ea"/>
                <a:cs typeface="+mn-cs"/>
              </a:rPr>
              <a:t>  (2 Ki. 5:15-19)</a:t>
            </a:r>
          </a:p>
          <a:p>
            <a:pPr marL="457200" lvl="3" indent="-457200">
              <a:spcBef>
                <a:spcPts val="0"/>
              </a:spcBef>
              <a:spcAft>
                <a:spcPts val="2000"/>
              </a:spcAft>
              <a:buClr>
                <a:schemeClr val="hlink"/>
              </a:buClr>
              <a:buSzPct val="90000"/>
              <a:buBlip>
                <a:blip r:embed="rId2"/>
              </a:buBlip>
            </a:pPr>
            <a:endParaRPr lang="en-US" dirty="0"/>
          </a:p>
        </p:txBody>
      </p:sp>
      <p:sp>
        <p:nvSpPr>
          <p:cNvPr id="4" name="Footer Placeholder 3"/>
          <p:cNvSpPr>
            <a:spLocks noGrp="1"/>
          </p:cNvSpPr>
          <p:nvPr>
            <p:ph type="ftr" sz="quarter" idx="11"/>
          </p:nvPr>
        </p:nvSpPr>
        <p:spPr/>
        <p:txBody>
          <a:bodyPr/>
          <a:lstStyle/>
          <a:p>
            <a:r>
              <a:rPr lang="en-US" smtClean="0"/>
              <a:t>Kevin Kay</a:t>
            </a:r>
            <a:endParaRPr lang="en-US"/>
          </a:p>
        </p:txBody>
      </p:sp>
      <p:sp>
        <p:nvSpPr>
          <p:cNvPr id="5" name="Slide Number Placeholder 4"/>
          <p:cNvSpPr>
            <a:spLocks noGrp="1"/>
          </p:cNvSpPr>
          <p:nvPr>
            <p:ph type="sldNum" sz="quarter" idx="12"/>
          </p:nvPr>
        </p:nvSpPr>
        <p:spPr/>
        <p:txBody>
          <a:bodyPr/>
          <a:lstStyle/>
          <a:p>
            <a:fld id="{156EC2FA-43DB-4F1E-808B-3DA229752D5A}" type="slidenum">
              <a:rPr lang="en-US" smtClean="0"/>
              <a:t>52</a:t>
            </a:fld>
            <a:endParaRPr lang="en-US"/>
          </a:p>
        </p:txBody>
      </p:sp>
    </p:spTree>
    <p:extLst>
      <p:ext uri="{BB962C8B-B14F-4D97-AF65-F5344CB8AC3E}">
        <p14:creationId xmlns:p14="http://schemas.microsoft.com/office/powerpoint/2010/main" val="200746653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3">
                                            <p:txEl>
                                              <p:pRg st="1" end="1"/>
                                            </p:txEl>
                                          </p:spTgt>
                                        </p:tgtEl>
                                      </p:cBhvr>
                                    </p:animEffect>
                                  </p:childTnLst>
                                </p:cTn>
                              </p:par>
                              <p:par>
                                <p:cTn id="15" presetID="53" presetClass="entr" presetSubtype="16"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p:cTn id="1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9" dur="500"/>
                                        <p:tgtEl>
                                          <p:spTgt spid="3">
                                            <p:txEl>
                                              <p:pRg st="2" end="2"/>
                                            </p:txEl>
                                          </p:spTgt>
                                        </p:tgtEl>
                                      </p:cBhvr>
                                    </p:animEffect>
                                  </p:childTnLst>
                                </p:cTn>
                              </p:par>
                              <p:par>
                                <p:cTn id="20" presetID="53" presetClass="entr" presetSubtype="16" fill="hold" grpId="0"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p:cTn id="22"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3"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4" dur="500"/>
                                        <p:tgtEl>
                                          <p:spTgt spid="3">
                                            <p:txEl>
                                              <p:pRg st="3" end="3"/>
                                            </p:txEl>
                                          </p:spTgt>
                                        </p:tgtEl>
                                      </p:cBhvr>
                                    </p:animEffect>
                                  </p:childTnLst>
                                </p:cTn>
                              </p:par>
                              <p:par>
                                <p:cTn id="25" presetID="53" presetClass="entr" presetSubtype="16" fill="hold" grpId="0"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p:cTn id="27"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8"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9" dur="500"/>
                                        <p:tgtEl>
                                          <p:spTgt spid="3">
                                            <p:txEl>
                                              <p:pRg st="4" end="4"/>
                                            </p:txEl>
                                          </p:spTgt>
                                        </p:tgtEl>
                                      </p:cBhvr>
                                    </p:animEffect>
                                  </p:childTnLst>
                                </p:cTn>
                              </p:par>
                              <p:par>
                                <p:cTn id="30" presetID="53" presetClass="entr" presetSubtype="16" fill="hold" grpId="0"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 calcmode="lin" valueType="num">
                                      <p:cBhvr>
                                        <p:cTn id="3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4" dur="500"/>
                                        <p:tgtEl>
                                          <p:spTgt spid="3">
                                            <p:txEl>
                                              <p:pRg st="5" end="5"/>
                                            </p:txEl>
                                          </p:spTgt>
                                        </p:tgtEl>
                                      </p:cBhvr>
                                    </p:animEffect>
                                  </p:childTnLst>
                                </p:cTn>
                              </p:par>
                              <p:par>
                                <p:cTn id="35" presetID="53" presetClass="entr" presetSubtype="16" fill="hold" grpId="0"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p:cTn id="37"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8"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39"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Worship Can Begin</a:t>
            </a:r>
            <a:endParaRPr lang="en-US" dirty="0"/>
          </a:p>
        </p:txBody>
      </p:sp>
      <p:sp>
        <p:nvSpPr>
          <p:cNvPr id="3" name="Content Placeholder 2"/>
          <p:cNvSpPr>
            <a:spLocks noGrp="1"/>
          </p:cNvSpPr>
          <p:nvPr>
            <p:ph idx="1"/>
          </p:nvPr>
        </p:nvSpPr>
        <p:spPr/>
        <p:txBody>
          <a:bodyPr/>
          <a:lstStyle/>
          <a:p>
            <a:pPr marL="457200" lvl="3" indent="-457200">
              <a:spcBef>
                <a:spcPts val="0"/>
              </a:spcBef>
              <a:spcAft>
                <a:spcPts val="2000"/>
              </a:spcAft>
              <a:buClr>
                <a:schemeClr val="hlink"/>
              </a:buClr>
              <a:buSzPct val="90000"/>
              <a:buBlip>
                <a:blip r:embed="rId2"/>
              </a:buBlip>
            </a:pPr>
            <a:r>
              <a:rPr lang="en-US" sz="2800" b="1" dirty="0">
                <a:solidFill>
                  <a:srgbClr val="FFFF00"/>
                </a:solidFill>
                <a:ea typeface="+mn-ea"/>
                <a:cs typeface="+mn-cs"/>
              </a:rPr>
              <a:t>Sennacherib</a:t>
            </a:r>
            <a:r>
              <a:rPr lang="en-US" sz="2800" dirty="0" smtClean="0">
                <a:ea typeface="+mn-ea"/>
                <a:cs typeface="+mn-cs"/>
              </a:rPr>
              <a:t>  (2 Ki. 19:35-37)</a:t>
            </a:r>
          </a:p>
          <a:p>
            <a:pPr marL="457200" lvl="3" indent="-457200">
              <a:spcBef>
                <a:spcPts val="0"/>
              </a:spcBef>
              <a:spcAft>
                <a:spcPts val="2000"/>
              </a:spcAft>
              <a:buClr>
                <a:schemeClr val="hlink"/>
              </a:buClr>
              <a:buSzPct val="90000"/>
              <a:buBlip>
                <a:blip r:embed="rId2"/>
              </a:buBlip>
            </a:pPr>
            <a:r>
              <a:rPr lang="en-US" sz="2800" b="1" dirty="0">
                <a:solidFill>
                  <a:srgbClr val="FFFF00"/>
                </a:solidFill>
                <a:ea typeface="+mn-ea"/>
                <a:cs typeface="+mn-cs"/>
              </a:rPr>
              <a:t>Assembly</a:t>
            </a:r>
            <a:r>
              <a:rPr lang="en-US" sz="2800" dirty="0" smtClean="0">
                <a:ea typeface="+mn-ea"/>
                <a:cs typeface="+mn-cs"/>
              </a:rPr>
              <a:t>  (2 Chr. 29:28)</a:t>
            </a:r>
          </a:p>
          <a:p>
            <a:pPr marL="457200" lvl="3" indent="-457200">
              <a:spcBef>
                <a:spcPts val="0"/>
              </a:spcBef>
              <a:spcAft>
                <a:spcPts val="2000"/>
              </a:spcAft>
              <a:buClr>
                <a:schemeClr val="hlink"/>
              </a:buClr>
              <a:buSzPct val="90000"/>
              <a:buBlip>
                <a:blip r:embed="rId2"/>
              </a:buBlip>
            </a:pPr>
            <a:r>
              <a:rPr lang="en-US" sz="2800" b="1" dirty="0">
                <a:solidFill>
                  <a:srgbClr val="FFFF00"/>
                </a:solidFill>
                <a:ea typeface="+mn-ea"/>
                <a:cs typeface="+mn-cs"/>
              </a:rPr>
              <a:t>Hezekiah &amp; others  </a:t>
            </a:r>
            <a:r>
              <a:rPr lang="en-US" sz="2800" dirty="0" smtClean="0">
                <a:ea typeface="+mn-ea"/>
                <a:cs typeface="+mn-cs"/>
              </a:rPr>
              <a:t>(2 Chr. 29:29)</a:t>
            </a:r>
          </a:p>
          <a:p>
            <a:pPr marL="457200" lvl="3" indent="-457200">
              <a:spcBef>
                <a:spcPts val="0"/>
              </a:spcBef>
              <a:spcAft>
                <a:spcPts val="2000"/>
              </a:spcAft>
              <a:buClr>
                <a:schemeClr val="hlink"/>
              </a:buClr>
              <a:buSzPct val="90000"/>
              <a:buBlip>
                <a:blip r:embed="rId2"/>
              </a:buBlip>
            </a:pPr>
            <a:r>
              <a:rPr lang="en-US" sz="2800" b="1" dirty="0">
                <a:solidFill>
                  <a:srgbClr val="FFFF00"/>
                </a:solidFill>
                <a:ea typeface="+mn-ea"/>
                <a:cs typeface="+mn-cs"/>
              </a:rPr>
              <a:t>Job</a:t>
            </a:r>
            <a:r>
              <a:rPr lang="en-US" sz="2800" dirty="0" smtClean="0">
                <a:ea typeface="+mn-ea"/>
                <a:cs typeface="+mn-cs"/>
              </a:rPr>
              <a:t>  (Job 1:20-21)</a:t>
            </a:r>
          </a:p>
          <a:p>
            <a:pPr marL="457200" lvl="3" indent="-457200">
              <a:spcBef>
                <a:spcPts val="0"/>
              </a:spcBef>
              <a:spcAft>
                <a:spcPts val="2000"/>
              </a:spcAft>
              <a:buClr>
                <a:schemeClr val="hlink"/>
              </a:buClr>
              <a:buSzPct val="90000"/>
              <a:buBlip>
                <a:blip r:embed="rId2"/>
              </a:buBlip>
            </a:pPr>
            <a:r>
              <a:rPr lang="en-US" sz="2800" b="1" dirty="0">
                <a:solidFill>
                  <a:srgbClr val="FFFF00"/>
                </a:solidFill>
                <a:ea typeface="+mn-ea"/>
                <a:cs typeface="+mn-cs"/>
              </a:rPr>
              <a:t>People of the land  </a:t>
            </a:r>
            <a:r>
              <a:rPr lang="en-US" sz="2800" dirty="0" smtClean="0">
                <a:ea typeface="+mn-ea"/>
                <a:cs typeface="+mn-cs"/>
              </a:rPr>
              <a:t>(Ezek. 46:3)</a:t>
            </a:r>
          </a:p>
          <a:p>
            <a:pPr marL="457200" lvl="3" indent="-457200">
              <a:spcBef>
                <a:spcPts val="0"/>
              </a:spcBef>
              <a:spcAft>
                <a:spcPts val="2000"/>
              </a:spcAft>
              <a:buClr>
                <a:schemeClr val="hlink"/>
              </a:buClr>
              <a:buSzPct val="90000"/>
              <a:buBlip>
                <a:blip r:embed="rId2"/>
              </a:buBlip>
            </a:pPr>
            <a:r>
              <a:rPr lang="en-US" sz="2800" b="1" dirty="0">
                <a:solidFill>
                  <a:srgbClr val="FFFF00"/>
                </a:solidFill>
                <a:ea typeface="+mn-ea"/>
                <a:cs typeface="+mn-cs"/>
              </a:rPr>
              <a:t>Wise men  </a:t>
            </a:r>
            <a:r>
              <a:rPr lang="en-US" sz="2800" dirty="0" smtClean="0">
                <a:ea typeface="+mn-ea"/>
                <a:cs typeface="+mn-cs"/>
              </a:rPr>
              <a:t>(Mt. 2:2, 11)</a:t>
            </a:r>
          </a:p>
          <a:p>
            <a:pPr marL="457200" lvl="3" indent="-457200">
              <a:spcBef>
                <a:spcPts val="0"/>
              </a:spcBef>
              <a:spcAft>
                <a:spcPts val="2000"/>
              </a:spcAft>
              <a:buClr>
                <a:schemeClr val="hlink"/>
              </a:buClr>
              <a:buSzPct val="90000"/>
              <a:buBlip>
                <a:blip r:embed="rId2"/>
              </a:buBlip>
            </a:pPr>
            <a:r>
              <a:rPr lang="en-US" sz="2800" b="1" dirty="0">
                <a:solidFill>
                  <a:srgbClr val="FFFF00"/>
                </a:solidFill>
                <a:ea typeface="+mn-ea"/>
                <a:cs typeface="+mn-cs"/>
              </a:rPr>
              <a:t>Herod</a:t>
            </a:r>
            <a:r>
              <a:rPr lang="en-US" sz="2800" dirty="0" smtClean="0">
                <a:ea typeface="+mn-ea"/>
                <a:cs typeface="+mn-cs"/>
              </a:rPr>
              <a:t>  (Mt. 2:8)</a:t>
            </a:r>
          </a:p>
        </p:txBody>
      </p:sp>
      <p:sp>
        <p:nvSpPr>
          <p:cNvPr id="4" name="Footer Placeholder 3"/>
          <p:cNvSpPr>
            <a:spLocks noGrp="1"/>
          </p:cNvSpPr>
          <p:nvPr>
            <p:ph type="ftr" sz="quarter" idx="11"/>
          </p:nvPr>
        </p:nvSpPr>
        <p:spPr/>
        <p:txBody>
          <a:bodyPr/>
          <a:lstStyle/>
          <a:p>
            <a:r>
              <a:rPr lang="en-US" smtClean="0"/>
              <a:t>Kevin Kay</a:t>
            </a:r>
            <a:endParaRPr lang="en-US"/>
          </a:p>
        </p:txBody>
      </p:sp>
      <p:sp>
        <p:nvSpPr>
          <p:cNvPr id="5" name="Slide Number Placeholder 4"/>
          <p:cNvSpPr>
            <a:spLocks noGrp="1"/>
          </p:cNvSpPr>
          <p:nvPr>
            <p:ph type="sldNum" sz="quarter" idx="12"/>
          </p:nvPr>
        </p:nvSpPr>
        <p:spPr/>
        <p:txBody>
          <a:bodyPr/>
          <a:lstStyle/>
          <a:p>
            <a:fld id="{156EC2FA-43DB-4F1E-808B-3DA229752D5A}" type="slidenum">
              <a:rPr lang="en-US" smtClean="0"/>
              <a:t>53</a:t>
            </a:fld>
            <a:endParaRPr lang="en-US"/>
          </a:p>
        </p:txBody>
      </p:sp>
    </p:spTree>
    <p:extLst>
      <p:ext uri="{BB962C8B-B14F-4D97-AF65-F5344CB8AC3E}">
        <p14:creationId xmlns:p14="http://schemas.microsoft.com/office/powerpoint/2010/main" val="198972233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3">
                                            <p:txEl>
                                              <p:pRg st="1" end="1"/>
                                            </p:txEl>
                                          </p:spTgt>
                                        </p:tgtEl>
                                      </p:cBhvr>
                                    </p:animEffect>
                                  </p:childTnLst>
                                </p:cTn>
                              </p:par>
                              <p:par>
                                <p:cTn id="15" presetID="53" presetClass="entr" presetSubtype="16"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p:cTn id="1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9" dur="500"/>
                                        <p:tgtEl>
                                          <p:spTgt spid="3">
                                            <p:txEl>
                                              <p:pRg st="2" end="2"/>
                                            </p:txEl>
                                          </p:spTgt>
                                        </p:tgtEl>
                                      </p:cBhvr>
                                    </p:animEffect>
                                  </p:childTnLst>
                                </p:cTn>
                              </p:par>
                              <p:par>
                                <p:cTn id="20" presetID="53" presetClass="entr" presetSubtype="16" fill="hold" grpId="0"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p:cTn id="22"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3"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4" dur="500"/>
                                        <p:tgtEl>
                                          <p:spTgt spid="3">
                                            <p:txEl>
                                              <p:pRg st="3" end="3"/>
                                            </p:txEl>
                                          </p:spTgt>
                                        </p:tgtEl>
                                      </p:cBhvr>
                                    </p:animEffect>
                                  </p:childTnLst>
                                </p:cTn>
                              </p:par>
                              <p:par>
                                <p:cTn id="25" presetID="53" presetClass="entr" presetSubtype="16" fill="hold" grpId="0"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p:cTn id="27"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8"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9" dur="500"/>
                                        <p:tgtEl>
                                          <p:spTgt spid="3">
                                            <p:txEl>
                                              <p:pRg st="4" end="4"/>
                                            </p:txEl>
                                          </p:spTgt>
                                        </p:tgtEl>
                                      </p:cBhvr>
                                    </p:animEffect>
                                  </p:childTnLst>
                                </p:cTn>
                              </p:par>
                              <p:par>
                                <p:cTn id="30" presetID="53" presetClass="entr" presetSubtype="16" fill="hold" grpId="0"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 calcmode="lin" valueType="num">
                                      <p:cBhvr>
                                        <p:cTn id="3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4" dur="500"/>
                                        <p:tgtEl>
                                          <p:spTgt spid="3">
                                            <p:txEl>
                                              <p:pRg st="5" end="5"/>
                                            </p:txEl>
                                          </p:spTgt>
                                        </p:tgtEl>
                                      </p:cBhvr>
                                    </p:animEffect>
                                  </p:childTnLst>
                                </p:cTn>
                              </p:par>
                              <p:par>
                                <p:cTn id="35" presetID="53" presetClass="entr" presetSubtype="16" fill="hold" grpId="0"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p:cTn id="37"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8"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39"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Worship Can Begin</a:t>
            </a:r>
            <a:endParaRPr lang="en-US" dirty="0"/>
          </a:p>
        </p:txBody>
      </p:sp>
      <p:sp>
        <p:nvSpPr>
          <p:cNvPr id="3" name="Content Placeholder 2"/>
          <p:cNvSpPr>
            <a:spLocks noGrp="1"/>
          </p:cNvSpPr>
          <p:nvPr>
            <p:ph idx="1"/>
          </p:nvPr>
        </p:nvSpPr>
        <p:spPr/>
        <p:txBody>
          <a:bodyPr/>
          <a:lstStyle/>
          <a:p>
            <a:pPr marL="457200" lvl="3" indent="-457200">
              <a:spcBef>
                <a:spcPts val="0"/>
              </a:spcBef>
              <a:spcAft>
                <a:spcPts val="2000"/>
              </a:spcAft>
              <a:buClr>
                <a:schemeClr val="hlink"/>
              </a:buClr>
              <a:buSzPct val="90000"/>
              <a:buBlip>
                <a:blip r:embed="rId2"/>
              </a:buBlip>
            </a:pPr>
            <a:r>
              <a:rPr lang="en-US" sz="2800" b="1" dirty="0">
                <a:solidFill>
                  <a:srgbClr val="FFFF00"/>
                </a:solidFill>
                <a:ea typeface="+mn-ea"/>
                <a:cs typeface="+mn-cs"/>
              </a:rPr>
              <a:t>Leper</a:t>
            </a:r>
            <a:r>
              <a:rPr lang="en-US" sz="2800" dirty="0" smtClean="0">
                <a:ea typeface="+mn-ea"/>
                <a:cs typeface="+mn-cs"/>
              </a:rPr>
              <a:t>  (Mt. 8:2)</a:t>
            </a:r>
          </a:p>
          <a:p>
            <a:pPr marL="457200" lvl="3" indent="-457200">
              <a:spcBef>
                <a:spcPts val="0"/>
              </a:spcBef>
              <a:spcAft>
                <a:spcPts val="2000"/>
              </a:spcAft>
              <a:buClr>
                <a:schemeClr val="hlink"/>
              </a:buClr>
              <a:buSzPct val="90000"/>
              <a:buBlip>
                <a:blip r:embed="rId2"/>
              </a:buBlip>
            </a:pPr>
            <a:r>
              <a:rPr lang="en-US" sz="2800" b="1" dirty="0" err="1">
                <a:solidFill>
                  <a:srgbClr val="FFFF00"/>
                </a:solidFill>
                <a:ea typeface="+mn-ea"/>
                <a:cs typeface="+mn-cs"/>
              </a:rPr>
              <a:t>Jairus</a:t>
            </a:r>
            <a:r>
              <a:rPr lang="en-US" sz="2800" dirty="0" smtClean="0">
                <a:ea typeface="+mn-ea"/>
                <a:cs typeface="+mn-cs"/>
              </a:rPr>
              <a:t>  (Mt. 9:18)</a:t>
            </a:r>
          </a:p>
          <a:p>
            <a:pPr marL="457200" lvl="3" indent="-457200">
              <a:spcBef>
                <a:spcPts val="0"/>
              </a:spcBef>
              <a:spcAft>
                <a:spcPts val="2000"/>
              </a:spcAft>
              <a:buClr>
                <a:schemeClr val="hlink"/>
              </a:buClr>
              <a:buSzPct val="90000"/>
              <a:buBlip>
                <a:blip r:embed="rId2"/>
              </a:buBlip>
            </a:pPr>
            <a:r>
              <a:rPr lang="en-US" sz="2800" b="1" dirty="0">
                <a:solidFill>
                  <a:srgbClr val="FFFF00"/>
                </a:solidFill>
                <a:ea typeface="+mn-ea"/>
                <a:cs typeface="+mn-cs"/>
              </a:rPr>
              <a:t>Those in </a:t>
            </a:r>
            <a:r>
              <a:rPr lang="en-US" sz="2800" b="1" dirty="0" smtClean="0">
                <a:solidFill>
                  <a:srgbClr val="FFFF00"/>
                </a:solidFill>
                <a:ea typeface="+mn-ea"/>
                <a:cs typeface="+mn-cs"/>
              </a:rPr>
              <a:t>a boat  </a:t>
            </a:r>
            <a:r>
              <a:rPr lang="en-US" sz="2800" dirty="0" smtClean="0">
                <a:ea typeface="+mn-ea"/>
                <a:cs typeface="+mn-cs"/>
              </a:rPr>
              <a:t>(Mt. 14:33)</a:t>
            </a:r>
          </a:p>
          <a:p>
            <a:pPr marL="457200" lvl="3" indent="-457200">
              <a:spcBef>
                <a:spcPts val="0"/>
              </a:spcBef>
              <a:spcAft>
                <a:spcPts val="2000"/>
              </a:spcAft>
              <a:buClr>
                <a:schemeClr val="hlink"/>
              </a:buClr>
              <a:buSzPct val="90000"/>
              <a:buBlip>
                <a:blip r:embed="rId2"/>
              </a:buBlip>
            </a:pPr>
            <a:r>
              <a:rPr lang="en-US" sz="2800" b="1" dirty="0">
                <a:solidFill>
                  <a:srgbClr val="FFFF00"/>
                </a:solidFill>
                <a:ea typeface="+mn-ea"/>
                <a:cs typeface="+mn-cs"/>
              </a:rPr>
              <a:t>Canaanite woman  </a:t>
            </a:r>
            <a:r>
              <a:rPr lang="en-US" sz="2800" dirty="0" smtClean="0">
                <a:ea typeface="+mn-ea"/>
                <a:cs typeface="+mn-cs"/>
              </a:rPr>
              <a:t>(Mt. 15:25)</a:t>
            </a:r>
          </a:p>
          <a:p>
            <a:pPr marL="457200" lvl="3" indent="-457200">
              <a:spcBef>
                <a:spcPts val="0"/>
              </a:spcBef>
              <a:spcAft>
                <a:spcPts val="2000"/>
              </a:spcAft>
              <a:buClr>
                <a:schemeClr val="hlink"/>
              </a:buClr>
              <a:buSzPct val="90000"/>
              <a:buBlip>
                <a:blip r:embed="rId2"/>
              </a:buBlip>
            </a:pPr>
            <a:r>
              <a:rPr lang="en-US" sz="2800" b="1" dirty="0">
                <a:solidFill>
                  <a:srgbClr val="FFFF00"/>
                </a:solidFill>
                <a:ea typeface="+mn-ea"/>
                <a:cs typeface="+mn-cs"/>
              </a:rPr>
              <a:t>Apostles</a:t>
            </a:r>
            <a:r>
              <a:rPr lang="en-US" sz="2800" dirty="0" smtClean="0">
                <a:ea typeface="+mn-ea"/>
                <a:cs typeface="+mn-cs"/>
              </a:rPr>
              <a:t>  (Mt. 28:9)</a:t>
            </a:r>
          </a:p>
          <a:p>
            <a:pPr marL="457200" lvl="3" indent="-457200">
              <a:spcBef>
                <a:spcPts val="0"/>
              </a:spcBef>
              <a:spcAft>
                <a:spcPts val="2000"/>
              </a:spcAft>
              <a:buClr>
                <a:schemeClr val="hlink"/>
              </a:buClr>
              <a:buSzPct val="90000"/>
              <a:buBlip>
                <a:blip r:embed="rId2"/>
              </a:buBlip>
            </a:pPr>
            <a:r>
              <a:rPr lang="en-US" sz="2800" b="1" dirty="0">
                <a:solidFill>
                  <a:srgbClr val="FFFF00"/>
                </a:solidFill>
                <a:ea typeface="+mn-ea"/>
                <a:cs typeface="+mn-cs"/>
              </a:rPr>
              <a:t>Eleven disciples  </a:t>
            </a:r>
            <a:r>
              <a:rPr lang="en-US" sz="2800" dirty="0" smtClean="0">
                <a:ea typeface="+mn-ea"/>
                <a:cs typeface="+mn-cs"/>
              </a:rPr>
              <a:t>(Mt. 28:17)</a:t>
            </a:r>
          </a:p>
          <a:p>
            <a:pPr marL="457200" lvl="3" indent="-457200">
              <a:spcBef>
                <a:spcPts val="0"/>
              </a:spcBef>
              <a:spcAft>
                <a:spcPts val="2000"/>
              </a:spcAft>
              <a:buClr>
                <a:schemeClr val="hlink"/>
              </a:buClr>
              <a:buSzPct val="90000"/>
              <a:buBlip>
                <a:blip r:embed="rId2"/>
              </a:buBlip>
            </a:pPr>
            <a:r>
              <a:rPr lang="en-US" sz="2800" b="1" dirty="0">
                <a:solidFill>
                  <a:srgbClr val="FFFF00"/>
                </a:solidFill>
                <a:ea typeface="+mn-ea"/>
                <a:cs typeface="+mn-cs"/>
              </a:rPr>
              <a:t>Demoniac</a:t>
            </a:r>
            <a:r>
              <a:rPr lang="en-US" sz="2800" dirty="0" smtClean="0">
                <a:ea typeface="+mn-ea"/>
                <a:cs typeface="+mn-cs"/>
              </a:rPr>
              <a:t>  (Mk. 5:6)</a:t>
            </a:r>
          </a:p>
        </p:txBody>
      </p:sp>
      <p:sp>
        <p:nvSpPr>
          <p:cNvPr id="4" name="Footer Placeholder 3"/>
          <p:cNvSpPr>
            <a:spLocks noGrp="1"/>
          </p:cNvSpPr>
          <p:nvPr>
            <p:ph type="ftr" sz="quarter" idx="11"/>
          </p:nvPr>
        </p:nvSpPr>
        <p:spPr/>
        <p:txBody>
          <a:bodyPr/>
          <a:lstStyle/>
          <a:p>
            <a:r>
              <a:rPr lang="en-US" smtClean="0"/>
              <a:t>Kevin Kay</a:t>
            </a:r>
            <a:endParaRPr lang="en-US"/>
          </a:p>
        </p:txBody>
      </p:sp>
      <p:sp>
        <p:nvSpPr>
          <p:cNvPr id="5" name="Slide Number Placeholder 4"/>
          <p:cNvSpPr>
            <a:spLocks noGrp="1"/>
          </p:cNvSpPr>
          <p:nvPr>
            <p:ph type="sldNum" sz="quarter" idx="12"/>
          </p:nvPr>
        </p:nvSpPr>
        <p:spPr/>
        <p:txBody>
          <a:bodyPr/>
          <a:lstStyle/>
          <a:p>
            <a:fld id="{156EC2FA-43DB-4F1E-808B-3DA229752D5A}" type="slidenum">
              <a:rPr lang="en-US" smtClean="0"/>
              <a:t>54</a:t>
            </a:fld>
            <a:endParaRPr lang="en-US"/>
          </a:p>
        </p:txBody>
      </p:sp>
    </p:spTree>
    <p:extLst>
      <p:ext uri="{BB962C8B-B14F-4D97-AF65-F5344CB8AC3E}">
        <p14:creationId xmlns:p14="http://schemas.microsoft.com/office/powerpoint/2010/main" val="319472430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3">
                                            <p:txEl>
                                              <p:pRg st="1" end="1"/>
                                            </p:txEl>
                                          </p:spTgt>
                                        </p:tgtEl>
                                      </p:cBhvr>
                                    </p:animEffect>
                                  </p:childTnLst>
                                </p:cTn>
                              </p:par>
                              <p:par>
                                <p:cTn id="15" presetID="53" presetClass="entr" presetSubtype="16"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p:cTn id="1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9" dur="500"/>
                                        <p:tgtEl>
                                          <p:spTgt spid="3">
                                            <p:txEl>
                                              <p:pRg st="2" end="2"/>
                                            </p:txEl>
                                          </p:spTgt>
                                        </p:tgtEl>
                                      </p:cBhvr>
                                    </p:animEffect>
                                  </p:childTnLst>
                                </p:cTn>
                              </p:par>
                              <p:par>
                                <p:cTn id="20" presetID="53" presetClass="entr" presetSubtype="16" fill="hold" grpId="0"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p:cTn id="22"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3"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4" dur="500"/>
                                        <p:tgtEl>
                                          <p:spTgt spid="3">
                                            <p:txEl>
                                              <p:pRg st="3" end="3"/>
                                            </p:txEl>
                                          </p:spTgt>
                                        </p:tgtEl>
                                      </p:cBhvr>
                                    </p:animEffect>
                                  </p:childTnLst>
                                </p:cTn>
                              </p:par>
                              <p:par>
                                <p:cTn id="25" presetID="53" presetClass="entr" presetSubtype="16" fill="hold" grpId="0"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p:cTn id="27"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8"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9" dur="500"/>
                                        <p:tgtEl>
                                          <p:spTgt spid="3">
                                            <p:txEl>
                                              <p:pRg st="4" end="4"/>
                                            </p:txEl>
                                          </p:spTgt>
                                        </p:tgtEl>
                                      </p:cBhvr>
                                    </p:animEffect>
                                  </p:childTnLst>
                                </p:cTn>
                              </p:par>
                              <p:par>
                                <p:cTn id="30" presetID="53" presetClass="entr" presetSubtype="16" fill="hold" grpId="0"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 calcmode="lin" valueType="num">
                                      <p:cBhvr>
                                        <p:cTn id="3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4" dur="500"/>
                                        <p:tgtEl>
                                          <p:spTgt spid="3">
                                            <p:txEl>
                                              <p:pRg st="5" end="5"/>
                                            </p:txEl>
                                          </p:spTgt>
                                        </p:tgtEl>
                                      </p:cBhvr>
                                    </p:animEffect>
                                  </p:childTnLst>
                                </p:cTn>
                              </p:par>
                              <p:par>
                                <p:cTn id="35" presetID="53" presetClass="entr" presetSubtype="16" fill="hold" grpId="0"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p:cTn id="37"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8"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39"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Worship Can Begin</a:t>
            </a:r>
            <a:endParaRPr lang="en-US" dirty="0"/>
          </a:p>
        </p:txBody>
      </p:sp>
      <p:sp>
        <p:nvSpPr>
          <p:cNvPr id="3" name="Content Placeholder 2"/>
          <p:cNvSpPr>
            <a:spLocks noGrp="1"/>
          </p:cNvSpPr>
          <p:nvPr>
            <p:ph idx="1"/>
          </p:nvPr>
        </p:nvSpPr>
        <p:spPr/>
        <p:txBody>
          <a:bodyPr/>
          <a:lstStyle/>
          <a:p>
            <a:pPr marL="457200" lvl="3" indent="-457200">
              <a:spcBef>
                <a:spcPts val="0"/>
              </a:spcBef>
              <a:spcAft>
                <a:spcPts val="2000"/>
              </a:spcAft>
              <a:buClr>
                <a:schemeClr val="hlink"/>
              </a:buClr>
              <a:buSzPct val="90000"/>
              <a:buBlip>
                <a:blip r:embed="rId2"/>
              </a:buBlip>
            </a:pPr>
            <a:r>
              <a:rPr lang="en-US" sz="2800" b="1" dirty="0">
                <a:solidFill>
                  <a:srgbClr val="FFFF00"/>
                </a:solidFill>
                <a:ea typeface="+mn-ea"/>
                <a:cs typeface="+mn-cs"/>
              </a:rPr>
              <a:t>Soldiers</a:t>
            </a:r>
            <a:r>
              <a:rPr lang="en-US" sz="2800" dirty="0" smtClean="0">
                <a:ea typeface="+mn-ea"/>
                <a:cs typeface="+mn-cs"/>
              </a:rPr>
              <a:t>  (Mk. 15:19)</a:t>
            </a:r>
          </a:p>
          <a:p>
            <a:pPr marL="457200" lvl="3" indent="-457200">
              <a:spcBef>
                <a:spcPts val="0"/>
              </a:spcBef>
              <a:spcAft>
                <a:spcPts val="2000"/>
              </a:spcAft>
              <a:buClr>
                <a:schemeClr val="hlink"/>
              </a:buClr>
              <a:buSzPct val="90000"/>
              <a:buBlip>
                <a:blip r:embed="rId2"/>
              </a:buBlip>
            </a:pPr>
            <a:r>
              <a:rPr lang="en-US" sz="2800" b="1" dirty="0">
                <a:solidFill>
                  <a:srgbClr val="FFFF00"/>
                </a:solidFill>
                <a:ea typeface="+mn-ea"/>
                <a:cs typeface="+mn-cs"/>
              </a:rPr>
              <a:t>Blind man  </a:t>
            </a:r>
            <a:r>
              <a:rPr lang="en-US" sz="2800" dirty="0" smtClean="0">
                <a:ea typeface="+mn-ea"/>
                <a:cs typeface="+mn-cs"/>
              </a:rPr>
              <a:t>(Jn. 9:38)</a:t>
            </a:r>
          </a:p>
          <a:p>
            <a:pPr marL="457200" lvl="3" indent="-457200">
              <a:spcBef>
                <a:spcPts val="0"/>
              </a:spcBef>
              <a:spcAft>
                <a:spcPts val="2000"/>
              </a:spcAft>
              <a:buClr>
                <a:schemeClr val="hlink"/>
              </a:buClr>
              <a:buSzPct val="90000"/>
              <a:buBlip>
                <a:blip r:embed="rId2"/>
              </a:buBlip>
            </a:pPr>
            <a:r>
              <a:rPr lang="en-US" sz="2800" b="1" dirty="0">
                <a:solidFill>
                  <a:srgbClr val="FFFF00"/>
                </a:solidFill>
                <a:ea typeface="+mn-ea"/>
                <a:cs typeface="+mn-cs"/>
              </a:rPr>
              <a:t>Certain Greeks  </a:t>
            </a:r>
            <a:r>
              <a:rPr lang="en-US" sz="2800" dirty="0" smtClean="0">
                <a:ea typeface="+mn-ea"/>
                <a:cs typeface="+mn-cs"/>
              </a:rPr>
              <a:t>(Jn. 12:20)</a:t>
            </a:r>
          </a:p>
          <a:p>
            <a:pPr marL="457200" lvl="3" indent="-457200">
              <a:spcBef>
                <a:spcPts val="0"/>
              </a:spcBef>
              <a:spcAft>
                <a:spcPts val="2000"/>
              </a:spcAft>
              <a:buClr>
                <a:schemeClr val="hlink"/>
              </a:buClr>
              <a:buSzPct val="90000"/>
              <a:buBlip>
                <a:blip r:embed="rId2"/>
              </a:buBlip>
            </a:pPr>
            <a:r>
              <a:rPr lang="en-US" sz="2800" b="1" dirty="0">
                <a:solidFill>
                  <a:srgbClr val="FFFF00"/>
                </a:solidFill>
                <a:ea typeface="+mn-ea"/>
                <a:cs typeface="+mn-cs"/>
              </a:rPr>
              <a:t>Women</a:t>
            </a:r>
            <a:r>
              <a:rPr lang="en-US" sz="2800" dirty="0" smtClean="0">
                <a:ea typeface="+mn-ea"/>
                <a:cs typeface="+mn-cs"/>
              </a:rPr>
              <a:t>  (Mt. 28:9-10)</a:t>
            </a:r>
          </a:p>
          <a:p>
            <a:pPr marL="457200" lvl="3" indent="-457200">
              <a:spcBef>
                <a:spcPts val="0"/>
              </a:spcBef>
              <a:spcAft>
                <a:spcPts val="2000"/>
              </a:spcAft>
              <a:buClr>
                <a:schemeClr val="hlink"/>
              </a:buClr>
              <a:buSzPct val="90000"/>
              <a:buBlip>
                <a:blip r:embed="rId2"/>
              </a:buBlip>
            </a:pPr>
            <a:r>
              <a:rPr lang="en-US" sz="2800" b="1" dirty="0">
                <a:solidFill>
                  <a:srgbClr val="FFFF00"/>
                </a:solidFill>
                <a:ea typeface="+mn-ea"/>
                <a:cs typeface="+mn-cs"/>
              </a:rPr>
              <a:t>Apostles</a:t>
            </a:r>
            <a:r>
              <a:rPr lang="en-US" sz="2800" dirty="0" smtClean="0">
                <a:ea typeface="+mn-ea"/>
                <a:cs typeface="+mn-cs"/>
              </a:rPr>
              <a:t>  (Lk. 24:52)</a:t>
            </a:r>
          </a:p>
          <a:p>
            <a:pPr marL="457200" lvl="3" indent="-457200">
              <a:spcBef>
                <a:spcPts val="0"/>
              </a:spcBef>
              <a:spcAft>
                <a:spcPts val="2000"/>
              </a:spcAft>
              <a:buClr>
                <a:schemeClr val="hlink"/>
              </a:buClr>
              <a:buSzPct val="90000"/>
              <a:buBlip>
                <a:blip r:embed="rId2"/>
              </a:buBlip>
            </a:pPr>
            <a:r>
              <a:rPr lang="en-US" sz="2800" b="1" dirty="0">
                <a:solidFill>
                  <a:srgbClr val="FFFF00"/>
                </a:solidFill>
                <a:ea typeface="+mn-ea"/>
                <a:cs typeface="+mn-cs"/>
              </a:rPr>
              <a:t>Cornelius</a:t>
            </a:r>
            <a:r>
              <a:rPr lang="en-US" sz="2800" dirty="0" smtClean="0">
                <a:ea typeface="+mn-ea"/>
                <a:cs typeface="+mn-cs"/>
              </a:rPr>
              <a:t>  (Acts 10:25)</a:t>
            </a:r>
          </a:p>
          <a:p>
            <a:pPr marL="457200" lvl="3" indent="-457200">
              <a:spcBef>
                <a:spcPts val="0"/>
              </a:spcBef>
              <a:spcAft>
                <a:spcPts val="2000"/>
              </a:spcAft>
              <a:buClr>
                <a:schemeClr val="hlink"/>
              </a:buClr>
              <a:buSzPct val="90000"/>
              <a:buBlip>
                <a:blip r:embed="rId2"/>
              </a:buBlip>
            </a:pPr>
            <a:r>
              <a:rPr lang="en-US" sz="2800" b="1" dirty="0">
                <a:solidFill>
                  <a:srgbClr val="FFFF00"/>
                </a:solidFill>
                <a:ea typeface="+mn-ea"/>
                <a:cs typeface="+mn-cs"/>
              </a:rPr>
              <a:t>Paul</a:t>
            </a:r>
            <a:r>
              <a:rPr lang="en-US" sz="2800" dirty="0" smtClean="0">
                <a:ea typeface="+mn-ea"/>
                <a:cs typeface="+mn-cs"/>
              </a:rPr>
              <a:t>  (Acts 24:11)</a:t>
            </a:r>
          </a:p>
        </p:txBody>
      </p:sp>
      <p:sp>
        <p:nvSpPr>
          <p:cNvPr id="4" name="Footer Placeholder 3"/>
          <p:cNvSpPr>
            <a:spLocks noGrp="1"/>
          </p:cNvSpPr>
          <p:nvPr>
            <p:ph type="ftr" sz="quarter" idx="11"/>
          </p:nvPr>
        </p:nvSpPr>
        <p:spPr/>
        <p:txBody>
          <a:bodyPr/>
          <a:lstStyle/>
          <a:p>
            <a:r>
              <a:rPr lang="en-US" smtClean="0"/>
              <a:t>Kevin Kay</a:t>
            </a:r>
            <a:endParaRPr lang="en-US"/>
          </a:p>
        </p:txBody>
      </p:sp>
      <p:sp>
        <p:nvSpPr>
          <p:cNvPr id="5" name="Slide Number Placeholder 4"/>
          <p:cNvSpPr>
            <a:spLocks noGrp="1"/>
          </p:cNvSpPr>
          <p:nvPr>
            <p:ph type="sldNum" sz="quarter" idx="12"/>
          </p:nvPr>
        </p:nvSpPr>
        <p:spPr/>
        <p:txBody>
          <a:bodyPr/>
          <a:lstStyle/>
          <a:p>
            <a:fld id="{156EC2FA-43DB-4F1E-808B-3DA229752D5A}" type="slidenum">
              <a:rPr lang="en-US" smtClean="0"/>
              <a:t>55</a:t>
            </a:fld>
            <a:endParaRPr lang="en-US"/>
          </a:p>
        </p:txBody>
      </p:sp>
    </p:spTree>
    <p:extLst>
      <p:ext uri="{BB962C8B-B14F-4D97-AF65-F5344CB8AC3E}">
        <p14:creationId xmlns:p14="http://schemas.microsoft.com/office/powerpoint/2010/main" val="353313353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3">
                                            <p:txEl>
                                              <p:pRg st="1" end="1"/>
                                            </p:txEl>
                                          </p:spTgt>
                                        </p:tgtEl>
                                      </p:cBhvr>
                                    </p:animEffect>
                                  </p:childTnLst>
                                </p:cTn>
                              </p:par>
                              <p:par>
                                <p:cTn id="15" presetID="53" presetClass="entr" presetSubtype="16"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p:cTn id="1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9" dur="500"/>
                                        <p:tgtEl>
                                          <p:spTgt spid="3">
                                            <p:txEl>
                                              <p:pRg st="2" end="2"/>
                                            </p:txEl>
                                          </p:spTgt>
                                        </p:tgtEl>
                                      </p:cBhvr>
                                    </p:animEffect>
                                  </p:childTnLst>
                                </p:cTn>
                              </p:par>
                              <p:par>
                                <p:cTn id="20" presetID="53" presetClass="entr" presetSubtype="16" fill="hold" grpId="0"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p:cTn id="22"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3"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4" dur="500"/>
                                        <p:tgtEl>
                                          <p:spTgt spid="3">
                                            <p:txEl>
                                              <p:pRg st="3" end="3"/>
                                            </p:txEl>
                                          </p:spTgt>
                                        </p:tgtEl>
                                      </p:cBhvr>
                                    </p:animEffect>
                                  </p:childTnLst>
                                </p:cTn>
                              </p:par>
                              <p:par>
                                <p:cTn id="25" presetID="53" presetClass="entr" presetSubtype="16" fill="hold" grpId="0"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p:cTn id="27"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8"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9" dur="500"/>
                                        <p:tgtEl>
                                          <p:spTgt spid="3">
                                            <p:txEl>
                                              <p:pRg st="4" end="4"/>
                                            </p:txEl>
                                          </p:spTgt>
                                        </p:tgtEl>
                                      </p:cBhvr>
                                    </p:animEffect>
                                  </p:childTnLst>
                                </p:cTn>
                              </p:par>
                              <p:par>
                                <p:cTn id="30" presetID="53" presetClass="entr" presetSubtype="16" fill="hold" grpId="0"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 calcmode="lin" valueType="num">
                                      <p:cBhvr>
                                        <p:cTn id="3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4" dur="500"/>
                                        <p:tgtEl>
                                          <p:spTgt spid="3">
                                            <p:txEl>
                                              <p:pRg st="5" end="5"/>
                                            </p:txEl>
                                          </p:spTgt>
                                        </p:tgtEl>
                                      </p:cBhvr>
                                    </p:animEffect>
                                  </p:childTnLst>
                                </p:cTn>
                              </p:par>
                              <p:par>
                                <p:cTn id="35" presetID="53" presetClass="entr" presetSubtype="16" fill="hold" grpId="0"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p:cTn id="37"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8" dur="500" fill="hold"/>
                                        <p:tgtEl>
                                          <p:spTgt spid="3">
                                            <p:txEl>
                                              <p:pRg st="6" end="6"/>
                                            </p:txEl>
                                          </p:spTgt>
                                        </p:tgtEl>
                                        <p:attrNameLst>
                                          <p:attrName>ppt_h</p:attrName>
                                        </p:attrNameLst>
                                      </p:cBhvr>
                                      <p:tavLst>
                                        <p:tav tm="0">
                                          <p:val>
                                            <p:fltVal val="0"/>
                                          </p:val>
                                        </p:tav>
                                        <p:tav tm="100000">
                                          <p:val>
                                            <p:strVal val="#ppt_h"/>
                                          </p:val>
                                        </p:tav>
                                      </p:tavLst>
                                    </p:anim>
                                    <p:animEffect transition="in" filter="fade">
                                      <p:cBhvr>
                                        <p:cTn id="39"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Worship Can Begin</a:t>
            </a:r>
            <a:endParaRPr lang="en-US" dirty="0"/>
          </a:p>
        </p:txBody>
      </p:sp>
      <p:sp>
        <p:nvSpPr>
          <p:cNvPr id="3" name="Content Placeholder 2"/>
          <p:cNvSpPr>
            <a:spLocks noGrp="1"/>
          </p:cNvSpPr>
          <p:nvPr>
            <p:ph idx="1"/>
          </p:nvPr>
        </p:nvSpPr>
        <p:spPr/>
        <p:txBody>
          <a:bodyPr/>
          <a:lstStyle/>
          <a:p>
            <a:pPr marL="457200" lvl="3" indent="-457200">
              <a:spcBef>
                <a:spcPts val="0"/>
              </a:spcBef>
              <a:spcAft>
                <a:spcPts val="2000"/>
              </a:spcAft>
              <a:buClr>
                <a:schemeClr val="hlink"/>
              </a:buClr>
              <a:buSzPct val="90000"/>
              <a:buBlip>
                <a:blip r:embed="rId2"/>
              </a:buBlip>
            </a:pPr>
            <a:r>
              <a:rPr lang="en-US" sz="2800" b="1" dirty="0">
                <a:solidFill>
                  <a:srgbClr val="FFFF00"/>
                </a:solidFill>
                <a:ea typeface="+mn-ea"/>
                <a:cs typeface="+mn-cs"/>
              </a:rPr>
              <a:t>Unbeliever</a:t>
            </a:r>
            <a:r>
              <a:rPr lang="en-US" sz="2800" dirty="0" smtClean="0">
                <a:ea typeface="+mn-ea"/>
                <a:cs typeface="+mn-cs"/>
              </a:rPr>
              <a:t>  (1 Cor. 14:25)</a:t>
            </a:r>
          </a:p>
          <a:p>
            <a:pPr marL="457200" lvl="3" indent="-457200">
              <a:spcBef>
                <a:spcPts val="0"/>
              </a:spcBef>
              <a:spcAft>
                <a:spcPts val="2000"/>
              </a:spcAft>
              <a:buClr>
                <a:schemeClr val="hlink"/>
              </a:buClr>
              <a:buSzPct val="90000"/>
              <a:buBlip>
                <a:blip r:embed="rId2"/>
              </a:buBlip>
            </a:pPr>
            <a:r>
              <a:rPr lang="en-US" sz="2800" b="1" dirty="0">
                <a:solidFill>
                  <a:srgbClr val="FFFF00"/>
                </a:solidFill>
                <a:ea typeface="+mn-ea"/>
                <a:cs typeface="+mn-cs"/>
              </a:rPr>
              <a:t>Jacob</a:t>
            </a:r>
            <a:r>
              <a:rPr lang="en-US" sz="2800" dirty="0" smtClean="0">
                <a:ea typeface="+mn-ea"/>
                <a:cs typeface="+mn-cs"/>
              </a:rPr>
              <a:t>  (Heb. 11:21)</a:t>
            </a:r>
          </a:p>
          <a:p>
            <a:pPr marL="457200" lvl="3" indent="-457200">
              <a:spcBef>
                <a:spcPts val="0"/>
              </a:spcBef>
              <a:spcAft>
                <a:spcPts val="2000"/>
              </a:spcAft>
              <a:buClr>
                <a:schemeClr val="hlink"/>
              </a:buClr>
              <a:buSzPct val="90000"/>
              <a:buBlip>
                <a:blip r:embed="rId2"/>
              </a:buBlip>
            </a:pPr>
            <a:r>
              <a:rPr lang="en-US" sz="2800" b="1" dirty="0">
                <a:solidFill>
                  <a:srgbClr val="FFFF00"/>
                </a:solidFill>
                <a:ea typeface="+mn-ea"/>
                <a:cs typeface="+mn-cs"/>
              </a:rPr>
              <a:t>John</a:t>
            </a:r>
            <a:r>
              <a:rPr lang="en-US" sz="2800" dirty="0" smtClean="0">
                <a:ea typeface="+mn-ea"/>
                <a:cs typeface="+mn-cs"/>
              </a:rPr>
              <a:t>  (Rev. 19:10; 22:8)</a:t>
            </a:r>
          </a:p>
        </p:txBody>
      </p:sp>
      <p:sp>
        <p:nvSpPr>
          <p:cNvPr id="4" name="Footer Placeholder 3"/>
          <p:cNvSpPr>
            <a:spLocks noGrp="1"/>
          </p:cNvSpPr>
          <p:nvPr>
            <p:ph type="ftr" sz="quarter" idx="11"/>
          </p:nvPr>
        </p:nvSpPr>
        <p:spPr/>
        <p:txBody>
          <a:bodyPr/>
          <a:lstStyle/>
          <a:p>
            <a:r>
              <a:rPr lang="en-US" smtClean="0"/>
              <a:t>Kevin Kay</a:t>
            </a:r>
            <a:endParaRPr lang="en-US"/>
          </a:p>
        </p:txBody>
      </p:sp>
      <p:sp>
        <p:nvSpPr>
          <p:cNvPr id="5" name="Slide Number Placeholder 4"/>
          <p:cNvSpPr>
            <a:spLocks noGrp="1"/>
          </p:cNvSpPr>
          <p:nvPr>
            <p:ph type="sldNum" sz="quarter" idx="12"/>
          </p:nvPr>
        </p:nvSpPr>
        <p:spPr/>
        <p:txBody>
          <a:bodyPr/>
          <a:lstStyle/>
          <a:p>
            <a:fld id="{156EC2FA-43DB-4F1E-808B-3DA229752D5A}" type="slidenum">
              <a:rPr lang="en-US" smtClean="0"/>
              <a:t>56</a:t>
            </a:fld>
            <a:endParaRPr lang="en-US"/>
          </a:p>
        </p:txBody>
      </p:sp>
    </p:spTree>
    <p:extLst>
      <p:ext uri="{BB962C8B-B14F-4D97-AF65-F5344CB8AC3E}">
        <p14:creationId xmlns:p14="http://schemas.microsoft.com/office/powerpoint/2010/main" val="159298710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3">
                                            <p:txEl>
                                              <p:pRg st="1" end="1"/>
                                            </p:txEl>
                                          </p:spTgt>
                                        </p:tgtEl>
                                      </p:cBhvr>
                                    </p:animEffect>
                                  </p:childTnLst>
                                </p:cTn>
                              </p:par>
                              <p:par>
                                <p:cTn id="15" presetID="53" presetClass="entr" presetSubtype="16"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p:cTn id="1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9"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Worship Can End</a:t>
            </a:r>
            <a:endParaRPr lang="en-US" dirty="0"/>
          </a:p>
        </p:txBody>
      </p:sp>
      <p:sp>
        <p:nvSpPr>
          <p:cNvPr id="3" name="Content Placeholder 2"/>
          <p:cNvSpPr>
            <a:spLocks noGrp="1"/>
          </p:cNvSpPr>
          <p:nvPr>
            <p:ph idx="1"/>
          </p:nvPr>
        </p:nvSpPr>
        <p:spPr/>
        <p:txBody>
          <a:bodyPr/>
          <a:lstStyle/>
          <a:p>
            <a:pPr marL="457200" indent="-457200"/>
            <a:r>
              <a:rPr lang="en-US" sz="2800" b="1" dirty="0">
                <a:effectLst/>
              </a:rPr>
              <a:t>1 </a:t>
            </a:r>
            <a:r>
              <a:rPr lang="en-US" sz="2800" b="1" dirty="0" smtClean="0">
                <a:effectLst/>
              </a:rPr>
              <a:t>Sam. </a:t>
            </a:r>
            <a:r>
              <a:rPr lang="en-US" sz="2800" b="1" dirty="0">
                <a:effectLst/>
              </a:rPr>
              <a:t>1:19</a:t>
            </a:r>
            <a:r>
              <a:rPr lang="en-US" sz="2800" b="1" dirty="0" smtClean="0">
                <a:effectLst/>
              </a:rPr>
              <a:t>:  </a:t>
            </a:r>
            <a:r>
              <a:rPr lang="en-US" sz="2800" baseline="30000" dirty="0" smtClean="0">
                <a:effectLst/>
              </a:rPr>
              <a:t>19</a:t>
            </a:r>
            <a:r>
              <a:rPr lang="en-US" sz="2800" dirty="0" smtClean="0">
                <a:effectLst/>
              </a:rPr>
              <a:t> </a:t>
            </a:r>
            <a:r>
              <a:rPr lang="en-US" sz="2800" dirty="0">
                <a:effectLst/>
              </a:rPr>
              <a:t>Then they rose early in the morning and </a:t>
            </a:r>
            <a:r>
              <a:rPr lang="en-US" sz="2800" b="1" dirty="0">
                <a:solidFill>
                  <a:srgbClr val="FFFF00"/>
                </a:solidFill>
                <a:effectLst>
                  <a:outerShdw blurRad="38100" dist="38100" dir="2700000" algn="tl">
                    <a:srgbClr val="000000">
                      <a:alpha val="43137"/>
                    </a:srgbClr>
                  </a:outerShdw>
                </a:effectLst>
              </a:rPr>
              <a:t>worshiped</a:t>
            </a:r>
            <a:r>
              <a:rPr lang="en-US" sz="2800" dirty="0">
                <a:effectLst/>
              </a:rPr>
              <a:t> before the </a:t>
            </a:r>
            <a:r>
              <a:rPr lang="en-US" sz="2800" cap="small" dirty="0">
                <a:effectLst/>
              </a:rPr>
              <a:t>Lord</a:t>
            </a:r>
            <a:r>
              <a:rPr lang="en-US" sz="2800" dirty="0">
                <a:effectLst/>
              </a:rPr>
              <a:t>, and </a:t>
            </a:r>
            <a:r>
              <a:rPr lang="en-US" sz="2800" u="sng" dirty="0">
                <a:effectLst/>
              </a:rPr>
              <a:t>returned</a:t>
            </a:r>
            <a:r>
              <a:rPr lang="en-US" sz="2800" dirty="0">
                <a:effectLst/>
              </a:rPr>
              <a:t> and came to their house at Ramah. And </a:t>
            </a:r>
            <a:r>
              <a:rPr lang="en-US" sz="2800" dirty="0" err="1">
                <a:effectLst/>
              </a:rPr>
              <a:t>Elkanah</a:t>
            </a:r>
            <a:r>
              <a:rPr lang="en-US" sz="2800" dirty="0">
                <a:effectLst/>
              </a:rPr>
              <a:t> knew Hannah his wife, and the </a:t>
            </a:r>
            <a:r>
              <a:rPr lang="en-US" sz="2800" cap="small" dirty="0">
                <a:effectLst/>
              </a:rPr>
              <a:t>Lord</a:t>
            </a:r>
            <a:r>
              <a:rPr lang="en-US" sz="2800" dirty="0">
                <a:effectLst/>
              </a:rPr>
              <a:t> remembered her</a:t>
            </a:r>
            <a:r>
              <a:rPr lang="en-US" sz="2800" dirty="0" smtClean="0">
                <a:effectLst/>
              </a:rPr>
              <a:t>.</a:t>
            </a:r>
          </a:p>
          <a:p>
            <a:pPr marL="457200" indent="-457200"/>
            <a:endParaRPr lang="en-US" sz="2800" dirty="0" smtClean="0">
              <a:effectLst/>
            </a:endParaRPr>
          </a:p>
          <a:p>
            <a:pPr marL="457200" indent="-457200"/>
            <a:endParaRPr lang="en-US" sz="2800" dirty="0">
              <a:effectLst/>
            </a:endParaRPr>
          </a:p>
        </p:txBody>
      </p:sp>
      <p:sp>
        <p:nvSpPr>
          <p:cNvPr id="4" name="Footer Placeholder 3"/>
          <p:cNvSpPr>
            <a:spLocks noGrp="1"/>
          </p:cNvSpPr>
          <p:nvPr>
            <p:ph type="ftr" sz="quarter" idx="11"/>
          </p:nvPr>
        </p:nvSpPr>
        <p:spPr/>
        <p:txBody>
          <a:bodyPr/>
          <a:lstStyle/>
          <a:p>
            <a:r>
              <a:rPr lang="en-US" smtClean="0"/>
              <a:t>Kevin Kay</a:t>
            </a:r>
            <a:endParaRPr lang="en-US"/>
          </a:p>
        </p:txBody>
      </p:sp>
      <p:sp>
        <p:nvSpPr>
          <p:cNvPr id="5" name="Slide Number Placeholder 4"/>
          <p:cNvSpPr>
            <a:spLocks noGrp="1"/>
          </p:cNvSpPr>
          <p:nvPr>
            <p:ph type="sldNum" sz="quarter" idx="12"/>
          </p:nvPr>
        </p:nvSpPr>
        <p:spPr/>
        <p:txBody>
          <a:bodyPr/>
          <a:lstStyle/>
          <a:p>
            <a:fld id="{156EC2FA-43DB-4F1E-808B-3DA229752D5A}" type="slidenum">
              <a:rPr lang="en-US" smtClean="0"/>
              <a:t>57</a:t>
            </a:fld>
            <a:endParaRPr lang="en-US"/>
          </a:p>
        </p:txBody>
      </p:sp>
    </p:spTree>
    <p:extLst>
      <p:ext uri="{BB962C8B-B14F-4D97-AF65-F5344CB8AC3E}">
        <p14:creationId xmlns:p14="http://schemas.microsoft.com/office/powerpoint/2010/main" val="293776477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Worship Can End</a:t>
            </a:r>
            <a:endParaRPr lang="en-US" dirty="0"/>
          </a:p>
        </p:txBody>
      </p:sp>
      <p:sp>
        <p:nvSpPr>
          <p:cNvPr id="3" name="Content Placeholder 2"/>
          <p:cNvSpPr>
            <a:spLocks noGrp="1"/>
          </p:cNvSpPr>
          <p:nvPr>
            <p:ph idx="1"/>
          </p:nvPr>
        </p:nvSpPr>
        <p:spPr/>
        <p:txBody>
          <a:bodyPr/>
          <a:lstStyle/>
          <a:p>
            <a:pPr marL="457200" indent="-457200">
              <a:spcBef>
                <a:spcPts val="0"/>
              </a:spcBef>
              <a:spcAft>
                <a:spcPts val="2400"/>
              </a:spcAft>
            </a:pPr>
            <a:r>
              <a:rPr lang="en-US" sz="2800" b="1" dirty="0" smtClean="0">
                <a:effectLst/>
              </a:rPr>
              <a:t>2 Sam. </a:t>
            </a:r>
            <a:r>
              <a:rPr lang="en-US" sz="2800" b="1" dirty="0">
                <a:effectLst/>
              </a:rPr>
              <a:t>12:20</a:t>
            </a:r>
            <a:r>
              <a:rPr lang="en-US" sz="2800" b="1" dirty="0" smtClean="0">
                <a:effectLst/>
              </a:rPr>
              <a:t>:  </a:t>
            </a:r>
            <a:r>
              <a:rPr lang="en-US" sz="2800" baseline="30000" dirty="0" smtClean="0">
                <a:effectLst/>
              </a:rPr>
              <a:t>20</a:t>
            </a:r>
            <a:r>
              <a:rPr lang="en-US" sz="2800" dirty="0" smtClean="0">
                <a:effectLst/>
              </a:rPr>
              <a:t> </a:t>
            </a:r>
            <a:r>
              <a:rPr lang="en-US" sz="2800" dirty="0">
                <a:effectLst/>
              </a:rPr>
              <a:t>So David arose from the ground, washed and anointed himself, and changed his clothes; and he went into the house of the </a:t>
            </a:r>
            <a:r>
              <a:rPr lang="en-US" sz="2800" cap="small" dirty="0">
                <a:effectLst/>
              </a:rPr>
              <a:t>Lord</a:t>
            </a:r>
            <a:r>
              <a:rPr lang="en-US" sz="2800" dirty="0">
                <a:effectLst/>
              </a:rPr>
              <a:t> and </a:t>
            </a:r>
            <a:r>
              <a:rPr lang="en-US" sz="2800" b="1" dirty="0">
                <a:solidFill>
                  <a:srgbClr val="FFFF00"/>
                </a:solidFill>
                <a:effectLst/>
              </a:rPr>
              <a:t>worshiped</a:t>
            </a:r>
            <a:r>
              <a:rPr lang="en-US" sz="2800" dirty="0">
                <a:effectLst/>
              </a:rPr>
              <a:t>. Then he </a:t>
            </a:r>
            <a:r>
              <a:rPr lang="en-US" sz="2800" u="sng" dirty="0">
                <a:effectLst/>
              </a:rPr>
              <a:t>went</a:t>
            </a:r>
            <a:r>
              <a:rPr lang="en-US" sz="2800" dirty="0">
                <a:effectLst/>
              </a:rPr>
              <a:t> to his own house; and when he requested, they set food before him, and he ate</a:t>
            </a:r>
            <a:r>
              <a:rPr lang="en-US" sz="2800" dirty="0" smtClean="0">
                <a:effectLst/>
              </a:rPr>
              <a:t>.</a:t>
            </a:r>
          </a:p>
          <a:p>
            <a:pPr marL="457200" indent="-457200">
              <a:spcBef>
                <a:spcPts val="0"/>
              </a:spcBef>
              <a:spcAft>
                <a:spcPts val="2400"/>
              </a:spcAft>
            </a:pPr>
            <a:r>
              <a:rPr lang="en-US" sz="2800" b="1" dirty="0" smtClean="0">
                <a:effectLst/>
              </a:rPr>
              <a:t>Lk. </a:t>
            </a:r>
            <a:r>
              <a:rPr lang="en-US" sz="2800" b="1" dirty="0">
                <a:effectLst/>
              </a:rPr>
              <a:t>24:52</a:t>
            </a:r>
            <a:r>
              <a:rPr lang="en-US" sz="2800" b="1" dirty="0" smtClean="0">
                <a:effectLst/>
              </a:rPr>
              <a:t>:  </a:t>
            </a:r>
            <a:r>
              <a:rPr lang="en-US" sz="2800" baseline="30000" dirty="0" smtClean="0">
                <a:effectLst/>
              </a:rPr>
              <a:t>52</a:t>
            </a:r>
            <a:r>
              <a:rPr lang="en-US" sz="2800" dirty="0" smtClean="0">
                <a:effectLst/>
              </a:rPr>
              <a:t> </a:t>
            </a:r>
            <a:r>
              <a:rPr lang="en-US" sz="2800" dirty="0">
                <a:effectLst/>
              </a:rPr>
              <a:t>And they </a:t>
            </a:r>
            <a:r>
              <a:rPr lang="en-US" sz="2800" b="1" dirty="0">
                <a:solidFill>
                  <a:srgbClr val="FFFF00"/>
                </a:solidFill>
                <a:effectLst/>
              </a:rPr>
              <a:t>worshiped</a:t>
            </a:r>
            <a:r>
              <a:rPr lang="en-US" sz="2800" dirty="0">
                <a:effectLst/>
              </a:rPr>
              <a:t> Him, and </a:t>
            </a:r>
            <a:r>
              <a:rPr lang="en-US" sz="2800" u="sng" dirty="0">
                <a:effectLst/>
              </a:rPr>
              <a:t>returned</a:t>
            </a:r>
            <a:r>
              <a:rPr lang="en-US" sz="2800" dirty="0">
                <a:effectLst/>
              </a:rPr>
              <a:t> to Jerusalem with great joy</a:t>
            </a:r>
            <a:r>
              <a:rPr lang="en-US" sz="2800" dirty="0" smtClean="0">
                <a:effectLst/>
              </a:rPr>
              <a:t>,</a:t>
            </a:r>
            <a:endParaRPr lang="en-US" sz="2800" dirty="0">
              <a:effectLst/>
            </a:endParaRPr>
          </a:p>
          <a:p>
            <a:pPr marL="457200" indent="-457200"/>
            <a:endParaRPr lang="en-US" sz="2800" dirty="0" smtClean="0">
              <a:effectLst/>
            </a:endParaRPr>
          </a:p>
          <a:p>
            <a:pPr marL="457200" indent="-457200"/>
            <a:endParaRPr lang="en-US" sz="2800" dirty="0">
              <a:effectLst/>
            </a:endParaRPr>
          </a:p>
        </p:txBody>
      </p:sp>
      <p:sp>
        <p:nvSpPr>
          <p:cNvPr id="4" name="Footer Placeholder 3"/>
          <p:cNvSpPr>
            <a:spLocks noGrp="1"/>
          </p:cNvSpPr>
          <p:nvPr>
            <p:ph type="ftr" sz="quarter" idx="11"/>
          </p:nvPr>
        </p:nvSpPr>
        <p:spPr/>
        <p:txBody>
          <a:bodyPr/>
          <a:lstStyle/>
          <a:p>
            <a:r>
              <a:rPr lang="en-US" smtClean="0"/>
              <a:t>Kevin Kay</a:t>
            </a:r>
            <a:endParaRPr lang="en-US"/>
          </a:p>
        </p:txBody>
      </p:sp>
      <p:sp>
        <p:nvSpPr>
          <p:cNvPr id="5" name="Slide Number Placeholder 4"/>
          <p:cNvSpPr>
            <a:spLocks noGrp="1"/>
          </p:cNvSpPr>
          <p:nvPr>
            <p:ph type="sldNum" sz="quarter" idx="12"/>
          </p:nvPr>
        </p:nvSpPr>
        <p:spPr/>
        <p:txBody>
          <a:bodyPr/>
          <a:lstStyle/>
          <a:p>
            <a:fld id="{156EC2FA-43DB-4F1E-808B-3DA229752D5A}" type="slidenum">
              <a:rPr lang="en-US" smtClean="0"/>
              <a:t>58</a:t>
            </a:fld>
            <a:endParaRPr lang="en-US"/>
          </a:p>
        </p:txBody>
      </p:sp>
    </p:spTree>
    <p:extLst>
      <p:ext uri="{BB962C8B-B14F-4D97-AF65-F5344CB8AC3E}">
        <p14:creationId xmlns:p14="http://schemas.microsoft.com/office/powerpoint/2010/main" val="41746090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Worship Can End</a:t>
            </a:r>
            <a:endParaRPr lang="en-US" dirty="0"/>
          </a:p>
        </p:txBody>
      </p:sp>
      <p:sp>
        <p:nvSpPr>
          <p:cNvPr id="3" name="Content Placeholder 2"/>
          <p:cNvSpPr>
            <a:spLocks noGrp="1"/>
          </p:cNvSpPr>
          <p:nvPr>
            <p:ph idx="1"/>
          </p:nvPr>
        </p:nvSpPr>
        <p:spPr/>
        <p:txBody>
          <a:bodyPr/>
          <a:lstStyle/>
          <a:p>
            <a:pPr marL="457200" indent="-457200"/>
            <a:r>
              <a:rPr lang="en-US" sz="2800" b="1" dirty="0" smtClean="0">
                <a:effectLst/>
              </a:rPr>
              <a:t>Acts 8:27-28:  </a:t>
            </a:r>
            <a:r>
              <a:rPr lang="en-US" sz="2800" baseline="30000" dirty="0" smtClean="0">
                <a:effectLst/>
              </a:rPr>
              <a:t>27</a:t>
            </a:r>
            <a:r>
              <a:rPr lang="en-US" sz="2800" dirty="0" smtClean="0">
                <a:effectLst/>
              </a:rPr>
              <a:t> </a:t>
            </a:r>
            <a:r>
              <a:rPr lang="en-US" sz="2800" dirty="0">
                <a:effectLst/>
              </a:rPr>
              <a:t>So he arose and went. And behold, a man of Ethiopia, a eunuch of great authority under Candace the queen of the Ethiopians, who had charge of all her treasury, and had come to Jerusalem to </a:t>
            </a:r>
            <a:r>
              <a:rPr lang="en-US" sz="2800" b="1" dirty="0">
                <a:solidFill>
                  <a:srgbClr val="FFFF00"/>
                </a:solidFill>
                <a:effectLst/>
              </a:rPr>
              <a:t>worship</a:t>
            </a:r>
            <a:r>
              <a:rPr lang="en-US" sz="2800" dirty="0">
                <a:effectLst/>
              </a:rPr>
              <a:t>, </a:t>
            </a:r>
            <a:r>
              <a:rPr lang="en-US" sz="2800" baseline="30000" dirty="0" smtClean="0">
                <a:effectLst/>
              </a:rPr>
              <a:t>28</a:t>
            </a:r>
            <a:r>
              <a:rPr lang="en-US" sz="2800" dirty="0" smtClean="0">
                <a:effectLst/>
              </a:rPr>
              <a:t> </a:t>
            </a:r>
            <a:r>
              <a:rPr lang="en-US" sz="2800" dirty="0">
                <a:effectLst/>
              </a:rPr>
              <a:t>was </a:t>
            </a:r>
            <a:r>
              <a:rPr lang="en-US" sz="2800" u="sng" dirty="0">
                <a:effectLst/>
              </a:rPr>
              <a:t>returning</a:t>
            </a:r>
            <a:r>
              <a:rPr lang="en-US" sz="2800" dirty="0">
                <a:effectLst/>
              </a:rPr>
              <a:t>. And sitting in his chariot, he was reading Isaiah the prophet</a:t>
            </a:r>
            <a:r>
              <a:rPr lang="en-US" sz="2800" dirty="0" smtClean="0">
                <a:effectLst/>
              </a:rPr>
              <a:t>.</a:t>
            </a:r>
            <a:endParaRPr lang="en-US" sz="2800" dirty="0">
              <a:effectLst/>
            </a:endParaRPr>
          </a:p>
          <a:p>
            <a:pPr marL="457200" indent="-457200"/>
            <a:endParaRPr lang="en-US" sz="2800" dirty="0">
              <a:effectLst/>
            </a:endParaRPr>
          </a:p>
          <a:p>
            <a:pPr marL="457200" indent="-457200"/>
            <a:endParaRPr lang="en-US" sz="2800" dirty="0" smtClean="0">
              <a:effectLst/>
            </a:endParaRPr>
          </a:p>
          <a:p>
            <a:pPr marL="457200" indent="-457200"/>
            <a:endParaRPr lang="en-US" sz="2800" dirty="0">
              <a:effectLst/>
            </a:endParaRPr>
          </a:p>
        </p:txBody>
      </p:sp>
      <p:sp>
        <p:nvSpPr>
          <p:cNvPr id="4" name="Footer Placeholder 3"/>
          <p:cNvSpPr>
            <a:spLocks noGrp="1"/>
          </p:cNvSpPr>
          <p:nvPr>
            <p:ph type="ftr" sz="quarter" idx="11"/>
          </p:nvPr>
        </p:nvSpPr>
        <p:spPr/>
        <p:txBody>
          <a:bodyPr/>
          <a:lstStyle/>
          <a:p>
            <a:r>
              <a:rPr lang="en-US" smtClean="0"/>
              <a:t>Kevin Kay</a:t>
            </a:r>
            <a:endParaRPr lang="en-US"/>
          </a:p>
        </p:txBody>
      </p:sp>
      <p:sp>
        <p:nvSpPr>
          <p:cNvPr id="5" name="Slide Number Placeholder 4"/>
          <p:cNvSpPr>
            <a:spLocks noGrp="1"/>
          </p:cNvSpPr>
          <p:nvPr>
            <p:ph type="sldNum" sz="quarter" idx="12"/>
          </p:nvPr>
        </p:nvSpPr>
        <p:spPr/>
        <p:txBody>
          <a:bodyPr/>
          <a:lstStyle/>
          <a:p>
            <a:fld id="{156EC2FA-43DB-4F1E-808B-3DA229752D5A}" type="slidenum">
              <a:rPr lang="en-US" smtClean="0"/>
              <a:t>59</a:t>
            </a:fld>
            <a:endParaRPr lang="en-US"/>
          </a:p>
        </p:txBody>
      </p:sp>
    </p:spTree>
    <p:extLst>
      <p:ext uri="{BB962C8B-B14F-4D97-AF65-F5344CB8AC3E}">
        <p14:creationId xmlns:p14="http://schemas.microsoft.com/office/powerpoint/2010/main" val="334933345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Wrong Worship</a:t>
            </a:r>
            <a:endParaRPr lang="en-US" dirty="0"/>
          </a:p>
        </p:txBody>
      </p:sp>
      <p:sp>
        <p:nvSpPr>
          <p:cNvPr id="3" name="Content Placeholder 2"/>
          <p:cNvSpPr>
            <a:spLocks noGrp="1"/>
          </p:cNvSpPr>
          <p:nvPr>
            <p:ph idx="1"/>
          </p:nvPr>
        </p:nvSpPr>
        <p:spPr/>
        <p:txBody>
          <a:bodyPr/>
          <a:lstStyle/>
          <a:p>
            <a:pPr marL="457200" indent="-457200"/>
            <a:r>
              <a:rPr lang="en-US" sz="2800" b="1" dirty="0" smtClean="0">
                <a:effectLst>
                  <a:outerShdw blurRad="38100" dist="38100" dir="2700000" algn="tl">
                    <a:srgbClr val="000000">
                      <a:alpha val="43137"/>
                    </a:srgbClr>
                  </a:outerShdw>
                </a:effectLst>
              </a:rPr>
              <a:t>Dt. 12:3-4:  </a:t>
            </a:r>
            <a:r>
              <a:rPr lang="en-US" sz="2800" baseline="30000" dirty="0" smtClean="0">
                <a:effectLst>
                  <a:outerShdw blurRad="38100" dist="38100" dir="2700000" algn="tl">
                    <a:srgbClr val="000000">
                      <a:alpha val="43137"/>
                    </a:srgbClr>
                  </a:outerShdw>
                </a:effectLst>
              </a:rPr>
              <a:t>3</a:t>
            </a:r>
            <a:r>
              <a:rPr lang="en-US" sz="2800" dirty="0" smtClean="0">
                <a:effectLst>
                  <a:outerShdw blurRad="38100" dist="38100" dir="2700000" algn="tl">
                    <a:srgbClr val="000000">
                      <a:alpha val="43137"/>
                    </a:srgbClr>
                  </a:outerShdw>
                </a:effectLst>
              </a:rPr>
              <a:t> </a:t>
            </a:r>
            <a:r>
              <a:rPr lang="en-US" sz="2800" dirty="0">
                <a:effectLst>
                  <a:outerShdw blurRad="38100" dist="38100" dir="2700000" algn="tl">
                    <a:srgbClr val="000000">
                      <a:alpha val="43137"/>
                    </a:srgbClr>
                  </a:outerShdw>
                </a:effectLst>
              </a:rPr>
              <a:t>And you shall destroy their altars, break their sacred pillars, and burn their wooden images with fire; you shall cut down the carved images of their gods and destroy their names from that place. </a:t>
            </a:r>
            <a:r>
              <a:rPr lang="en-US" sz="2800" baseline="30000" dirty="0">
                <a:effectLst>
                  <a:outerShdw blurRad="38100" dist="38100" dir="2700000" algn="tl">
                    <a:srgbClr val="000000">
                      <a:alpha val="43137"/>
                    </a:srgbClr>
                  </a:outerShdw>
                </a:effectLst>
              </a:rPr>
              <a:t>4</a:t>
            </a:r>
            <a:r>
              <a:rPr lang="en-US" sz="2800" dirty="0">
                <a:effectLst>
                  <a:outerShdw blurRad="38100" dist="38100" dir="2700000" algn="tl">
                    <a:srgbClr val="000000">
                      <a:alpha val="43137"/>
                    </a:srgbClr>
                  </a:outerShdw>
                </a:effectLst>
              </a:rPr>
              <a:t> </a:t>
            </a:r>
            <a:r>
              <a:rPr lang="en-US" sz="2800" b="1" dirty="0">
                <a:solidFill>
                  <a:srgbClr val="FFFF00"/>
                </a:solidFill>
                <a:effectLst>
                  <a:outerShdw blurRad="38100" dist="38100" dir="2700000" algn="tl">
                    <a:srgbClr val="000000">
                      <a:alpha val="43137"/>
                    </a:srgbClr>
                  </a:outerShdw>
                </a:effectLst>
              </a:rPr>
              <a:t>You shall not worship the </a:t>
            </a:r>
            <a:r>
              <a:rPr lang="en-US" sz="2800" b="1" cap="small" dirty="0">
                <a:solidFill>
                  <a:srgbClr val="FFFF00"/>
                </a:solidFill>
                <a:effectLst>
                  <a:outerShdw blurRad="38100" dist="38100" dir="2700000" algn="tl">
                    <a:srgbClr val="000000">
                      <a:alpha val="43137"/>
                    </a:srgbClr>
                  </a:outerShdw>
                </a:effectLst>
              </a:rPr>
              <a:t>Lord</a:t>
            </a:r>
            <a:r>
              <a:rPr lang="en-US" sz="2800" b="1" dirty="0">
                <a:solidFill>
                  <a:srgbClr val="FFFF00"/>
                </a:solidFill>
                <a:effectLst>
                  <a:outerShdw blurRad="38100" dist="38100" dir="2700000" algn="tl">
                    <a:srgbClr val="000000">
                      <a:alpha val="43137"/>
                    </a:srgbClr>
                  </a:outerShdw>
                </a:effectLst>
              </a:rPr>
              <a:t> your God with such things</a:t>
            </a:r>
            <a:r>
              <a:rPr lang="en-US" sz="2800" dirty="0" smtClean="0">
                <a:effectLst>
                  <a:outerShdw blurRad="38100" dist="38100" dir="2700000" algn="tl">
                    <a:srgbClr val="000000">
                      <a:alpha val="43137"/>
                    </a:srgbClr>
                  </a:outerShdw>
                </a:effectLst>
              </a:rPr>
              <a:t>.</a:t>
            </a:r>
          </a:p>
        </p:txBody>
      </p:sp>
      <p:sp>
        <p:nvSpPr>
          <p:cNvPr id="4" name="Footer Placeholder 3"/>
          <p:cNvSpPr>
            <a:spLocks noGrp="1"/>
          </p:cNvSpPr>
          <p:nvPr>
            <p:ph type="ftr" sz="quarter" idx="11"/>
          </p:nvPr>
        </p:nvSpPr>
        <p:spPr/>
        <p:txBody>
          <a:bodyPr/>
          <a:lstStyle/>
          <a:p>
            <a:r>
              <a:rPr lang="en-US" smtClean="0"/>
              <a:t>Kevin Kay</a:t>
            </a:r>
            <a:endParaRPr lang="en-US"/>
          </a:p>
        </p:txBody>
      </p:sp>
      <p:sp>
        <p:nvSpPr>
          <p:cNvPr id="5" name="Slide Number Placeholder 4"/>
          <p:cNvSpPr>
            <a:spLocks noGrp="1"/>
          </p:cNvSpPr>
          <p:nvPr>
            <p:ph type="sldNum" sz="quarter" idx="12"/>
          </p:nvPr>
        </p:nvSpPr>
        <p:spPr/>
        <p:txBody>
          <a:bodyPr/>
          <a:lstStyle/>
          <a:p>
            <a:fld id="{156EC2FA-43DB-4F1E-808B-3DA229752D5A}" type="slidenum">
              <a:rPr lang="en-US" smtClean="0"/>
              <a:t>6</a:t>
            </a:fld>
            <a:endParaRPr lang="en-US"/>
          </a:p>
        </p:txBody>
      </p:sp>
    </p:spTree>
    <p:extLst>
      <p:ext uri="{BB962C8B-B14F-4D97-AF65-F5344CB8AC3E}">
        <p14:creationId xmlns:p14="http://schemas.microsoft.com/office/powerpoint/2010/main" val="12147707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Worship Can End</a:t>
            </a:r>
            <a:endParaRPr lang="en-US" dirty="0"/>
          </a:p>
        </p:txBody>
      </p:sp>
      <p:sp>
        <p:nvSpPr>
          <p:cNvPr id="3" name="Content Placeholder 2"/>
          <p:cNvSpPr>
            <a:spLocks noGrp="1"/>
          </p:cNvSpPr>
          <p:nvPr>
            <p:ph idx="1"/>
          </p:nvPr>
        </p:nvSpPr>
        <p:spPr/>
        <p:txBody>
          <a:bodyPr/>
          <a:lstStyle/>
          <a:p>
            <a:pPr marL="457200" lvl="3" indent="-457200">
              <a:spcBef>
                <a:spcPts val="0"/>
              </a:spcBef>
              <a:spcAft>
                <a:spcPts val="2000"/>
              </a:spcAft>
              <a:buClr>
                <a:schemeClr val="hlink"/>
              </a:buClr>
              <a:buSzPct val="90000"/>
              <a:buBlip>
                <a:blip r:embed="rId2"/>
              </a:buBlip>
            </a:pPr>
            <a:r>
              <a:rPr lang="en-US" sz="2800" b="1" dirty="0" err="1">
                <a:solidFill>
                  <a:srgbClr val="FFFF00"/>
                </a:solidFill>
                <a:ea typeface="+mn-ea"/>
                <a:cs typeface="+mn-cs"/>
              </a:rPr>
              <a:t>Elkanah</a:t>
            </a:r>
            <a:r>
              <a:rPr lang="en-US" sz="2800" dirty="0" smtClean="0">
                <a:ea typeface="+mn-ea"/>
                <a:cs typeface="+mn-cs"/>
              </a:rPr>
              <a:t>  (1 Sam. 1:19)</a:t>
            </a:r>
          </a:p>
          <a:p>
            <a:pPr marL="457200" lvl="3" indent="-457200">
              <a:spcBef>
                <a:spcPts val="0"/>
              </a:spcBef>
              <a:spcAft>
                <a:spcPts val="2000"/>
              </a:spcAft>
              <a:buClr>
                <a:schemeClr val="hlink"/>
              </a:buClr>
              <a:buSzPct val="90000"/>
              <a:buBlip>
                <a:blip r:embed="rId2"/>
              </a:buBlip>
            </a:pPr>
            <a:r>
              <a:rPr lang="en-US" sz="2800" b="1" dirty="0">
                <a:solidFill>
                  <a:srgbClr val="FFFF00"/>
                </a:solidFill>
                <a:ea typeface="+mn-ea"/>
                <a:cs typeface="+mn-cs"/>
              </a:rPr>
              <a:t>David</a:t>
            </a:r>
            <a:r>
              <a:rPr lang="en-US" sz="2800" dirty="0" smtClean="0">
                <a:ea typeface="+mn-ea"/>
                <a:cs typeface="+mn-cs"/>
              </a:rPr>
              <a:t>  (2 Sam. 12:20)</a:t>
            </a:r>
          </a:p>
          <a:p>
            <a:pPr marL="457200" lvl="3" indent="-457200">
              <a:spcBef>
                <a:spcPts val="0"/>
              </a:spcBef>
              <a:spcAft>
                <a:spcPts val="2000"/>
              </a:spcAft>
              <a:buClr>
                <a:schemeClr val="hlink"/>
              </a:buClr>
              <a:buSzPct val="90000"/>
              <a:buBlip>
                <a:blip r:embed="rId2"/>
              </a:buBlip>
            </a:pPr>
            <a:r>
              <a:rPr lang="en-US" sz="2800" b="1" dirty="0">
                <a:solidFill>
                  <a:srgbClr val="FFFF00"/>
                </a:solidFill>
                <a:ea typeface="+mn-ea"/>
                <a:cs typeface="+mn-cs"/>
              </a:rPr>
              <a:t>Apostles</a:t>
            </a:r>
            <a:r>
              <a:rPr lang="en-US" sz="2800" dirty="0" smtClean="0">
                <a:ea typeface="+mn-ea"/>
                <a:cs typeface="+mn-cs"/>
              </a:rPr>
              <a:t>  (Lk. 24:52)</a:t>
            </a:r>
          </a:p>
          <a:p>
            <a:pPr marL="457200" lvl="3" indent="-457200">
              <a:spcBef>
                <a:spcPts val="0"/>
              </a:spcBef>
              <a:spcAft>
                <a:spcPts val="2000"/>
              </a:spcAft>
              <a:buClr>
                <a:schemeClr val="hlink"/>
              </a:buClr>
              <a:buSzPct val="90000"/>
              <a:buBlip>
                <a:blip r:embed="rId2"/>
              </a:buBlip>
            </a:pPr>
            <a:r>
              <a:rPr lang="en-US" sz="2800" b="1" dirty="0">
                <a:solidFill>
                  <a:srgbClr val="FFFF00"/>
                </a:solidFill>
                <a:ea typeface="+mn-ea"/>
                <a:cs typeface="+mn-cs"/>
              </a:rPr>
              <a:t>Ethiopian eunuch  </a:t>
            </a:r>
            <a:r>
              <a:rPr lang="en-US" sz="2800" dirty="0" smtClean="0">
                <a:ea typeface="+mn-ea"/>
                <a:cs typeface="+mn-cs"/>
              </a:rPr>
              <a:t>(Acts 8:27)</a:t>
            </a:r>
          </a:p>
        </p:txBody>
      </p:sp>
      <p:sp>
        <p:nvSpPr>
          <p:cNvPr id="4" name="Footer Placeholder 3"/>
          <p:cNvSpPr>
            <a:spLocks noGrp="1"/>
          </p:cNvSpPr>
          <p:nvPr>
            <p:ph type="ftr" sz="quarter" idx="11"/>
          </p:nvPr>
        </p:nvSpPr>
        <p:spPr/>
        <p:txBody>
          <a:bodyPr/>
          <a:lstStyle/>
          <a:p>
            <a:r>
              <a:rPr lang="en-US" smtClean="0"/>
              <a:t>Kevin Kay</a:t>
            </a:r>
            <a:endParaRPr lang="en-US"/>
          </a:p>
        </p:txBody>
      </p:sp>
      <p:sp>
        <p:nvSpPr>
          <p:cNvPr id="5" name="Slide Number Placeholder 4"/>
          <p:cNvSpPr>
            <a:spLocks noGrp="1"/>
          </p:cNvSpPr>
          <p:nvPr>
            <p:ph type="sldNum" sz="quarter" idx="12"/>
          </p:nvPr>
        </p:nvSpPr>
        <p:spPr/>
        <p:txBody>
          <a:bodyPr/>
          <a:lstStyle/>
          <a:p>
            <a:fld id="{156EC2FA-43DB-4F1E-808B-3DA229752D5A}" type="slidenum">
              <a:rPr lang="en-US" smtClean="0"/>
              <a:t>60</a:t>
            </a:fld>
            <a:endParaRPr lang="en-US"/>
          </a:p>
        </p:txBody>
      </p:sp>
    </p:spTree>
    <p:extLst>
      <p:ext uri="{BB962C8B-B14F-4D97-AF65-F5344CB8AC3E}">
        <p14:creationId xmlns:p14="http://schemas.microsoft.com/office/powerpoint/2010/main" val="320952633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par>
                                <p:cTn id="17" presetID="53" presetClass="entr" presetSubtype="16"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1" dur="500"/>
                                        <p:tgtEl>
                                          <p:spTgt spid="3">
                                            <p:txEl>
                                              <p:pRg st="2" end="2"/>
                                            </p:txEl>
                                          </p:spTgt>
                                        </p:tgtEl>
                                      </p:cBhvr>
                                    </p:animEffect>
                                  </p:childTnLst>
                                </p:cTn>
                              </p:par>
                              <p:par>
                                <p:cTn id="22" presetID="53" presetClass="entr" presetSubtype="16" fill="hold" grpId="0"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 calcmode="lin" valueType="num">
                                      <p:cBhvr>
                                        <p:cTn id="24"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5"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6"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Worship:  When &amp; Where</a:t>
            </a:r>
            <a:endParaRPr lang="en-US" dirty="0"/>
          </a:p>
        </p:txBody>
      </p:sp>
      <p:sp>
        <p:nvSpPr>
          <p:cNvPr id="3" name="Content Placeholder 2"/>
          <p:cNvSpPr>
            <a:spLocks noGrp="1"/>
          </p:cNvSpPr>
          <p:nvPr>
            <p:ph idx="1"/>
          </p:nvPr>
        </p:nvSpPr>
        <p:spPr>
          <a:xfrm>
            <a:off x="457200" y="1420814"/>
            <a:ext cx="8229600" cy="4710114"/>
          </a:xfrm>
        </p:spPr>
        <p:txBody>
          <a:bodyPr/>
          <a:lstStyle/>
          <a:p>
            <a:pPr marL="457200" indent="-457200">
              <a:spcBef>
                <a:spcPts val="0"/>
              </a:spcBef>
              <a:spcAft>
                <a:spcPts val="2400"/>
              </a:spcAft>
            </a:pPr>
            <a:r>
              <a:rPr lang="en-US" sz="2800" dirty="0" smtClean="0">
                <a:effectLst>
                  <a:outerShdw blurRad="38100" dist="38100" dir="2700000" algn="tl">
                    <a:srgbClr val="000000">
                      <a:alpha val="43137"/>
                    </a:srgbClr>
                  </a:outerShdw>
                </a:effectLst>
              </a:rPr>
              <a:t>Abraham went over </a:t>
            </a:r>
            <a:r>
              <a:rPr lang="en-US" sz="2800" b="1" dirty="0">
                <a:solidFill>
                  <a:srgbClr val="FFFF00"/>
                </a:solidFill>
                <a:effectLst>
                  <a:outerShdw blurRad="38100" dist="38100" dir="2700000" algn="tl">
                    <a:srgbClr val="000000">
                      <a:alpha val="43137"/>
                    </a:srgbClr>
                  </a:outerShdw>
                </a:effectLst>
              </a:rPr>
              <a:t>yonder</a:t>
            </a:r>
            <a:r>
              <a:rPr lang="en-US" sz="2800" dirty="0" smtClean="0">
                <a:effectLst>
                  <a:outerShdw blurRad="38100" dist="38100" dir="2700000" algn="tl">
                    <a:srgbClr val="000000">
                      <a:alpha val="43137"/>
                    </a:srgbClr>
                  </a:outerShdw>
                </a:effectLst>
              </a:rPr>
              <a:t>  (Gen. 22:5)</a:t>
            </a:r>
          </a:p>
          <a:p>
            <a:pPr marL="457200" indent="-457200">
              <a:spcBef>
                <a:spcPts val="0"/>
              </a:spcBef>
              <a:spcAft>
                <a:spcPts val="2400"/>
              </a:spcAft>
            </a:pPr>
            <a:r>
              <a:rPr lang="en-US" sz="2800" dirty="0">
                <a:effectLst>
                  <a:outerShdw blurRad="38100" dist="38100" dir="2700000" algn="tl">
                    <a:srgbClr val="000000">
                      <a:alpha val="43137"/>
                    </a:srgbClr>
                  </a:outerShdw>
                </a:effectLst>
              </a:rPr>
              <a:t>Eli worshiped God in </a:t>
            </a:r>
            <a:r>
              <a:rPr lang="en-US" sz="2800" b="1" dirty="0">
                <a:solidFill>
                  <a:srgbClr val="FFFF00"/>
                </a:solidFill>
                <a:effectLst>
                  <a:outerShdw blurRad="38100" dist="38100" dir="2700000" algn="tl">
                    <a:srgbClr val="000000">
                      <a:alpha val="43137"/>
                    </a:srgbClr>
                  </a:outerShdw>
                </a:effectLst>
              </a:rPr>
              <a:t>Shiloh</a:t>
            </a:r>
            <a:r>
              <a:rPr lang="en-US" sz="2800" dirty="0">
                <a:effectLst>
                  <a:outerShdw blurRad="38100" dist="38100" dir="2700000" algn="tl">
                    <a:srgbClr val="000000">
                      <a:alpha val="43137"/>
                    </a:srgbClr>
                  </a:outerShdw>
                </a:effectLst>
              </a:rPr>
              <a:t>  (1 Sam. 1:3)</a:t>
            </a:r>
            <a:endParaRPr lang="en-US" sz="2800" dirty="0" smtClean="0">
              <a:effectLst>
                <a:outerShdw blurRad="38100" dist="38100" dir="2700000" algn="tl">
                  <a:srgbClr val="000000">
                    <a:alpha val="43137"/>
                  </a:srgbClr>
                </a:outerShdw>
              </a:effectLst>
            </a:endParaRPr>
          </a:p>
          <a:p>
            <a:pPr marL="457200" indent="-457200">
              <a:spcBef>
                <a:spcPts val="0"/>
              </a:spcBef>
              <a:spcAft>
                <a:spcPts val="2400"/>
              </a:spcAft>
            </a:pPr>
            <a:r>
              <a:rPr lang="en-US" sz="2800" dirty="0">
                <a:effectLst>
                  <a:outerShdw blurRad="38100" dist="38100" dir="2700000" algn="tl">
                    <a:srgbClr val="000000">
                      <a:alpha val="43137"/>
                    </a:srgbClr>
                  </a:outerShdw>
                </a:effectLst>
              </a:rPr>
              <a:t>David went into the </a:t>
            </a:r>
            <a:r>
              <a:rPr lang="en-US" sz="2800" b="1" dirty="0">
                <a:solidFill>
                  <a:srgbClr val="FFFF00"/>
                </a:solidFill>
                <a:effectLst>
                  <a:outerShdw blurRad="38100" dist="38100" dir="2700000" algn="tl">
                    <a:srgbClr val="000000">
                      <a:alpha val="43137"/>
                    </a:srgbClr>
                  </a:outerShdw>
                </a:effectLst>
              </a:rPr>
              <a:t>house of the Lord </a:t>
            </a:r>
            <a:r>
              <a:rPr lang="en-US" sz="2800" dirty="0">
                <a:effectLst>
                  <a:outerShdw blurRad="38100" dist="38100" dir="2700000" algn="tl">
                    <a:srgbClr val="000000">
                      <a:alpha val="43137"/>
                    </a:srgbClr>
                  </a:outerShdw>
                </a:effectLst>
              </a:rPr>
              <a:t>to worship  (2 Sam. 12:20)</a:t>
            </a:r>
            <a:endParaRPr lang="en-US" sz="2800" dirty="0" smtClean="0">
              <a:effectLst>
                <a:outerShdw blurRad="38100" dist="38100" dir="2700000" algn="tl">
                  <a:srgbClr val="000000">
                    <a:alpha val="43137"/>
                  </a:srgbClr>
                </a:outerShdw>
              </a:effectLst>
            </a:endParaRPr>
          </a:p>
          <a:p>
            <a:pPr marL="457200" indent="-457200">
              <a:spcBef>
                <a:spcPts val="0"/>
              </a:spcBef>
              <a:spcAft>
                <a:spcPts val="2400"/>
              </a:spcAft>
            </a:pPr>
            <a:r>
              <a:rPr lang="en-US" sz="2800" dirty="0" smtClean="0">
                <a:effectLst>
                  <a:outerShdw blurRad="38100" dist="38100" dir="2700000" algn="tl">
                    <a:srgbClr val="000000">
                      <a:alpha val="43137"/>
                    </a:srgbClr>
                  </a:outerShdw>
                </a:effectLst>
              </a:rPr>
              <a:t>The </a:t>
            </a:r>
            <a:r>
              <a:rPr lang="en-US" sz="2800" dirty="0">
                <a:effectLst>
                  <a:outerShdw blurRad="38100" dist="38100" dir="2700000" algn="tl">
                    <a:srgbClr val="000000">
                      <a:alpha val="43137"/>
                    </a:srgbClr>
                  </a:outerShdw>
                </a:effectLst>
              </a:rPr>
              <a:t>Ethiopian eunuch “had come to </a:t>
            </a:r>
            <a:r>
              <a:rPr lang="en-US" sz="2800" b="1" dirty="0">
                <a:solidFill>
                  <a:srgbClr val="FFFF00"/>
                </a:solidFill>
                <a:effectLst>
                  <a:outerShdw blurRad="38100" dist="38100" dir="2700000" algn="tl">
                    <a:srgbClr val="000000">
                      <a:alpha val="43137"/>
                    </a:srgbClr>
                  </a:outerShdw>
                </a:effectLst>
              </a:rPr>
              <a:t>Jerusalem</a:t>
            </a:r>
            <a:r>
              <a:rPr lang="en-US" sz="2800" dirty="0">
                <a:effectLst>
                  <a:outerShdw blurRad="38100" dist="38100" dir="2700000" algn="tl">
                    <a:srgbClr val="000000">
                      <a:alpha val="43137"/>
                    </a:srgbClr>
                  </a:outerShdw>
                </a:effectLst>
              </a:rPr>
              <a:t> to worship”  (Acts 8:27)</a:t>
            </a:r>
          </a:p>
          <a:p>
            <a:pPr marL="457200" indent="-457200">
              <a:spcBef>
                <a:spcPts val="0"/>
              </a:spcBef>
              <a:spcAft>
                <a:spcPts val="2400"/>
              </a:spcAft>
            </a:pPr>
            <a:r>
              <a:rPr lang="en-US" sz="2800" dirty="0">
                <a:effectLst>
                  <a:outerShdw blurRad="38100" dist="38100" dir="2700000" algn="tl">
                    <a:srgbClr val="000000">
                      <a:alpha val="43137"/>
                    </a:srgbClr>
                  </a:outerShdw>
                </a:effectLst>
              </a:rPr>
              <a:t>Paul “went up to </a:t>
            </a:r>
            <a:r>
              <a:rPr lang="en-US" sz="2800" b="1" dirty="0">
                <a:solidFill>
                  <a:srgbClr val="FFFF00"/>
                </a:solidFill>
                <a:effectLst>
                  <a:outerShdw blurRad="38100" dist="38100" dir="2700000" algn="tl">
                    <a:srgbClr val="000000">
                      <a:alpha val="43137"/>
                    </a:srgbClr>
                  </a:outerShdw>
                </a:effectLst>
              </a:rPr>
              <a:t>Jerusalem</a:t>
            </a:r>
            <a:r>
              <a:rPr lang="en-US" sz="2800" dirty="0">
                <a:effectLst>
                  <a:outerShdw blurRad="38100" dist="38100" dir="2700000" algn="tl">
                    <a:srgbClr val="000000">
                      <a:alpha val="43137"/>
                    </a:srgbClr>
                  </a:outerShdw>
                </a:effectLst>
              </a:rPr>
              <a:t> to worship”  (Acts 24:11)</a:t>
            </a:r>
          </a:p>
        </p:txBody>
      </p:sp>
      <p:sp>
        <p:nvSpPr>
          <p:cNvPr id="4" name="Footer Placeholder 3"/>
          <p:cNvSpPr>
            <a:spLocks noGrp="1"/>
          </p:cNvSpPr>
          <p:nvPr>
            <p:ph type="ftr" sz="quarter" idx="11"/>
          </p:nvPr>
        </p:nvSpPr>
        <p:spPr/>
        <p:txBody>
          <a:bodyPr/>
          <a:lstStyle/>
          <a:p>
            <a:r>
              <a:rPr lang="en-US" smtClean="0"/>
              <a:t>Kevin Kay</a:t>
            </a:r>
            <a:endParaRPr lang="en-US"/>
          </a:p>
        </p:txBody>
      </p:sp>
      <p:sp>
        <p:nvSpPr>
          <p:cNvPr id="5" name="Slide Number Placeholder 4"/>
          <p:cNvSpPr>
            <a:spLocks noGrp="1"/>
          </p:cNvSpPr>
          <p:nvPr>
            <p:ph type="sldNum" sz="quarter" idx="12"/>
          </p:nvPr>
        </p:nvSpPr>
        <p:spPr/>
        <p:txBody>
          <a:bodyPr/>
          <a:lstStyle/>
          <a:p>
            <a:fld id="{156EC2FA-43DB-4F1E-808B-3DA229752D5A}" type="slidenum">
              <a:rPr lang="en-US" smtClean="0"/>
              <a:t>61</a:t>
            </a:fld>
            <a:endParaRPr lang="en-US"/>
          </a:p>
        </p:txBody>
      </p:sp>
    </p:spTree>
    <p:extLst>
      <p:ext uri="{BB962C8B-B14F-4D97-AF65-F5344CB8AC3E}">
        <p14:creationId xmlns:p14="http://schemas.microsoft.com/office/powerpoint/2010/main" val="99571523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 Everything Worship?</a:t>
            </a:r>
            <a:endParaRPr lang="en-US" dirty="0"/>
          </a:p>
        </p:txBody>
      </p:sp>
      <p:sp>
        <p:nvSpPr>
          <p:cNvPr id="3" name="Content Placeholder 2"/>
          <p:cNvSpPr>
            <a:spLocks noGrp="1"/>
          </p:cNvSpPr>
          <p:nvPr>
            <p:ph idx="1"/>
          </p:nvPr>
        </p:nvSpPr>
        <p:spPr/>
        <p:txBody>
          <a:bodyPr/>
          <a:lstStyle/>
          <a:p>
            <a:pPr marL="457200" indent="-457200">
              <a:spcBef>
                <a:spcPts val="0"/>
              </a:spcBef>
              <a:spcAft>
                <a:spcPts val="1800"/>
              </a:spcAft>
            </a:pPr>
            <a:r>
              <a:rPr lang="en-US" sz="2800" dirty="0" smtClean="0">
                <a:effectLst>
                  <a:outerShdw blurRad="38100" dist="38100" dir="2700000" algn="tl">
                    <a:srgbClr val="000000">
                      <a:alpha val="43137"/>
                    </a:srgbClr>
                  </a:outerShdw>
                </a:effectLst>
              </a:rPr>
              <a:t>Household </a:t>
            </a:r>
            <a:r>
              <a:rPr lang="en-US" sz="2800" dirty="0">
                <a:effectLst>
                  <a:outerShdw blurRad="38100" dist="38100" dir="2700000" algn="tl">
                    <a:srgbClr val="000000">
                      <a:alpha val="43137"/>
                    </a:srgbClr>
                  </a:outerShdw>
                </a:effectLst>
              </a:rPr>
              <a:t>chores?</a:t>
            </a:r>
          </a:p>
          <a:p>
            <a:pPr marL="457200" indent="-457200">
              <a:spcBef>
                <a:spcPts val="0"/>
              </a:spcBef>
              <a:spcAft>
                <a:spcPts val="1800"/>
              </a:spcAft>
            </a:pPr>
            <a:r>
              <a:rPr lang="en-US" sz="2800" dirty="0" smtClean="0">
                <a:effectLst>
                  <a:outerShdw blurRad="38100" dist="38100" dir="2700000" algn="tl">
                    <a:srgbClr val="000000">
                      <a:alpha val="43137"/>
                    </a:srgbClr>
                  </a:outerShdw>
                </a:effectLst>
              </a:rPr>
              <a:t>Mowing </a:t>
            </a:r>
            <a:r>
              <a:rPr lang="en-US" sz="2800" dirty="0">
                <a:effectLst>
                  <a:outerShdw blurRad="38100" dist="38100" dir="2700000" algn="tl">
                    <a:srgbClr val="000000">
                      <a:alpha val="43137"/>
                    </a:srgbClr>
                  </a:outerShdw>
                </a:effectLst>
              </a:rPr>
              <a:t>the lawn?</a:t>
            </a:r>
          </a:p>
          <a:p>
            <a:pPr marL="457200" indent="-457200">
              <a:spcBef>
                <a:spcPts val="0"/>
              </a:spcBef>
              <a:spcAft>
                <a:spcPts val="1800"/>
              </a:spcAft>
            </a:pPr>
            <a:r>
              <a:rPr lang="en-US" sz="2800" dirty="0" smtClean="0">
                <a:effectLst>
                  <a:outerShdw blurRad="38100" dist="38100" dir="2700000" algn="tl">
                    <a:srgbClr val="000000">
                      <a:alpha val="43137"/>
                    </a:srgbClr>
                  </a:outerShdw>
                </a:effectLst>
              </a:rPr>
              <a:t>Conjugal duties</a:t>
            </a:r>
            <a:r>
              <a:rPr lang="en-US" sz="2800" dirty="0" smtClean="0">
                <a:effectLst>
                  <a:outerShdw blurRad="38100" dist="38100" dir="2700000" algn="tl">
                    <a:srgbClr val="000000">
                      <a:alpha val="43137"/>
                    </a:srgbClr>
                  </a:outerShdw>
                </a:effectLst>
              </a:rPr>
              <a:t>?</a:t>
            </a:r>
            <a:endParaRPr lang="en-US" sz="2800" dirty="0">
              <a:effectLst>
                <a:outerShdw blurRad="38100" dist="38100" dir="2700000" algn="tl">
                  <a:srgbClr val="000000">
                    <a:alpha val="43137"/>
                  </a:srgbClr>
                </a:outerShdw>
              </a:effectLst>
            </a:endParaRPr>
          </a:p>
          <a:p>
            <a:pPr marL="457200" indent="-457200">
              <a:spcBef>
                <a:spcPts val="0"/>
              </a:spcBef>
              <a:spcAft>
                <a:spcPts val="1800"/>
              </a:spcAft>
            </a:pPr>
            <a:r>
              <a:rPr lang="en-US" sz="2800" dirty="0" smtClean="0">
                <a:effectLst>
                  <a:outerShdw blurRad="38100" dist="38100" dir="2700000" algn="tl">
                    <a:srgbClr val="000000">
                      <a:alpha val="43137"/>
                    </a:srgbClr>
                  </a:outerShdw>
                </a:effectLst>
              </a:rPr>
              <a:t>Spanking </a:t>
            </a:r>
            <a:r>
              <a:rPr lang="en-US" sz="2800" dirty="0">
                <a:effectLst>
                  <a:outerShdw blurRad="38100" dist="38100" dir="2700000" algn="tl">
                    <a:srgbClr val="000000">
                      <a:alpha val="43137"/>
                    </a:srgbClr>
                  </a:outerShdw>
                </a:effectLst>
              </a:rPr>
              <a:t>a disobedient child?</a:t>
            </a:r>
          </a:p>
          <a:p>
            <a:pPr marL="457200" indent="-457200">
              <a:spcBef>
                <a:spcPts val="0"/>
              </a:spcBef>
              <a:spcAft>
                <a:spcPts val="1800"/>
              </a:spcAft>
            </a:pPr>
            <a:r>
              <a:rPr lang="en-US" sz="2800" dirty="0" smtClean="0">
                <a:effectLst>
                  <a:outerShdw blurRad="38100" dist="38100" dir="2700000" algn="tl">
                    <a:srgbClr val="000000">
                      <a:alpha val="43137"/>
                    </a:srgbClr>
                  </a:outerShdw>
                </a:effectLst>
              </a:rPr>
              <a:t>Sleeping</a:t>
            </a:r>
            <a:r>
              <a:rPr lang="en-US" sz="2800" dirty="0">
                <a:effectLst>
                  <a:outerShdw blurRad="38100" dist="38100" dir="2700000" algn="tl">
                    <a:srgbClr val="000000">
                      <a:alpha val="43137"/>
                    </a:srgbClr>
                  </a:outerShdw>
                </a:effectLst>
              </a:rPr>
              <a:t>?</a:t>
            </a:r>
          </a:p>
          <a:p>
            <a:pPr marL="457200" indent="-457200">
              <a:spcBef>
                <a:spcPts val="0"/>
              </a:spcBef>
              <a:spcAft>
                <a:spcPts val="1800"/>
              </a:spcAft>
            </a:pPr>
            <a:r>
              <a:rPr lang="en-US" sz="2800" dirty="0" smtClean="0">
                <a:effectLst>
                  <a:outerShdw blurRad="38100" dist="38100" dir="2700000" algn="tl">
                    <a:srgbClr val="000000">
                      <a:alpha val="43137"/>
                    </a:srgbClr>
                  </a:outerShdw>
                </a:effectLst>
              </a:rPr>
              <a:t>Dreaming</a:t>
            </a:r>
            <a:r>
              <a:rPr lang="en-US" sz="2800" dirty="0">
                <a:effectLst>
                  <a:outerShdw blurRad="38100" dist="38100" dir="2700000" algn="tl">
                    <a:srgbClr val="000000">
                      <a:alpha val="43137"/>
                    </a:srgbClr>
                  </a:outerShdw>
                </a:effectLst>
              </a:rPr>
              <a:t>?</a:t>
            </a:r>
          </a:p>
          <a:p>
            <a:pPr marL="457200" indent="-457200">
              <a:spcBef>
                <a:spcPts val="0"/>
              </a:spcBef>
              <a:spcAft>
                <a:spcPts val="1800"/>
              </a:spcAft>
            </a:pPr>
            <a:r>
              <a:rPr lang="en-US" sz="2800" dirty="0" smtClean="0">
                <a:effectLst>
                  <a:outerShdw blurRad="38100" dist="38100" dir="2700000" algn="tl">
                    <a:srgbClr val="000000">
                      <a:alpha val="43137"/>
                    </a:srgbClr>
                  </a:outerShdw>
                </a:effectLst>
              </a:rPr>
              <a:t>Sin</a:t>
            </a:r>
            <a:r>
              <a:rPr lang="en-US" sz="2800" dirty="0">
                <a:effectLst>
                  <a:outerShdw blurRad="38100" dist="38100" dir="2700000" algn="tl">
                    <a:srgbClr val="000000">
                      <a:alpha val="43137"/>
                    </a:srgbClr>
                  </a:outerShdw>
                </a:effectLst>
              </a:rPr>
              <a:t>?</a:t>
            </a:r>
          </a:p>
        </p:txBody>
      </p:sp>
      <p:sp>
        <p:nvSpPr>
          <p:cNvPr id="4" name="Footer Placeholder 3"/>
          <p:cNvSpPr>
            <a:spLocks noGrp="1"/>
          </p:cNvSpPr>
          <p:nvPr>
            <p:ph type="ftr" sz="quarter" idx="11"/>
          </p:nvPr>
        </p:nvSpPr>
        <p:spPr/>
        <p:txBody>
          <a:bodyPr/>
          <a:lstStyle/>
          <a:p>
            <a:r>
              <a:rPr lang="en-US" smtClean="0"/>
              <a:t>Kevin Kay</a:t>
            </a:r>
            <a:endParaRPr lang="en-US"/>
          </a:p>
        </p:txBody>
      </p:sp>
      <p:sp>
        <p:nvSpPr>
          <p:cNvPr id="5" name="Slide Number Placeholder 4"/>
          <p:cNvSpPr>
            <a:spLocks noGrp="1"/>
          </p:cNvSpPr>
          <p:nvPr>
            <p:ph type="sldNum" sz="quarter" idx="12"/>
          </p:nvPr>
        </p:nvSpPr>
        <p:spPr/>
        <p:txBody>
          <a:bodyPr/>
          <a:lstStyle/>
          <a:p>
            <a:fld id="{156EC2FA-43DB-4F1E-808B-3DA229752D5A}" type="slidenum">
              <a:rPr lang="en-US" smtClean="0"/>
              <a:t>62</a:t>
            </a:fld>
            <a:endParaRPr lang="en-US"/>
          </a:p>
        </p:txBody>
      </p:sp>
      <p:sp>
        <p:nvSpPr>
          <p:cNvPr id="6" name="Rounded Rectangular Callout 5"/>
          <p:cNvSpPr/>
          <p:nvPr/>
        </p:nvSpPr>
        <p:spPr bwMode="auto">
          <a:xfrm>
            <a:off x="1492623" y="1482729"/>
            <a:ext cx="6683188" cy="3065927"/>
          </a:xfrm>
          <a:prstGeom prst="wedgeRoundRectCallout">
            <a:avLst>
              <a:gd name="adj1" fmla="val -45380"/>
              <a:gd name="adj2" fmla="val 86217"/>
              <a:gd name="adj3" fmla="val 16667"/>
            </a:avLst>
          </a:prstGeom>
          <a:solidFill>
            <a:srgbClr val="C00000"/>
          </a:solidFill>
          <a:ln w="9525" cap="flat" cmpd="sng"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wrap="square" lIns="91440" tIns="45720" rIns="91440" bIns="45720" numCol="1" rtlCol="0" anchor="ctr" anchorCtr="0" compatLnSpc="1">
            <a:prstTxWarp prst="textNoShape">
              <a:avLst/>
            </a:prstTxWarp>
          </a:bodyPr>
          <a:lstStyle/>
          <a:p>
            <a:pPr indent="457200" eaLnBrk="0" fontAlgn="base" hangingPunct="0">
              <a:spcBef>
                <a:spcPct val="0"/>
              </a:spcBef>
              <a:spcAft>
                <a:spcPct val="0"/>
              </a:spcAft>
            </a:pPr>
            <a:r>
              <a:rPr lang="en-US" sz="2500" b="1" i="1" dirty="0">
                <a:effectLst>
                  <a:outerShdw blurRad="38100" dist="38100" dir="2700000" algn="tl">
                    <a:srgbClr val="000000">
                      <a:alpha val="43137"/>
                    </a:srgbClr>
                  </a:outerShdw>
                </a:effectLst>
              </a:rPr>
              <a:t>Ray Hawk</a:t>
            </a:r>
            <a:r>
              <a:rPr lang="en-US" sz="2500" dirty="0">
                <a:effectLst>
                  <a:outerShdw blurRad="38100" dist="38100" dir="2700000" algn="tl">
                    <a:srgbClr val="000000">
                      <a:alpha val="43137"/>
                    </a:srgbClr>
                  </a:outerShdw>
                </a:effectLst>
              </a:rPr>
              <a:t>:  “When I sin or if I reject God, then I would no longer be bowing before him in service when I am engaged in that sin or rejection. </a:t>
            </a:r>
            <a:r>
              <a:rPr lang="en-US" sz="2500" b="1" dirty="0">
                <a:solidFill>
                  <a:srgbClr val="FFFF00"/>
                </a:solidFill>
                <a:effectLst>
                  <a:outerShdw blurRad="38100" dist="38100" dir="2700000" algn="tl">
                    <a:srgbClr val="000000">
                      <a:alpha val="43137"/>
                    </a:srgbClr>
                  </a:outerShdw>
                </a:effectLst>
              </a:rPr>
              <a:t>My imperfections are not presenting my ‘body as a living sacrifice</a:t>
            </a:r>
            <a:r>
              <a:rPr lang="en-US" sz="2500" dirty="0">
                <a:effectLst>
                  <a:outerShdw blurRad="38100" dist="38100" dir="2700000" algn="tl">
                    <a:srgbClr val="000000">
                      <a:alpha val="43137"/>
                    </a:srgbClr>
                  </a:outerShdw>
                </a:effectLst>
              </a:rPr>
              <a:t>.’”  </a:t>
            </a:r>
            <a:r>
              <a:rPr lang="en-US" sz="2000" dirty="0">
                <a:effectLst>
                  <a:outerShdw blurRad="38100" dist="38100" dir="2700000" algn="tl">
                    <a:srgbClr val="000000">
                      <a:alpha val="43137"/>
                    </a:srgbClr>
                  </a:outerShdw>
                </a:effectLst>
              </a:rPr>
              <a:t>(Bold emphasis added, personal correspondence:  “Ray Hawk’s 5</a:t>
            </a:r>
            <a:r>
              <a:rPr lang="en-US" sz="2000" baseline="30000" dirty="0">
                <a:effectLst>
                  <a:outerShdw blurRad="38100" dist="38100" dir="2700000" algn="tl">
                    <a:srgbClr val="000000">
                      <a:alpha val="43137"/>
                    </a:srgbClr>
                  </a:outerShdw>
                </a:effectLst>
              </a:rPr>
              <a:t>th</a:t>
            </a:r>
            <a:r>
              <a:rPr lang="en-US" sz="2000" dirty="0">
                <a:effectLst>
                  <a:outerShdw blurRad="38100" dist="38100" dir="2700000" algn="tl">
                    <a:srgbClr val="000000">
                      <a:alpha val="43137"/>
                    </a:srgbClr>
                  </a:outerShdw>
                </a:effectLst>
              </a:rPr>
              <a:t> Response, p. 2)</a:t>
            </a:r>
            <a:endParaRPr kumimoji="0" lang="en-US" sz="20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charset="0"/>
            </a:endParaRPr>
          </a:p>
        </p:txBody>
      </p:sp>
    </p:spTree>
    <p:extLst>
      <p:ext uri="{BB962C8B-B14F-4D97-AF65-F5344CB8AC3E}">
        <p14:creationId xmlns:p14="http://schemas.microsoft.com/office/powerpoint/2010/main" val="311310273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Worship = Praise = Glorify</a:t>
            </a:r>
            <a:endParaRPr lang="en-US" dirty="0"/>
          </a:p>
        </p:txBody>
      </p:sp>
      <p:sp>
        <p:nvSpPr>
          <p:cNvPr id="3" name="Content Placeholder 2"/>
          <p:cNvSpPr>
            <a:spLocks noGrp="1"/>
          </p:cNvSpPr>
          <p:nvPr>
            <p:ph idx="1"/>
          </p:nvPr>
        </p:nvSpPr>
        <p:spPr/>
        <p:txBody>
          <a:bodyPr/>
          <a:lstStyle/>
          <a:p>
            <a:pPr marL="0" indent="457200">
              <a:buNone/>
            </a:pPr>
            <a:r>
              <a:rPr lang="en-US" sz="2800" dirty="0" smtClean="0"/>
              <a:t>Mike </a:t>
            </a:r>
            <a:r>
              <a:rPr lang="en-US" sz="2800" dirty="0"/>
              <a:t>Root:  “For all practical purposes, </a:t>
            </a:r>
            <a:r>
              <a:rPr lang="en-US" sz="2800" b="1" dirty="0">
                <a:solidFill>
                  <a:srgbClr val="FFFF00"/>
                </a:solidFill>
                <a:effectLst/>
              </a:rPr>
              <a:t>worship</a:t>
            </a:r>
            <a:r>
              <a:rPr lang="en-US" sz="2800" dirty="0"/>
              <a:t> and </a:t>
            </a:r>
            <a:r>
              <a:rPr lang="en-US" sz="2800" b="1" dirty="0">
                <a:solidFill>
                  <a:srgbClr val="FFFF00"/>
                </a:solidFill>
                <a:effectLst/>
              </a:rPr>
              <a:t>praise</a:t>
            </a:r>
            <a:r>
              <a:rPr lang="en-US" sz="2800" dirty="0"/>
              <a:t> are synonymous words in the New Testament when applied to what the child of God is and does. Another synonym of both these terms is </a:t>
            </a:r>
            <a:r>
              <a:rPr lang="en-US" sz="2800" b="1" dirty="0">
                <a:solidFill>
                  <a:srgbClr val="FFFF00"/>
                </a:solidFill>
                <a:effectLst/>
              </a:rPr>
              <a:t>glory</a:t>
            </a:r>
            <a:r>
              <a:rPr lang="en-US" sz="2800" dirty="0"/>
              <a:t> or </a:t>
            </a:r>
            <a:r>
              <a:rPr lang="en-US" sz="2800" b="1" dirty="0">
                <a:solidFill>
                  <a:srgbClr val="FFFF00"/>
                </a:solidFill>
                <a:effectLst/>
              </a:rPr>
              <a:t>glorify</a:t>
            </a:r>
            <a:r>
              <a:rPr lang="en-US" sz="2800" dirty="0"/>
              <a:t>. To glorify is to magnify, extol, praise, or ascribe honor to someone. When we worship, praise, and glorify God, we are exalting Him. This means that we are reflecting positively on Him and showing His preeminence in our lives.”  </a:t>
            </a:r>
            <a:r>
              <a:rPr lang="en-US" sz="2000" dirty="0"/>
              <a:t>(Bold emphasis added, </a:t>
            </a:r>
            <a:r>
              <a:rPr lang="en-US" sz="2000" i="1" dirty="0"/>
              <a:t>Unbroken Bread</a:t>
            </a:r>
            <a:r>
              <a:rPr lang="en-US" sz="2000" dirty="0"/>
              <a:t>, 141)</a:t>
            </a:r>
          </a:p>
        </p:txBody>
      </p:sp>
      <p:sp>
        <p:nvSpPr>
          <p:cNvPr id="4" name="Footer Placeholder 3"/>
          <p:cNvSpPr>
            <a:spLocks noGrp="1"/>
          </p:cNvSpPr>
          <p:nvPr>
            <p:ph type="ftr" sz="quarter" idx="11"/>
          </p:nvPr>
        </p:nvSpPr>
        <p:spPr/>
        <p:txBody>
          <a:bodyPr/>
          <a:lstStyle/>
          <a:p>
            <a:r>
              <a:rPr lang="en-US" smtClean="0"/>
              <a:t>Kevin Kay</a:t>
            </a:r>
            <a:endParaRPr lang="en-US"/>
          </a:p>
        </p:txBody>
      </p:sp>
      <p:sp>
        <p:nvSpPr>
          <p:cNvPr id="5" name="Slide Number Placeholder 4"/>
          <p:cNvSpPr>
            <a:spLocks noGrp="1"/>
          </p:cNvSpPr>
          <p:nvPr>
            <p:ph type="sldNum" sz="quarter" idx="12"/>
          </p:nvPr>
        </p:nvSpPr>
        <p:spPr/>
        <p:txBody>
          <a:bodyPr/>
          <a:lstStyle/>
          <a:p>
            <a:fld id="{156EC2FA-43DB-4F1E-808B-3DA229752D5A}" type="slidenum">
              <a:rPr lang="en-US" smtClean="0"/>
              <a:t>63</a:t>
            </a:fld>
            <a:endParaRPr lang="en-US"/>
          </a:p>
        </p:txBody>
      </p:sp>
    </p:spTree>
    <p:extLst>
      <p:ext uri="{BB962C8B-B14F-4D97-AF65-F5344CB8AC3E}">
        <p14:creationId xmlns:p14="http://schemas.microsoft.com/office/powerpoint/2010/main" val="68170879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Glorifying ≠ Worshipping</a:t>
            </a:r>
            <a:endParaRPr lang="en-US" dirty="0"/>
          </a:p>
        </p:txBody>
      </p:sp>
      <p:sp>
        <p:nvSpPr>
          <p:cNvPr id="3" name="Content Placeholder 2"/>
          <p:cNvSpPr>
            <a:spLocks noGrp="1"/>
          </p:cNvSpPr>
          <p:nvPr>
            <p:ph idx="1"/>
          </p:nvPr>
        </p:nvSpPr>
        <p:spPr/>
        <p:txBody>
          <a:bodyPr/>
          <a:lstStyle/>
          <a:p>
            <a:pPr marL="0" indent="457200">
              <a:buNone/>
            </a:pPr>
            <a:r>
              <a:rPr lang="en-US" b="1" dirty="0" smtClean="0">
                <a:effectLst>
                  <a:outerShdw blurRad="38100" dist="38100" dir="2700000" algn="tl">
                    <a:srgbClr val="000000">
                      <a:alpha val="43137"/>
                    </a:srgbClr>
                  </a:outerShdw>
                </a:effectLst>
              </a:rPr>
              <a:t>Rev. </a:t>
            </a:r>
            <a:r>
              <a:rPr lang="en-US" b="1" dirty="0">
                <a:effectLst>
                  <a:outerShdw blurRad="38100" dist="38100" dir="2700000" algn="tl">
                    <a:srgbClr val="000000">
                      <a:alpha val="43137"/>
                    </a:srgbClr>
                  </a:outerShdw>
                </a:effectLst>
              </a:rPr>
              <a:t>14:6–7</a:t>
            </a:r>
            <a:r>
              <a:rPr lang="en-US" b="1" dirty="0" smtClean="0">
                <a:effectLst>
                  <a:outerShdw blurRad="38100" dist="38100" dir="2700000" algn="tl">
                    <a:srgbClr val="000000">
                      <a:alpha val="43137"/>
                    </a:srgbClr>
                  </a:outerShdw>
                </a:effectLst>
              </a:rPr>
              <a:t>:  </a:t>
            </a:r>
            <a:r>
              <a:rPr lang="en-US" baseline="30000" dirty="0" smtClean="0">
                <a:effectLst>
                  <a:outerShdw blurRad="38100" dist="38100" dir="2700000" algn="tl">
                    <a:srgbClr val="000000">
                      <a:alpha val="43137"/>
                    </a:srgbClr>
                  </a:outerShdw>
                </a:effectLst>
              </a:rPr>
              <a:t>6</a:t>
            </a:r>
            <a:r>
              <a:rPr lang="en-US" dirty="0" smtClean="0">
                <a:effectLst>
                  <a:outerShdw blurRad="38100" dist="38100" dir="2700000" algn="tl">
                    <a:srgbClr val="000000">
                      <a:alpha val="43137"/>
                    </a:srgbClr>
                  </a:outerShdw>
                </a:effectLst>
              </a:rPr>
              <a:t> </a:t>
            </a:r>
            <a:r>
              <a:rPr lang="en-US" dirty="0">
                <a:effectLst>
                  <a:outerShdw blurRad="38100" dist="38100" dir="2700000" algn="tl">
                    <a:srgbClr val="000000">
                      <a:alpha val="43137"/>
                    </a:srgbClr>
                  </a:outerShdw>
                </a:effectLst>
              </a:rPr>
              <a:t>Then I saw another angel flying in the midst of heaven, having the everlasting gospel to preach to those who dwell on the earth to every nation, tribe, tongue, and people— </a:t>
            </a:r>
            <a:r>
              <a:rPr lang="en-US" baseline="30000" dirty="0">
                <a:effectLst>
                  <a:outerShdw blurRad="38100" dist="38100" dir="2700000" algn="tl">
                    <a:srgbClr val="000000">
                      <a:alpha val="43137"/>
                    </a:srgbClr>
                  </a:outerShdw>
                </a:effectLst>
              </a:rPr>
              <a:t>7</a:t>
            </a:r>
            <a:r>
              <a:rPr lang="en-US" dirty="0">
                <a:effectLst>
                  <a:outerShdw blurRad="38100" dist="38100" dir="2700000" algn="tl">
                    <a:srgbClr val="000000">
                      <a:alpha val="43137"/>
                    </a:srgbClr>
                  </a:outerShdw>
                </a:effectLst>
              </a:rPr>
              <a:t> saying with a loud voice, “Fear God and </a:t>
            </a:r>
            <a:r>
              <a:rPr lang="en-US" b="1" dirty="0">
                <a:solidFill>
                  <a:srgbClr val="FFFF00"/>
                </a:solidFill>
                <a:effectLst>
                  <a:outerShdw blurRad="38100" dist="38100" dir="2700000" algn="tl">
                    <a:srgbClr val="000000">
                      <a:alpha val="43137"/>
                    </a:srgbClr>
                  </a:outerShdw>
                </a:effectLst>
              </a:rPr>
              <a:t>give glory </a:t>
            </a:r>
            <a:r>
              <a:rPr lang="en-US" dirty="0">
                <a:effectLst>
                  <a:outerShdw blurRad="38100" dist="38100" dir="2700000" algn="tl">
                    <a:srgbClr val="000000">
                      <a:alpha val="43137"/>
                    </a:srgbClr>
                  </a:outerShdw>
                </a:effectLst>
              </a:rPr>
              <a:t>to Him, for the hour of His judgment has come; and </a:t>
            </a:r>
            <a:r>
              <a:rPr lang="en-US" b="1" dirty="0">
                <a:solidFill>
                  <a:srgbClr val="FFFF00"/>
                </a:solidFill>
                <a:effectLst>
                  <a:outerShdw blurRad="38100" dist="38100" dir="2700000" algn="tl">
                    <a:srgbClr val="000000">
                      <a:alpha val="43137"/>
                    </a:srgbClr>
                  </a:outerShdw>
                </a:effectLst>
              </a:rPr>
              <a:t>worship</a:t>
            </a:r>
            <a:r>
              <a:rPr lang="en-US" dirty="0">
                <a:effectLst>
                  <a:outerShdw blurRad="38100" dist="38100" dir="2700000" algn="tl">
                    <a:srgbClr val="000000">
                      <a:alpha val="43137"/>
                    </a:srgbClr>
                  </a:outerShdw>
                </a:effectLst>
              </a:rPr>
              <a:t> Him who made heaven and earth, the sea and springs of water.” </a:t>
            </a:r>
          </a:p>
          <a:p>
            <a:endParaRPr lang="en-US" dirty="0"/>
          </a:p>
        </p:txBody>
      </p:sp>
      <p:sp>
        <p:nvSpPr>
          <p:cNvPr id="4" name="Footer Placeholder 3"/>
          <p:cNvSpPr>
            <a:spLocks noGrp="1"/>
          </p:cNvSpPr>
          <p:nvPr>
            <p:ph type="ftr" sz="quarter" idx="11"/>
          </p:nvPr>
        </p:nvSpPr>
        <p:spPr/>
        <p:txBody>
          <a:bodyPr/>
          <a:lstStyle/>
          <a:p>
            <a:r>
              <a:rPr lang="en-US" smtClean="0"/>
              <a:t>Kevin Kay</a:t>
            </a:r>
            <a:endParaRPr lang="en-US"/>
          </a:p>
        </p:txBody>
      </p:sp>
      <p:sp>
        <p:nvSpPr>
          <p:cNvPr id="5" name="Slide Number Placeholder 4"/>
          <p:cNvSpPr>
            <a:spLocks noGrp="1"/>
          </p:cNvSpPr>
          <p:nvPr>
            <p:ph type="sldNum" sz="quarter" idx="12"/>
          </p:nvPr>
        </p:nvSpPr>
        <p:spPr/>
        <p:txBody>
          <a:bodyPr/>
          <a:lstStyle/>
          <a:p>
            <a:fld id="{156EC2FA-43DB-4F1E-808B-3DA229752D5A}" type="slidenum">
              <a:rPr lang="en-US" smtClean="0"/>
              <a:t>64</a:t>
            </a:fld>
            <a:endParaRPr lang="en-US"/>
          </a:p>
        </p:txBody>
      </p:sp>
    </p:spTree>
    <p:extLst>
      <p:ext uri="{BB962C8B-B14F-4D97-AF65-F5344CB8AC3E}">
        <p14:creationId xmlns:p14="http://schemas.microsoft.com/office/powerpoint/2010/main" val="80220909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Glorifying God</a:t>
            </a:r>
            <a:endParaRPr lang="en-US" dirty="0"/>
          </a:p>
        </p:txBody>
      </p:sp>
      <p:sp>
        <p:nvSpPr>
          <p:cNvPr id="3" name="Content Placeholder 2"/>
          <p:cNvSpPr>
            <a:spLocks noGrp="1"/>
          </p:cNvSpPr>
          <p:nvPr>
            <p:ph idx="1"/>
          </p:nvPr>
        </p:nvSpPr>
        <p:spPr>
          <a:xfrm>
            <a:off x="457200" y="1420814"/>
            <a:ext cx="8229600" cy="4710114"/>
          </a:xfrm>
        </p:spPr>
        <p:txBody>
          <a:bodyPr/>
          <a:lstStyle/>
          <a:p>
            <a:pPr marL="457200" indent="-457200"/>
            <a:r>
              <a:rPr lang="en-US" sz="2800" dirty="0" err="1" smtClean="0"/>
              <a:t>Achan’s</a:t>
            </a:r>
            <a:r>
              <a:rPr lang="en-US" sz="2800" dirty="0" smtClean="0"/>
              <a:t> </a:t>
            </a:r>
            <a:r>
              <a:rPr lang="en-US" sz="2800" b="1" dirty="0" smtClean="0">
                <a:solidFill>
                  <a:srgbClr val="FFFF00"/>
                </a:solidFill>
              </a:rPr>
              <a:t>confession</a:t>
            </a:r>
            <a:r>
              <a:rPr lang="en-US" sz="2800" dirty="0" smtClean="0"/>
              <a:t> of sin  (Josh. 7:19-20)</a:t>
            </a:r>
          </a:p>
          <a:p>
            <a:pPr marL="457200" indent="-457200"/>
            <a:r>
              <a:rPr lang="en-US" sz="2800" dirty="0" smtClean="0"/>
              <a:t>Judgment on </a:t>
            </a:r>
            <a:r>
              <a:rPr lang="en-US" sz="2800" b="1" dirty="0">
                <a:solidFill>
                  <a:srgbClr val="FFFF00"/>
                </a:solidFill>
              </a:rPr>
              <a:t>Sidon</a:t>
            </a:r>
            <a:r>
              <a:rPr lang="en-US" sz="2800" dirty="0" smtClean="0"/>
              <a:t>  (Ezek. 28:22)</a:t>
            </a:r>
          </a:p>
          <a:p>
            <a:pPr marL="457200" indent="-457200"/>
            <a:r>
              <a:rPr lang="en-US" sz="2800" dirty="0" smtClean="0"/>
              <a:t>Christ’s </a:t>
            </a:r>
            <a:r>
              <a:rPr lang="en-US" sz="2800" b="1" dirty="0">
                <a:solidFill>
                  <a:srgbClr val="FFFF00"/>
                </a:solidFill>
              </a:rPr>
              <a:t>obedience</a:t>
            </a:r>
            <a:r>
              <a:rPr lang="en-US" sz="2800" dirty="0" smtClean="0"/>
              <a:t>  (Jn. 14:13)</a:t>
            </a:r>
          </a:p>
          <a:p>
            <a:pPr marL="457200" indent="-457200"/>
            <a:r>
              <a:rPr lang="en-US" sz="2800" dirty="0" smtClean="0"/>
              <a:t>Christians’ </a:t>
            </a:r>
            <a:r>
              <a:rPr lang="en-US" sz="2800" b="1" dirty="0">
                <a:solidFill>
                  <a:srgbClr val="FFFF00"/>
                </a:solidFill>
              </a:rPr>
              <a:t>fruit-bearing</a:t>
            </a:r>
            <a:r>
              <a:rPr lang="en-US" sz="2800" dirty="0" smtClean="0"/>
              <a:t>  (Jn. 15:8)</a:t>
            </a:r>
          </a:p>
          <a:p>
            <a:pPr marL="457200" indent="-457200"/>
            <a:r>
              <a:rPr lang="en-US" sz="2800" dirty="0" smtClean="0"/>
              <a:t>HS </a:t>
            </a:r>
            <a:r>
              <a:rPr lang="en-US" sz="2800" b="1" dirty="0">
                <a:solidFill>
                  <a:srgbClr val="FFFF00"/>
                </a:solidFill>
              </a:rPr>
              <a:t>revealing</a:t>
            </a:r>
            <a:r>
              <a:rPr lang="en-US" sz="2800" dirty="0" smtClean="0"/>
              <a:t> God’s will  (Jn. 16:14)</a:t>
            </a:r>
          </a:p>
          <a:p>
            <a:pPr marL="457200" indent="-457200"/>
            <a:r>
              <a:rPr lang="en-US" sz="2800" dirty="0" smtClean="0"/>
              <a:t>Father to </a:t>
            </a:r>
            <a:r>
              <a:rPr lang="en-US" sz="2800" b="1" dirty="0">
                <a:solidFill>
                  <a:srgbClr val="FFFF00"/>
                </a:solidFill>
              </a:rPr>
              <a:t>glorify</a:t>
            </a:r>
            <a:r>
              <a:rPr lang="en-US" sz="2800" dirty="0" smtClean="0"/>
              <a:t> </a:t>
            </a:r>
            <a:r>
              <a:rPr lang="en-US" sz="2800" b="1" dirty="0">
                <a:solidFill>
                  <a:srgbClr val="FFFF00"/>
                </a:solidFill>
              </a:rPr>
              <a:t>the Son  </a:t>
            </a:r>
            <a:r>
              <a:rPr lang="en-US" sz="2800" dirty="0" smtClean="0"/>
              <a:t>(Jn. 17:1, 5)</a:t>
            </a:r>
          </a:p>
          <a:p>
            <a:pPr marL="457200" indent="-457200"/>
            <a:r>
              <a:rPr lang="en-US" sz="2800" dirty="0" smtClean="0"/>
              <a:t>Jesus finishing His </a:t>
            </a:r>
            <a:r>
              <a:rPr lang="en-US" sz="2800" b="1" dirty="0">
                <a:solidFill>
                  <a:srgbClr val="FFFF00"/>
                </a:solidFill>
              </a:rPr>
              <a:t>work</a:t>
            </a:r>
            <a:r>
              <a:rPr lang="en-US" sz="2800" dirty="0" smtClean="0"/>
              <a:t>  (Jn. 17:4)</a:t>
            </a:r>
          </a:p>
          <a:p>
            <a:pPr marL="457200" indent="-457200"/>
            <a:r>
              <a:rPr lang="en-US" sz="2800" dirty="0" smtClean="0"/>
              <a:t>Peter’s </a:t>
            </a:r>
            <a:r>
              <a:rPr lang="en-US" sz="2800" b="1" dirty="0">
                <a:solidFill>
                  <a:srgbClr val="FFFF00"/>
                </a:solidFill>
              </a:rPr>
              <a:t>death</a:t>
            </a:r>
            <a:r>
              <a:rPr lang="en-US" sz="2800" dirty="0" smtClean="0"/>
              <a:t>  (Jn. 21:18-19)</a:t>
            </a:r>
          </a:p>
          <a:p>
            <a:pPr marL="457200" indent="-457200"/>
            <a:r>
              <a:rPr lang="en-US" sz="2800" dirty="0" smtClean="0"/>
              <a:t>Avoiding </a:t>
            </a:r>
            <a:r>
              <a:rPr lang="en-US" sz="2800" b="1" dirty="0">
                <a:solidFill>
                  <a:srgbClr val="FFFF00"/>
                </a:solidFill>
              </a:rPr>
              <a:t>sin</a:t>
            </a:r>
            <a:r>
              <a:rPr lang="en-US" sz="2800" dirty="0" smtClean="0"/>
              <a:t>  (1 Cor. 6:18-20)</a:t>
            </a:r>
          </a:p>
        </p:txBody>
      </p:sp>
      <p:sp>
        <p:nvSpPr>
          <p:cNvPr id="4" name="Footer Placeholder 3"/>
          <p:cNvSpPr>
            <a:spLocks noGrp="1"/>
          </p:cNvSpPr>
          <p:nvPr>
            <p:ph type="ftr" sz="quarter" idx="11"/>
          </p:nvPr>
        </p:nvSpPr>
        <p:spPr/>
        <p:txBody>
          <a:bodyPr/>
          <a:lstStyle/>
          <a:p>
            <a:r>
              <a:rPr lang="en-US" smtClean="0"/>
              <a:t>Kevin Kay</a:t>
            </a:r>
            <a:endParaRPr lang="en-US"/>
          </a:p>
        </p:txBody>
      </p:sp>
      <p:sp>
        <p:nvSpPr>
          <p:cNvPr id="5" name="Slide Number Placeholder 4"/>
          <p:cNvSpPr>
            <a:spLocks noGrp="1"/>
          </p:cNvSpPr>
          <p:nvPr>
            <p:ph type="sldNum" sz="quarter" idx="12"/>
          </p:nvPr>
        </p:nvSpPr>
        <p:spPr/>
        <p:txBody>
          <a:bodyPr/>
          <a:lstStyle/>
          <a:p>
            <a:fld id="{156EC2FA-43DB-4F1E-808B-3DA229752D5A}" type="slidenum">
              <a:rPr lang="en-US" smtClean="0"/>
              <a:t>65</a:t>
            </a:fld>
            <a:endParaRPr lang="en-US"/>
          </a:p>
        </p:txBody>
      </p:sp>
      <p:sp>
        <p:nvSpPr>
          <p:cNvPr id="6" name="Rounded Rectangular Callout 5"/>
          <p:cNvSpPr/>
          <p:nvPr/>
        </p:nvSpPr>
        <p:spPr bwMode="auto">
          <a:xfrm>
            <a:off x="1869141" y="1936375"/>
            <a:ext cx="6252882" cy="1075765"/>
          </a:xfrm>
          <a:prstGeom prst="wedgeRoundRectCallout">
            <a:avLst>
              <a:gd name="adj1" fmla="val -29005"/>
              <a:gd name="adj2" fmla="val 146250"/>
              <a:gd name="adj3" fmla="val 16667"/>
            </a:avLst>
          </a:prstGeom>
          <a:solidFill>
            <a:schemeClr val="accent1"/>
          </a:solidFill>
          <a:ln w="9525" cap="flat" cmpd="sng"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charset="0"/>
              </a:rPr>
              <a:t>Did the Father </a:t>
            </a:r>
            <a:r>
              <a:rPr kumimoji="0" lang="en-US" sz="2800" b="1" i="0" u="none" strike="noStrike" cap="none" normalizeH="0" baseline="0" dirty="0" smtClean="0">
                <a:ln>
                  <a:noFill/>
                </a:ln>
                <a:solidFill>
                  <a:srgbClr val="FFFF00"/>
                </a:solidFill>
                <a:effectLst>
                  <a:outerShdw blurRad="38100" dist="38100" dir="2700000" algn="tl">
                    <a:srgbClr val="000000">
                      <a:alpha val="43137"/>
                    </a:srgbClr>
                  </a:outerShdw>
                </a:effectLst>
                <a:latin typeface="Arial" charset="0"/>
              </a:rPr>
              <a:t>“worship”</a:t>
            </a:r>
            <a:r>
              <a:rPr kumimoji="0" lang="en-US" sz="28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charset="0"/>
              </a:rPr>
              <a:t> the Son when He glorified Him?</a:t>
            </a:r>
          </a:p>
        </p:txBody>
      </p:sp>
    </p:spTree>
    <p:extLst>
      <p:ext uri="{BB962C8B-B14F-4D97-AF65-F5344CB8AC3E}">
        <p14:creationId xmlns:p14="http://schemas.microsoft.com/office/powerpoint/2010/main" val="321186808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Praising God</a:t>
            </a:r>
            <a:endParaRPr lang="en-US" dirty="0"/>
          </a:p>
        </p:txBody>
      </p:sp>
      <p:sp>
        <p:nvSpPr>
          <p:cNvPr id="3" name="Content Placeholder 2"/>
          <p:cNvSpPr>
            <a:spLocks noGrp="1"/>
          </p:cNvSpPr>
          <p:nvPr>
            <p:ph idx="1"/>
          </p:nvPr>
        </p:nvSpPr>
        <p:spPr>
          <a:xfrm>
            <a:off x="457200" y="1420814"/>
            <a:ext cx="8229600" cy="4710114"/>
          </a:xfrm>
        </p:spPr>
        <p:txBody>
          <a:bodyPr/>
          <a:lstStyle/>
          <a:p>
            <a:pPr marL="457200" indent="-457200">
              <a:spcBef>
                <a:spcPts val="0"/>
              </a:spcBef>
              <a:spcAft>
                <a:spcPts val="2400"/>
              </a:spcAft>
            </a:pPr>
            <a:r>
              <a:rPr lang="en-US" sz="2800" b="1" dirty="0">
                <a:solidFill>
                  <a:srgbClr val="FFFF00"/>
                </a:solidFill>
                <a:effectLst>
                  <a:outerShdw blurRad="38100" dist="38100" dir="2700000" algn="tl">
                    <a:srgbClr val="000000">
                      <a:alpha val="43137"/>
                    </a:srgbClr>
                  </a:outerShdw>
                </a:effectLst>
              </a:rPr>
              <a:t>Words</a:t>
            </a:r>
            <a:r>
              <a:rPr lang="en-US" sz="2800" dirty="0" smtClean="0">
                <a:effectLst>
                  <a:outerShdw blurRad="38100" dist="38100" dir="2700000" algn="tl">
                    <a:srgbClr val="000000">
                      <a:alpha val="43137"/>
                    </a:srgbClr>
                  </a:outerShdw>
                </a:effectLst>
              </a:rPr>
              <a:t> of praise  (</a:t>
            </a:r>
            <a:r>
              <a:rPr lang="en-US" sz="2800" dirty="0">
                <a:effectLst>
                  <a:outerShdw blurRad="38100" dist="38100" dir="2700000" algn="tl">
                    <a:srgbClr val="000000">
                      <a:alpha val="43137"/>
                    </a:srgbClr>
                  </a:outerShdw>
                </a:effectLst>
              </a:rPr>
              <a:t>Lk. 1:64; 2:13-14; 19:37-38; 1 Pet. </a:t>
            </a:r>
            <a:r>
              <a:rPr lang="en-US" sz="2800" dirty="0" smtClean="0">
                <a:effectLst>
                  <a:outerShdw blurRad="38100" dist="38100" dir="2700000" algn="tl">
                    <a:srgbClr val="000000">
                      <a:alpha val="43137"/>
                    </a:srgbClr>
                  </a:outerShdw>
                </a:effectLst>
              </a:rPr>
              <a:t>2:9)</a:t>
            </a:r>
          </a:p>
          <a:p>
            <a:pPr marL="457200" indent="-457200">
              <a:spcBef>
                <a:spcPts val="0"/>
              </a:spcBef>
              <a:spcAft>
                <a:spcPts val="2400"/>
              </a:spcAft>
            </a:pPr>
            <a:r>
              <a:rPr lang="en-US" sz="2800" b="1" dirty="0">
                <a:solidFill>
                  <a:srgbClr val="FFFF00"/>
                </a:solidFill>
                <a:effectLst>
                  <a:outerShdw blurRad="38100" dist="38100" dir="2700000" algn="tl">
                    <a:srgbClr val="000000">
                      <a:alpha val="43137"/>
                    </a:srgbClr>
                  </a:outerShdw>
                </a:effectLst>
              </a:rPr>
              <a:t>Songs</a:t>
            </a:r>
            <a:r>
              <a:rPr lang="en-US" sz="2800" dirty="0" smtClean="0">
                <a:effectLst>
                  <a:outerShdw blurRad="38100" dist="38100" dir="2700000" algn="tl">
                    <a:srgbClr val="000000">
                      <a:alpha val="43137"/>
                    </a:srgbClr>
                  </a:outerShdw>
                </a:effectLst>
              </a:rPr>
              <a:t> of praise  (Heb. 2:12)</a:t>
            </a:r>
          </a:p>
          <a:p>
            <a:pPr marL="457200" indent="-457200">
              <a:spcBef>
                <a:spcPts val="0"/>
              </a:spcBef>
              <a:spcAft>
                <a:spcPts val="2400"/>
              </a:spcAft>
            </a:pPr>
            <a:r>
              <a:rPr lang="en-US" sz="2800" dirty="0" smtClean="0">
                <a:effectLst>
                  <a:outerShdw blurRad="38100" dist="38100" dir="2700000" algn="tl">
                    <a:srgbClr val="000000">
                      <a:alpha val="43137"/>
                    </a:srgbClr>
                  </a:outerShdw>
                </a:effectLst>
              </a:rPr>
              <a:t>Giving </a:t>
            </a:r>
            <a:r>
              <a:rPr lang="en-US" sz="2800" b="1" dirty="0">
                <a:solidFill>
                  <a:srgbClr val="FFFF00"/>
                </a:solidFill>
                <a:effectLst>
                  <a:outerShdw blurRad="38100" dist="38100" dir="2700000" algn="tl">
                    <a:srgbClr val="000000">
                      <a:alpha val="43137"/>
                    </a:srgbClr>
                  </a:outerShdw>
                </a:effectLst>
              </a:rPr>
              <a:t>thanks</a:t>
            </a:r>
            <a:r>
              <a:rPr lang="en-US" sz="2800" dirty="0" smtClean="0">
                <a:effectLst>
                  <a:outerShdw blurRad="38100" dist="38100" dir="2700000" algn="tl">
                    <a:srgbClr val="000000">
                      <a:alpha val="43137"/>
                    </a:srgbClr>
                  </a:outerShdw>
                </a:effectLst>
              </a:rPr>
              <a:t>  (Heb. 13:15-16)</a:t>
            </a:r>
          </a:p>
          <a:p>
            <a:pPr marL="457200" indent="-457200">
              <a:spcBef>
                <a:spcPts val="0"/>
              </a:spcBef>
              <a:spcAft>
                <a:spcPts val="2400"/>
              </a:spcAft>
            </a:pPr>
            <a:r>
              <a:rPr lang="en-US" sz="2800" dirty="0" smtClean="0">
                <a:effectLst>
                  <a:outerShdw blurRad="38100" dist="38100" dir="2700000" algn="tl">
                    <a:srgbClr val="000000">
                      <a:alpha val="43137"/>
                    </a:srgbClr>
                  </a:outerShdw>
                </a:effectLst>
              </a:rPr>
              <a:t>Genuine </a:t>
            </a:r>
            <a:r>
              <a:rPr lang="en-US" sz="2800" b="1" dirty="0">
                <a:solidFill>
                  <a:srgbClr val="FFFF00"/>
                </a:solidFill>
                <a:effectLst>
                  <a:outerShdw blurRad="38100" dist="38100" dir="2700000" algn="tl">
                    <a:srgbClr val="000000">
                      <a:alpha val="43137"/>
                    </a:srgbClr>
                  </a:outerShdw>
                </a:effectLst>
              </a:rPr>
              <a:t>faith</a:t>
            </a:r>
            <a:r>
              <a:rPr lang="en-US" sz="2800" dirty="0" smtClean="0">
                <a:effectLst>
                  <a:outerShdw blurRad="38100" dist="38100" dir="2700000" algn="tl">
                    <a:srgbClr val="000000">
                      <a:alpha val="43137"/>
                    </a:srgbClr>
                  </a:outerShdw>
                </a:effectLst>
              </a:rPr>
              <a:t> tested by fire  (1 Pet. 1:7)</a:t>
            </a:r>
          </a:p>
          <a:p>
            <a:pPr marL="857250" lvl="1" indent="-457200">
              <a:spcBef>
                <a:spcPts val="0"/>
              </a:spcBef>
              <a:spcAft>
                <a:spcPts val="2400"/>
              </a:spcAft>
            </a:pPr>
            <a:r>
              <a:rPr lang="en-US" sz="2400" dirty="0" smtClean="0">
                <a:effectLst>
                  <a:outerShdw blurRad="38100" dist="38100" dir="2700000" algn="tl">
                    <a:srgbClr val="000000">
                      <a:alpha val="43137"/>
                    </a:srgbClr>
                  </a:outerShdw>
                </a:effectLst>
              </a:rPr>
              <a:t>Is this praise for God or the faithful Christian?</a:t>
            </a:r>
          </a:p>
          <a:p>
            <a:pPr marL="457200" indent="-457200">
              <a:spcBef>
                <a:spcPts val="0"/>
              </a:spcBef>
              <a:spcAft>
                <a:spcPts val="2400"/>
              </a:spcAft>
            </a:pPr>
            <a:r>
              <a:rPr lang="en-US" sz="2800" b="1" dirty="0">
                <a:solidFill>
                  <a:srgbClr val="FFFF00"/>
                </a:solidFill>
                <a:effectLst>
                  <a:outerShdw blurRad="38100" dist="38100" dir="2700000" algn="tl">
                    <a:srgbClr val="000000">
                      <a:alpha val="43137"/>
                    </a:srgbClr>
                  </a:outerShdw>
                </a:effectLst>
              </a:rPr>
              <a:t>Fruits</a:t>
            </a:r>
            <a:r>
              <a:rPr lang="en-US" sz="2800" dirty="0" smtClean="0">
                <a:effectLst>
                  <a:outerShdw blurRad="38100" dist="38100" dir="2700000" algn="tl">
                    <a:srgbClr val="000000">
                      <a:alpha val="43137"/>
                    </a:srgbClr>
                  </a:outerShdw>
                </a:effectLst>
              </a:rPr>
              <a:t> of righteousness  (Phil. 1:11)</a:t>
            </a:r>
          </a:p>
        </p:txBody>
      </p:sp>
      <p:sp>
        <p:nvSpPr>
          <p:cNvPr id="4" name="Footer Placeholder 3"/>
          <p:cNvSpPr>
            <a:spLocks noGrp="1"/>
          </p:cNvSpPr>
          <p:nvPr>
            <p:ph type="ftr" sz="quarter" idx="11"/>
          </p:nvPr>
        </p:nvSpPr>
        <p:spPr/>
        <p:txBody>
          <a:bodyPr/>
          <a:lstStyle/>
          <a:p>
            <a:r>
              <a:rPr lang="en-US" smtClean="0"/>
              <a:t>Kevin Kay</a:t>
            </a:r>
            <a:endParaRPr lang="en-US"/>
          </a:p>
        </p:txBody>
      </p:sp>
      <p:sp>
        <p:nvSpPr>
          <p:cNvPr id="5" name="Slide Number Placeholder 4"/>
          <p:cNvSpPr>
            <a:spLocks noGrp="1"/>
          </p:cNvSpPr>
          <p:nvPr>
            <p:ph type="sldNum" sz="quarter" idx="12"/>
          </p:nvPr>
        </p:nvSpPr>
        <p:spPr/>
        <p:txBody>
          <a:bodyPr/>
          <a:lstStyle/>
          <a:p>
            <a:fld id="{156EC2FA-43DB-4F1E-808B-3DA229752D5A}" type="slidenum">
              <a:rPr lang="en-US" smtClean="0"/>
              <a:t>66</a:t>
            </a:fld>
            <a:endParaRPr lang="en-US"/>
          </a:p>
        </p:txBody>
      </p:sp>
    </p:spTree>
    <p:extLst>
      <p:ext uri="{BB962C8B-B14F-4D97-AF65-F5344CB8AC3E}">
        <p14:creationId xmlns:p14="http://schemas.microsoft.com/office/powerpoint/2010/main" val="120095567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Rom. 12:1</a:t>
            </a:r>
            <a:endParaRPr lang="en-US" dirty="0"/>
          </a:p>
        </p:txBody>
      </p:sp>
      <p:sp>
        <p:nvSpPr>
          <p:cNvPr id="6" name="Content Placeholder 5"/>
          <p:cNvSpPr>
            <a:spLocks noGrp="1"/>
          </p:cNvSpPr>
          <p:nvPr>
            <p:ph idx="1"/>
          </p:nvPr>
        </p:nvSpPr>
        <p:spPr/>
        <p:txBody>
          <a:bodyPr/>
          <a:lstStyle/>
          <a:p>
            <a:pPr marL="457200" indent="-457200"/>
            <a:r>
              <a:rPr lang="en-US" b="1" dirty="0" smtClean="0">
                <a:effectLst>
                  <a:outerShdw blurRad="38100" dist="38100" dir="2700000" algn="tl">
                    <a:srgbClr val="000000">
                      <a:alpha val="43137"/>
                    </a:srgbClr>
                  </a:outerShdw>
                </a:effectLst>
              </a:rPr>
              <a:t>NKJV:  </a:t>
            </a:r>
            <a:r>
              <a:rPr lang="en-US" baseline="30000" dirty="0" smtClean="0">
                <a:effectLst>
                  <a:outerShdw blurRad="38100" dist="38100" dir="2700000" algn="tl">
                    <a:srgbClr val="000000">
                      <a:alpha val="43137"/>
                    </a:srgbClr>
                  </a:outerShdw>
                </a:effectLst>
              </a:rPr>
              <a:t>1</a:t>
            </a:r>
            <a:r>
              <a:rPr lang="en-US" dirty="0" smtClean="0">
                <a:effectLst>
                  <a:outerShdw blurRad="38100" dist="38100" dir="2700000" algn="tl">
                    <a:srgbClr val="000000">
                      <a:alpha val="43137"/>
                    </a:srgbClr>
                  </a:outerShdw>
                </a:effectLst>
              </a:rPr>
              <a:t> </a:t>
            </a:r>
            <a:r>
              <a:rPr lang="en-US" dirty="0">
                <a:effectLst>
                  <a:outerShdw blurRad="38100" dist="38100" dir="2700000" algn="tl">
                    <a:srgbClr val="000000">
                      <a:alpha val="43137"/>
                    </a:srgbClr>
                  </a:outerShdw>
                </a:effectLst>
              </a:rPr>
              <a:t>I beseech you therefore, brethren, by the mercies of God, that you present your bodies a living sacrifice, holy, acceptable to God, which is your reasonable </a:t>
            </a:r>
            <a:r>
              <a:rPr lang="en-US" b="1" dirty="0">
                <a:solidFill>
                  <a:srgbClr val="FFFF00"/>
                </a:solidFill>
                <a:effectLst>
                  <a:outerShdw blurRad="38100" dist="38100" dir="2700000" algn="tl">
                    <a:srgbClr val="000000">
                      <a:alpha val="43137"/>
                    </a:srgbClr>
                  </a:outerShdw>
                </a:effectLst>
              </a:rPr>
              <a:t>service</a:t>
            </a:r>
            <a:r>
              <a:rPr lang="en-US" dirty="0" smtClean="0">
                <a:effectLst>
                  <a:outerShdw blurRad="38100" dist="38100" dir="2700000" algn="tl">
                    <a:srgbClr val="000000">
                      <a:alpha val="43137"/>
                    </a:srgbClr>
                  </a:outerShdw>
                </a:effectLst>
              </a:rPr>
              <a:t>.</a:t>
            </a:r>
            <a:endParaRPr lang="en-US" dirty="0">
              <a:effectLst>
                <a:outerShdw blurRad="38100" dist="38100" dir="2700000" algn="tl">
                  <a:srgbClr val="000000">
                    <a:alpha val="43137"/>
                  </a:srgbClr>
                </a:outerShdw>
              </a:effectLst>
            </a:endParaRPr>
          </a:p>
        </p:txBody>
      </p:sp>
      <p:sp>
        <p:nvSpPr>
          <p:cNvPr id="3" name="Footer Placeholder 2"/>
          <p:cNvSpPr>
            <a:spLocks noGrp="1"/>
          </p:cNvSpPr>
          <p:nvPr>
            <p:ph type="ftr" sz="quarter" idx="11"/>
          </p:nvPr>
        </p:nvSpPr>
        <p:spPr/>
        <p:txBody>
          <a:bodyPr/>
          <a:lstStyle/>
          <a:p>
            <a:r>
              <a:rPr lang="en-US" smtClean="0"/>
              <a:t>Kevin Kay</a:t>
            </a:r>
            <a:endParaRPr lang="en-US"/>
          </a:p>
        </p:txBody>
      </p:sp>
      <p:sp>
        <p:nvSpPr>
          <p:cNvPr id="4" name="Slide Number Placeholder 3"/>
          <p:cNvSpPr>
            <a:spLocks noGrp="1"/>
          </p:cNvSpPr>
          <p:nvPr>
            <p:ph type="sldNum" sz="quarter" idx="12"/>
          </p:nvPr>
        </p:nvSpPr>
        <p:spPr/>
        <p:txBody>
          <a:bodyPr/>
          <a:lstStyle/>
          <a:p>
            <a:fld id="{156EC2FA-43DB-4F1E-808B-3DA229752D5A}" type="slidenum">
              <a:rPr lang="en-US" smtClean="0"/>
              <a:t>67</a:t>
            </a:fld>
            <a:endParaRPr lang="en-US"/>
          </a:p>
        </p:txBody>
      </p:sp>
      <p:pic>
        <p:nvPicPr>
          <p:cNvPr id="7" name="Picture 6" descr="R:\PFiles\MSOffice\Clipart\standard\stddir2\bd08206_.wmf"/>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a:xfrm>
            <a:off x="5069541" y="3703020"/>
            <a:ext cx="3155577" cy="2311460"/>
          </a:xfrm>
          <a:prstGeom prst="rect">
            <a:avLst/>
          </a:prstGeom>
        </p:spPr>
      </p:pic>
    </p:spTree>
    <p:extLst>
      <p:ext uri="{BB962C8B-B14F-4D97-AF65-F5344CB8AC3E}">
        <p14:creationId xmlns:p14="http://schemas.microsoft.com/office/powerpoint/2010/main" val="54188635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p:cTn id="7" dur="500" fill="hold"/>
                                        <p:tgtEl>
                                          <p:spTgt spid="6">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6">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err="1" smtClean="0"/>
              <a:t>Latreia</a:t>
            </a:r>
            <a:r>
              <a:rPr lang="en-US" dirty="0" smtClean="0"/>
              <a:t/>
            </a:r>
            <a:br>
              <a:rPr lang="en-US" dirty="0" smtClean="0"/>
            </a:br>
            <a:r>
              <a:rPr lang="en-US" sz="3000" dirty="0" smtClean="0">
                <a:latin typeface="+mn-lt"/>
              </a:rPr>
              <a:t>(Rom. 12:1)</a:t>
            </a:r>
            <a:endParaRPr lang="en-US" sz="3000" dirty="0">
              <a:latin typeface="+mn-lt"/>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634780555"/>
              </p:ext>
            </p:extLst>
          </p:nvPr>
        </p:nvGraphicFramePr>
        <p:xfrm>
          <a:off x="457200" y="1689753"/>
          <a:ext cx="8229600" cy="4383740"/>
        </p:xfrm>
        <a:graphic>
          <a:graphicData uri="http://schemas.openxmlformats.org/drawingml/2006/table">
            <a:tbl>
              <a:tblPr firstRow="1" bandRow="1">
                <a:tableStyleId>{5C22544A-7EE6-4342-B048-85BDC9FD1C3A}</a:tableStyleId>
              </a:tblPr>
              <a:tblGrid>
                <a:gridCol w="4114800"/>
                <a:gridCol w="4114800"/>
              </a:tblGrid>
              <a:tr h="578985">
                <a:tc>
                  <a:txBody>
                    <a:bodyPr/>
                    <a:lstStyle/>
                    <a:p>
                      <a:pPr algn="ctr"/>
                      <a:r>
                        <a:rPr lang="en-US" sz="2800" dirty="0" smtClean="0">
                          <a:solidFill>
                            <a:srgbClr val="FFFF00"/>
                          </a:solidFill>
                          <a:latin typeface="+mj-lt"/>
                        </a:rPr>
                        <a:t>“Service”</a:t>
                      </a:r>
                      <a:endParaRPr lang="en-US" sz="2800" dirty="0">
                        <a:solidFill>
                          <a:srgbClr val="FFFF00"/>
                        </a:solidFill>
                        <a:latin typeface="+mj-lt"/>
                      </a:endParaRPr>
                    </a:p>
                  </a:txBody>
                  <a:tcPr anchor="ctr">
                    <a:cell3D prstMaterial="dkEdge">
                      <a:bevel/>
                      <a:lightRig rig="flood" dir="t"/>
                    </a:cell3D>
                  </a:tcPr>
                </a:tc>
                <a:tc>
                  <a:txBody>
                    <a:bodyPr/>
                    <a:lstStyle/>
                    <a:p>
                      <a:pPr marL="0" algn="ctr" defTabSz="914400" rtl="0" eaLnBrk="1" latinLnBrk="0" hangingPunct="1"/>
                      <a:r>
                        <a:rPr lang="en-US" sz="2800" b="1" kern="1200" dirty="0" smtClean="0">
                          <a:solidFill>
                            <a:srgbClr val="FFFF00"/>
                          </a:solidFill>
                          <a:latin typeface="+mj-lt"/>
                          <a:ea typeface="+mn-ea"/>
                          <a:cs typeface="+mn-cs"/>
                        </a:rPr>
                        <a:t>“Worship”</a:t>
                      </a:r>
                      <a:endParaRPr lang="en-US" sz="2800" b="1" kern="1200" dirty="0">
                        <a:solidFill>
                          <a:srgbClr val="FFFF00"/>
                        </a:solidFill>
                        <a:latin typeface="+mj-lt"/>
                        <a:ea typeface="+mn-ea"/>
                        <a:cs typeface="+mn-cs"/>
                      </a:endParaRPr>
                    </a:p>
                  </a:txBody>
                  <a:tcPr anchor="ctr">
                    <a:cell3D prstMaterial="dkEdge">
                      <a:bevel/>
                      <a:lightRig rig="flood" dir="t"/>
                    </a:cell3D>
                  </a:tcPr>
                </a:tc>
              </a:tr>
              <a:tr h="760951">
                <a:tc>
                  <a:txBody>
                    <a:bodyPr/>
                    <a:lstStyle/>
                    <a:p>
                      <a:r>
                        <a:rPr lang="en-US" sz="2000" dirty="0" smtClean="0">
                          <a:latin typeface="+mj-lt"/>
                        </a:rPr>
                        <a:t>“Spiritual</a:t>
                      </a:r>
                      <a:r>
                        <a:rPr lang="en-US" sz="2000" baseline="0" dirty="0" smtClean="0">
                          <a:latin typeface="+mj-lt"/>
                        </a:rPr>
                        <a:t> service”  </a:t>
                      </a:r>
                      <a:r>
                        <a:rPr lang="en-US" sz="2000" baseline="0" dirty="0" smtClean="0"/>
                        <a:t>(ASV)</a:t>
                      </a:r>
                      <a:endParaRPr lang="en-US" sz="2000" dirty="0"/>
                    </a:p>
                  </a:txBody>
                  <a:tcPr anchor="ctr">
                    <a:cell3D prstMaterial="dkEdge">
                      <a:bevel/>
                      <a:lightRig rig="flood" dir="t"/>
                    </a:cell3D>
                  </a:tcPr>
                </a:tc>
                <a:tc>
                  <a:txBody>
                    <a:bodyPr/>
                    <a:lstStyle/>
                    <a:p>
                      <a:r>
                        <a:rPr lang="en-US" sz="2000" dirty="0" smtClean="0">
                          <a:latin typeface="+mj-lt"/>
                        </a:rPr>
                        <a:t>“Spiritual</a:t>
                      </a:r>
                      <a:r>
                        <a:rPr lang="en-US" sz="2000" baseline="0" dirty="0" smtClean="0">
                          <a:latin typeface="+mj-lt"/>
                        </a:rPr>
                        <a:t> worship”  </a:t>
                      </a:r>
                      <a:r>
                        <a:rPr lang="en-US" sz="2000" baseline="0" dirty="0" smtClean="0"/>
                        <a:t>(ESV; HCSB; </a:t>
                      </a:r>
                      <a:r>
                        <a:rPr lang="en-US" sz="2000" baseline="0" dirty="0" err="1" smtClean="0"/>
                        <a:t>NRSV</a:t>
                      </a:r>
                      <a:r>
                        <a:rPr lang="en-US" sz="2000" baseline="0" dirty="0" smtClean="0"/>
                        <a:t>; RSV)</a:t>
                      </a:r>
                      <a:endParaRPr lang="en-US" sz="2000" dirty="0"/>
                    </a:p>
                  </a:txBody>
                  <a:tcPr anchor="ctr">
                    <a:cell3D prstMaterial="dkEdge">
                      <a:bevel/>
                      <a:lightRig rig="flood" dir="t"/>
                    </a:cell3D>
                  </a:tcPr>
                </a:tc>
              </a:tr>
              <a:tr h="760951">
                <a:tc>
                  <a:txBody>
                    <a:bodyPr/>
                    <a:lstStyle/>
                    <a:p>
                      <a:r>
                        <a:rPr lang="en-US" sz="2000" dirty="0" smtClean="0">
                          <a:latin typeface="+mj-lt"/>
                        </a:rPr>
                        <a:t>“Reasonable</a:t>
                      </a:r>
                      <a:r>
                        <a:rPr lang="en-US" sz="2000" baseline="0" dirty="0" smtClean="0">
                          <a:latin typeface="+mj-lt"/>
                        </a:rPr>
                        <a:t> service”  </a:t>
                      </a:r>
                      <a:r>
                        <a:rPr lang="en-US" sz="2000" baseline="0" dirty="0" smtClean="0"/>
                        <a:t>(KJV; LEB; NET; NKJV)</a:t>
                      </a:r>
                      <a:endParaRPr lang="en-US" sz="2000" dirty="0"/>
                    </a:p>
                  </a:txBody>
                  <a:tcPr anchor="ctr">
                    <a:cell3D prstMaterial="dkEdge">
                      <a:bevel/>
                      <a:lightRig rig="flood" dir="t"/>
                    </a:cell3D>
                  </a:tcPr>
                </a:tc>
                <a:tc>
                  <a:txBody>
                    <a:bodyPr/>
                    <a:lstStyle/>
                    <a:p>
                      <a:r>
                        <a:rPr lang="en-US" sz="2000" kern="1200" dirty="0" smtClean="0">
                          <a:solidFill>
                            <a:schemeClr val="dk1"/>
                          </a:solidFill>
                          <a:latin typeface="+mj-lt"/>
                          <a:ea typeface="+mn-ea"/>
                          <a:cs typeface="+mn-cs"/>
                        </a:rPr>
                        <a:t>“Spiritual service of worship”  </a:t>
                      </a:r>
                      <a:r>
                        <a:rPr lang="en-US" sz="2000" baseline="0" dirty="0" smtClean="0"/>
                        <a:t>(NASB)</a:t>
                      </a:r>
                      <a:endParaRPr lang="en-US" sz="2000" dirty="0"/>
                    </a:p>
                  </a:txBody>
                  <a:tcPr anchor="ctr">
                    <a:cell3D prstMaterial="dkEdge">
                      <a:bevel/>
                      <a:lightRig rig="flood" dir="t"/>
                    </a:cell3D>
                  </a:tcPr>
                </a:tc>
              </a:tr>
              <a:tr h="760951">
                <a:tc>
                  <a:txBody>
                    <a:bodyPr/>
                    <a:lstStyle/>
                    <a:p>
                      <a:r>
                        <a:rPr lang="en-US" sz="2000" dirty="0" smtClean="0">
                          <a:latin typeface="+mj-lt"/>
                        </a:rPr>
                        <a:t>“Intelligent</a:t>
                      </a:r>
                      <a:r>
                        <a:rPr lang="en-US" sz="2000" baseline="0" dirty="0" smtClean="0">
                          <a:latin typeface="+mj-lt"/>
                        </a:rPr>
                        <a:t> service”  </a:t>
                      </a:r>
                      <a:r>
                        <a:rPr lang="en-US" sz="2000" baseline="0" dirty="0" smtClean="0"/>
                        <a:t>(YLT)</a:t>
                      </a:r>
                      <a:endParaRPr lang="en-US" sz="2000" dirty="0"/>
                    </a:p>
                  </a:txBody>
                  <a:tcPr anchor="ctr">
                    <a:cell3D prstMaterial="dkEdge">
                      <a:bevel/>
                      <a:lightRig rig="flood" dir="t"/>
                    </a:cell3D>
                  </a:tcPr>
                </a:tc>
                <a:tc>
                  <a:txBody>
                    <a:bodyPr/>
                    <a:lstStyle/>
                    <a:p>
                      <a:r>
                        <a:rPr lang="en-US" sz="2000" kern="1200" dirty="0" smtClean="0">
                          <a:solidFill>
                            <a:schemeClr val="dk1"/>
                          </a:solidFill>
                          <a:latin typeface="+mj-lt"/>
                          <a:ea typeface="+mn-ea"/>
                          <a:cs typeface="+mn-cs"/>
                        </a:rPr>
                        <a:t>“True and proper worship”  </a:t>
                      </a:r>
                      <a:r>
                        <a:rPr lang="en-US" sz="2000" baseline="0" dirty="0" smtClean="0"/>
                        <a:t>(NIV)</a:t>
                      </a:r>
                      <a:endParaRPr lang="en-US" sz="2000" dirty="0"/>
                    </a:p>
                  </a:txBody>
                  <a:tcPr anchor="ctr">
                    <a:cell3D prstMaterial="dkEdge">
                      <a:bevel/>
                      <a:lightRig rig="flood" dir="t"/>
                    </a:cell3D>
                  </a:tcPr>
                </a:tc>
              </a:tr>
              <a:tr h="760951">
                <a:tc>
                  <a:txBody>
                    <a:bodyPr/>
                    <a:lstStyle/>
                    <a:p>
                      <a:endParaRPr lang="en-US" sz="2000" dirty="0"/>
                    </a:p>
                  </a:txBody>
                  <a:tcPr anchor="ctr">
                    <a:cell3D prstMaterial="dkEdge">
                      <a:bevel/>
                      <a:lightRig rig="flood" dir="t"/>
                    </a:cell3D>
                  </a:tcPr>
                </a:tc>
                <a:tc>
                  <a:txBody>
                    <a:bodyPr/>
                    <a:lstStyle/>
                    <a:p>
                      <a:r>
                        <a:rPr lang="en-US" sz="2000" kern="1200" dirty="0" smtClean="0">
                          <a:solidFill>
                            <a:schemeClr val="dk1"/>
                          </a:solidFill>
                          <a:latin typeface="+mj-lt"/>
                          <a:ea typeface="+mn-ea"/>
                          <a:cs typeface="+mn-cs"/>
                        </a:rPr>
                        <a:t>“Spiritual act of worship”  </a:t>
                      </a:r>
                      <a:r>
                        <a:rPr lang="en-US" sz="2000" baseline="0" dirty="0" smtClean="0"/>
                        <a:t>(NIV84)</a:t>
                      </a:r>
                      <a:endParaRPr lang="en-US" sz="2000" dirty="0"/>
                    </a:p>
                  </a:txBody>
                  <a:tcPr anchor="ctr">
                    <a:cell3D prstMaterial="dkEdge">
                      <a:bevel/>
                      <a:lightRig rig="flood" dir="t"/>
                    </a:cell3D>
                  </a:tcPr>
                </a:tc>
              </a:tr>
              <a:tr h="760951">
                <a:tc>
                  <a:txBody>
                    <a:bodyPr/>
                    <a:lstStyle/>
                    <a:p>
                      <a:endParaRPr lang="en-US" sz="2000" dirty="0"/>
                    </a:p>
                  </a:txBody>
                  <a:tcPr anchor="ctr">
                    <a:cell3D prstMaterial="dkEdge">
                      <a:bevel/>
                      <a:lightRig rig="flood" dir="t"/>
                    </a:cell3D>
                  </a:tcPr>
                </a:tc>
                <a:tc>
                  <a:txBody>
                    <a:bodyPr/>
                    <a:lstStyle/>
                    <a:p>
                      <a:r>
                        <a:rPr lang="en-US" sz="2000" kern="1200" dirty="0" smtClean="0">
                          <a:solidFill>
                            <a:schemeClr val="dk1"/>
                          </a:solidFill>
                          <a:latin typeface="+mj-lt"/>
                          <a:ea typeface="+mn-ea"/>
                          <a:cs typeface="+mn-cs"/>
                        </a:rPr>
                        <a:t>“Reasonable way for you to worship”  </a:t>
                      </a:r>
                      <a:r>
                        <a:rPr lang="en-US" sz="2000" baseline="0" dirty="0" smtClean="0"/>
                        <a:t>(ISV)</a:t>
                      </a:r>
                      <a:endParaRPr lang="en-US" sz="2000" dirty="0"/>
                    </a:p>
                  </a:txBody>
                  <a:tcPr anchor="ctr">
                    <a:cell3D prstMaterial="dkEdge">
                      <a:bevel/>
                      <a:lightRig rig="flood" dir="t"/>
                    </a:cell3D>
                  </a:tcPr>
                </a:tc>
              </a:tr>
            </a:tbl>
          </a:graphicData>
        </a:graphic>
      </p:graphicFrame>
      <p:sp>
        <p:nvSpPr>
          <p:cNvPr id="4" name="Footer Placeholder 3"/>
          <p:cNvSpPr>
            <a:spLocks noGrp="1"/>
          </p:cNvSpPr>
          <p:nvPr>
            <p:ph type="ftr" sz="quarter" idx="11"/>
          </p:nvPr>
        </p:nvSpPr>
        <p:spPr/>
        <p:txBody>
          <a:bodyPr/>
          <a:lstStyle/>
          <a:p>
            <a:r>
              <a:rPr lang="en-US" smtClean="0"/>
              <a:t>Kevin Kay</a:t>
            </a:r>
            <a:endParaRPr lang="en-US"/>
          </a:p>
        </p:txBody>
      </p:sp>
      <p:sp>
        <p:nvSpPr>
          <p:cNvPr id="5" name="Slide Number Placeholder 4"/>
          <p:cNvSpPr>
            <a:spLocks noGrp="1"/>
          </p:cNvSpPr>
          <p:nvPr>
            <p:ph type="sldNum" sz="quarter" idx="12"/>
          </p:nvPr>
        </p:nvSpPr>
        <p:spPr/>
        <p:txBody>
          <a:bodyPr/>
          <a:lstStyle/>
          <a:p>
            <a:fld id="{156EC2FA-43DB-4F1E-808B-3DA229752D5A}" type="slidenum">
              <a:rPr lang="en-US" smtClean="0"/>
              <a:t>68</a:t>
            </a:fld>
            <a:endParaRPr lang="en-US"/>
          </a:p>
        </p:txBody>
      </p:sp>
    </p:spTree>
    <p:extLst>
      <p:ext uri="{BB962C8B-B14F-4D97-AF65-F5344CB8AC3E}">
        <p14:creationId xmlns:p14="http://schemas.microsoft.com/office/powerpoint/2010/main" val="225365570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err="1" smtClean="0"/>
              <a:t>Latreia</a:t>
            </a:r>
            <a:r>
              <a:rPr lang="en-US" dirty="0" smtClean="0"/>
              <a:t> In The NT</a:t>
            </a:r>
            <a:endParaRPr lang="en-US" i="1" dirty="0"/>
          </a:p>
        </p:txBody>
      </p:sp>
      <p:sp>
        <p:nvSpPr>
          <p:cNvPr id="4" name="Footer Placeholder 3"/>
          <p:cNvSpPr>
            <a:spLocks noGrp="1"/>
          </p:cNvSpPr>
          <p:nvPr>
            <p:ph type="ftr" sz="quarter" idx="11"/>
          </p:nvPr>
        </p:nvSpPr>
        <p:spPr/>
        <p:txBody>
          <a:bodyPr/>
          <a:lstStyle/>
          <a:p>
            <a:r>
              <a:rPr lang="en-US" smtClean="0">
                <a:solidFill>
                  <a:srgbClr val="FFFFFF"/>
                </a:solidFill>
              </a:rPr>
              <a:t>Kevin Kay</a:t>
            </a:r>
            <a:endParaRPr lang="en-US">
              <a:solidFill>
                <a:srgbClr val="FFFFFF"/>
              </a:solidFill>
            </a:endParaRPr>
          </a:p>
        </p:txBody>
      </p:sp>
      <p:sp>
        <p:nvSpPr>
          <p:cNvPr id="5" name="Slide Number Placeholder 4"/>
          <p:cNvSpPr>
            <a:spLocks noGrp="1"/>
          </p:cNvSpPr>
          <p:nvPr>
            <p:ph type="sldNum" sz="quarter" idx="12"/>
          </p:nvPr>
        </p:nvSpPr>
        <p:spPr/>
        <p:txBody>
          <a:bodyPr/>
          <a:lstStyle/>
          <a:p>
            <a:fld id="{156EC2FA-43DB-4F1E-808B-3DA229752D5A}" type="slidenum">
              <a:rPr lang="en-US" smtClean="0">
                <a:solidFill>
                  <a:srgbClr val="FFFFFF"/>
                </a:solidFill>
              </a:rPr>
              <a:pPr/>
              <a:t>69</a:t>
            </a:fld>
            <a:endParaRPr lang="en-US">
              <a:solidFill>
                <a:srgbClr val="FFFFFF"/>
              </a:solidFill>
            </a:endParaRPr>
          </a:p>
        </p:txBody>
      </p:sp>
      <p:graphicFrame>
        <p:nvGraphicFramePr>
          <p:cNvPr id="9" name="Content Placeholder 8"/>
          <p:cNvGraphicFramePr>
            <a:graphicFrameLocks noGrp="1"/>
          </p:cNvGraphicFramePr>
          <p:nvPr>
            <p:ph idx="1"/>
            <p:extLst/>
          </p:nvPr>
        </p:nvGraphicFramePr>
        <p:xfrm>
          <a:off x="578223" y="1586380"/>
          <a:ext cx="8001000" cy="4343400"/>
        </p:xfrm>
        <a:graphic>
          <a:graphicData uri="http://schemas.openxmlformats.org/drawingml/2006/table">
            <a:tbl>
              <a:tblPr firstRow="1" firstCol="1" bandRow="1">
                <a:tableStyleId>{5C22544A-7EE6-4342-B048-85BDC9FD1C3A}</a:tableStyleId>
              </a:tblPr>
              <a:tblGrid>
                <a:gridCol w="1000125"/>
                <a:gridCol w="1000125"/>
                <a:gridCol w="1000125"/>
                <a:gridCol w="1000125"/>
                <a:gridCol w="1000125"/>
                <a:gridCol w="1000125"/>
                <a:gridCol w="1000125"/>
                <a:gridCol w="1000125"/>
              </a:tblGrid>
              <a:tr h="370840">
                <a:tc>
                  <a:txBody>
                    <a:bodyPr/>
                    <a:lstStyle/>
                    <a:p>
                      <a:pPr algn="ctr"/>
                      <a:endParaRPr lang="en-US" dirty="0"/>
                    </a:p>
                  </a:txBody>
                  <a:tcPr/>
                </a:tc>
                <a:tc>
                  <a:txBody>
                    <a:bodyPr/>
                    <a:lstStyle/>
                    <a:p>
                      <a:pPr algn="ctr"/>
                      <a:r>
                        <a:rPr lang="en-US" sz="2500" b="0" dirty="0" smtClean="0">
                          <a:solidFill>
                            <a:srgbClr val="FFFF00"/>
                          </a:solidFill>
                          <a:effectLst>
                            <a:outerShdw blurRad="38100" dist="38100" dir="2700000" algn="tl">
                              <a:srgbClr val="000000">
                                <a:alpha val="43137"/>
                              </a:srgbClr>
                            </a:outerShdw>
                          </a:effectLst>
                          <a:latin typeface="+mj-lt"/>
                        </a:rPr>
                        <a:t>S</a:t>
                      </a:r>
                      <a:endParaRPr lang="en-US" sz="2500" b="0" dirty="0">
                        <a:solidFill>
                          <a:srgbClr val="FFFF00"/>
                        </a:solidFill>
                        <a:effectLst>
                          <a:outerShdw blurRad="38100" dist="38100" dir="2700000" algn="tl">
                            <a:srgbClr val="000000">
                              <a:alpha val="43137"/>
                            </a:srgbClr>
                          </a:outerShdw>
                        </a:effectLst>
                        <a:latin typeface="+mj-lt"/>
                      </a:endParaRPr>
                    </a:p>
                  </a:txBody>
                  <a:tcPr/>
                </a:tc>
                <a:tc>
                  <a:txBody>
                    <a:bodyPr/>
                    <a:lstStyle/>
                    <a:p>
                      <a:pPr algn="ctr"/>
                      <a:r>
                        <a:rPr lang="en-US" sz="2500" b="0" dirty="0" smtClean="0">
                          <a:solidFill>
                            <a:srgbClr val="FFFF00"/>
                          </a:solidFill>
                          <a:effectLst>
                            <a:outerShdw blurRad="38100" dist="38100" dir="2700000" algn="tl">
                              <a:srgbClr val="000000">
                                <a:alpha val="43137"/>
                              </a:srgbClr>
                            </a:outerShdw>
                          </a:effectLst>
                          <a:latin typeface="+mj-lt"/>
                        </a:rPr>
                        <a:t>D</a:t>
                      </a:r>
                      <a:r>
                        <a:rPr lang="en-US" sz="2500" b="0" baseline="0" dirty="0" smtClean="0">
                          <a:solidFill>
                            <a:srgbClr val="FFFF00"/>
                          </a:solidFill>
                          <a:effectLst>
                            <a:outerShdw blurRad="38100" dist="38100" dir="2700000" algn="tl">
                              <a:srgbClr val="000000">
                                <a:alpha val="43137"/>
                              </a:srgbClr>
                            </a:outerShdw>
                          </a:effectLst>
                          <a:latin typeface="+mj-lt"/>
                        </a:rPr>
                        <a:t>S</a:t>
                      </a:r>
                      <a:endParaRPr lang="en-US" sz="2500" b="0" dirty="0">
                        <a:solidFill>
                          <a:srgbClr val="FFFF00"/>
                        </a:solidFill>
                        <a:effectLst>
                          <a:outerShdw blurRad="38100" dist="38100" dir="2700000" algn="tl">
                            <a:srgbClr val="000000">
                              <a:alpha val="43137"/>
                            </a:srgbClr>
                          </a:outerShdw>
                        </a:effectLst>
                        <a:latin typeface="+mj-lt"/>
                      </a:endParaRPr>
                    </a:p>
                  </a:txBody>
                  <a:tcPr/>
                </a:tc>
                <a:tc>
                  <a:txBody>
                    <a:bodyPr/>
                    <a:lstStyle/>
                    <a:p>
                      <a:pPr algn="ctr"/>
                      <a:r>
                        <a:rPr lang="en-US" sz="2500" b="0" dirty="0" smtClean="0">
                          <a:solidFill>
                            <a:srgbClr val="FFFF00"/>
                          </a:solidFill>
                          <a:effectLst>
                            <a:outerShdw blurRad="38100" dist="38100" dir="2700000" algn="tl">
                              <a:srgbClr val="000000">
                                <a:alpha val="43137"/>
                              </a:srgbClr>
                            </a:outerShdw>
                          </a:effectLst>
                          <a:latin typeface="+mj-lt"/>
                        </a:rPr>
                        <a:t>W</a:t>
                      </a:r>
                      <a:endParaRPr lang="en-US" sz="2500" b="0" dirty="0">
                        <a:solidFill>
                          <a:srgbClr val="FFFF00"/>
                        </a:solidFill>
                        <a:effectLst>
                          <a:outerShdw blurRad="38100" dist="38100" dir="2700000" algn="tl">
                            <a:srgbClr val="000000">
                              <a:alpha val="43137"/>
                            </a:srgbClr>
                          </a:outerShdw>
                        </a:effectLst>
                        <a:latin typeface="+mj-lt"/>
                      </a:endParaRPr>
                    </a:p>
                  </a:txBody>
                  <a:tcPr/>
                </a:tc>
                <a:tc>
                  <a:txBody>
                    <a:bodyPr/>
                    <a:lstStyle/>
                    <a:p>
                      <a:pPr algn="ctr"/>
                      <a:r>
                        <a:rPr lang="en-US" sz="2500" b="0" dirty="0" smtClean="0">
                          <a:solidFill>
                            <a:srgbClr val="FFFF00"/>
                          </a:solidFill>
                          <a:effectLst>
                            <a:outerShdw blurRad="38100" dist="38100" dir="2700000" algn="tl">
                              <a:srgbClr val="000000">
                                <a:alpha val="43137"/>
                              </a:srgbClr>
                            </a:outerShdw>
                          </a:effectLst>
                          <a:latin typeface="+mj-lt"/>
                        </a:rPr>
                        <a:t>SW</a:t>
                      </a:r>
                      <a:endParaRPr lang="en-US" sz="2500" b="0" dirty="0">
                        <a:solidFill>
                          <a:srgbClr val="FFFF00"/>
                        </a:solidFill>
                        <a:effectLst>
                          <a:outerShdw blurRad="38100" dist="38100" dir="2700000" algn="tl">
                            <a:srgbClr val="000000">
                              <a:alpha val="43137"/>
                            </a:srgbClr>
                          </a:outerShdw>
                        </a:effectLst>
                        <a:latin typeface="+mj-lt"/>
                      </a:endParaRPr>
                    </a:p>
                  </a:txBody>
                  <a:tcPr/>
                </a:tc>
                <a:tc>
                  <a:txBody>
                    <a:bodyPr/>
                    <a:lstStyle/>
                    <a:p>
                      <a:pPr algn="ctr"/>
                      <a:r>
                        <a:rPr lang="en-US" sz="2500" b="0" dirty="0" smtClean="0">
                          <a:solidFill>
                            <a:srgbClr val="FFFF00"/>
                          </a:solidFill>
                          <a:effectLst>
                            <a:outerShdw blurRad="38100" dist="38100" dir="2700000" algn="tl">
                              <a:srgbClr val="000000">
                                <a:alpha val="43137"/>
                              </a:srgbClr>
                            </a:outerShdw>
                          </a:effectLst>
                          <a:latin typeface="+mj-lt"/>
                        </a:rPr>
                        <a:t>D</a:t>
                      </a:r>
                      <a:endParaRPr lang="en-US" sz="2500" b="0" dirty="0">
                        <a:solidFill>
                          <a:srgbClr val="FFFF00"/>
                        </a:solidFill>
                        <a:effectLst>
                          <a:outerShdw blurRad="38100" dist="38100" dir="2700000" algn="tl">
                            <a:srgbClr val="000000">
                              <a:alpha val="43137"/>
                            </a:srgbClr>
                          </a:outerShdw>
                        </a:effectLst>
                        <a:latin typeface="+mj-lt"/>
                      </a:endParaRPr>
                    </a:p>
                  </a:txBody>
                  <a:tcPr/>
                </a:tc>
                <a:tc>
                  <a:txBody>
                    <a:bodyPr/>
                    <a:lstStyle/>
                    <a:p>
                      <a:pPr algn="ctr"/>
                      <a:r>
                        <a:rPr lang="en-US" sz="2500" b="0" dirty="0" smtClean="0">
                          <a:solidFill>
                            <a:srgbClr val="FFFF00"/>
                          </a:solidFill>
                          <a:effectLst>
                            <a:outerShdw blurRad="38100" dist="38100" dir="2700000" algn="tl">
                              <a:srgbClr val="000000">
                                <a:alpha val="43137"/>
                              </a:srgbClr>
                            </a:outerShdw>
                          </a:effectLst>
                          <a:latin typeface="+mj-lt"/>
                        </a:rPr>
                        <a:t>TW</a:t>
                      </a:r>
                      <a:endParaRPr lang="en-US" sz="2500" b="0" dirty="0">
                        <a:solidFill>
                          <a:srgbClr val="FFFF00"/>
                        </a:solidFill>
                        <a:effectLst>
                          <a:outerShdw blurRad="38100" dist="38100" dir="2700000" algn="tl">
                            <a:srgbClr val="000000">
                              <a:alpha val="43137"/>
                            </a:srgbClr>
                          </a:outerShdw>
                        </a:effectLst>
                        <a:latin typeface="+mj-lt"/>
                      </a:endParaRPr>
                    </a:p>
                  </a:txBody>
                  <a:tcPr/>
                </a:tc>
                <a:tc>
                  <a:txBody>
                    <a:bodyPr/>
                    <a:lstStyle/>
                    <a:p>
                      <a:pPr algn="ctr"/>
                      <a:r>
                        <a:rPr lang="en-US" sz="2500" b="0" dirty="0" smtClean="0">
                          <a:solidFill>
                            <a:srgbClr val="FFFF00"/>
                          </a:solidFill>
                          <a:effectLst>
                            <a:outerShdw blurRad="38100" dist="38100" dir="2700000" algn="tl">
                              <a:srgbClr val="000000">
                                <a:alpha val="43137"/>
                              </a:srgbClr>
                            </a:outerShdw>
                          </a:effectLst>
                          <a:latin typeface="+mj-lt"/>
                        </a:rPr>
                        <a:t>M</a:t>
                      </a:r>
                      <a:endParaRPr lang="en-US" sz="2500" b="0" dirty="0">
                        <a:solidFill>
                          <a:srgbClr val="FFFF00"/>
                        </a:solidFill>
                        <a:effectLst>
                          <a:outerShdw blurRad="38100" dist="38100" dir="2700000" algn="tl">
                            <a:srgbClr val="000000">
                              <a:alpha val="43137"/>
                            </a:srgbClr>
                          </a:outerShdw>
                        </a:effectLst>
                        <a:latin typeface="+mj-lt"/>
                      </a:endParaRPr>
                    </a:p>
                  </a:txBody>
                  <a:tcPr/>
                </a:tc>
              </a:tr>
              <a:tr h="370840">
                <a:tc>
                  <a:txBody>
                    <a:bodyPr/>
                    <a:lstStyle/>
                    <a:p>
                      <a:pPr algn="ctr"/>
                      <a:r>
                        <a:rPr lang="en-US" dirty="0" smtClean="0">
                          <a:solidFill>
                            <a:srgbClr val="FFFF00"/>
                          </a:solidFill>
                        </a:rPr>
                        <a:t>NKJV</a:t>
                      </a:r>
                      <a:endParaRPr lang="en-US" dirty="0">
                        <a:solidFill>
                          <a:srgbClr val="FFFF00"/>
                        </a:solidFill>
                      </a:endParaRPr>
                    </a:p>
                  </a:txBody>
                  <a:tcPr/>
                </a:tc>
                <a:tc>
                  <a:txBody>
                    <a:bodyPr/>
                    <a:lstStyle/>
                    <a:p>
                      <a:pPr algn="ctr"/>
                      <a:r>
                        <a:rPr lang="en-US" sz="2000" dirty="0" smtClean="0">
                          <a:latin typeface="+mj-lt"/>
                        </a:rPr>
                        <a:t>5</a:t>
                      </a:r>
                      <a:endParaRPr lang="en-US" sz="2000" dirty="0">
                        <a:latin typeface="+mj-lt"/>
                      </a:endParaRPr>
                    </a:p>
                  </a:txBody>
                  <a:tcPr/>
                </a:tc>
                <a:tc>
                  <a:txBody>
                    <a:bodyPr/>
                    <a:lstStyle/>
                    <a:p>
                      <a:pPr algn="ctr"/>
                      <a:endParaRPr lang="en-US" sz="2000" dirty="0">
                        <a:latin typeface="+mj-lt"/>
                      </a:endParaRPr>
                    </a:p>
                  </a:txBody>
                  <a:tcPr/>
                </a:tc>
                <a:tc>
                  <a:txBody>
                    <a:bodyPr/>
                    <a:lstStyle/>
                    <a:p>
                      <a:pPr algn="ctr"/>
                      <a:endParaRPr lang="en-US" sz="2000" dirty="0">
                        <a:latin typeface="+mj-lt"/>
                      </a:endParaRPr>
                    </a:p>
                  </a:txBody>
                  <a:tcPr/>
                </a:tc>
                <a:tc>
                  <a:txBody>
                    <a:bodyPr/>
                    <a:lstStyle/>
                    <a:p>
                      <a:pPr algn="ctr"/>
                      <a:endParaRPr lang="en-US" sz="2000" dirty="0">
                        <a:latin typeface="+mj-lt"/>
                      </a:endParaRPr>
                    </a:p>
                  </a:txBody>
                  <a:tcPr/>
                </a:tc>
                <a:tc>
                  <a:txBody>
                    <a:bodyPr/>
                    <a:lstStyle/>
                    <a:p>
                      <a:pPr algn="ctr"/>
                      <a:endParaRPr lang="en-US" sz="2000" dirty="0">
                        <a:latin typeface="+mj-lt"/>
                      </a:endParaRPr>
                    </a:p>
                  </a:txBody>
                  <a:tcPr/>
                </a:tc>
                <a:tc>
                  <a:txBody>
                    <a:bodyPr/>
                    <a:lstStyle/>
                    <a:p>
                      <a:pPr algn="ctr"/>
                      <a:endParaRPr lang="en-US" sz="2000" dirty="0">
                        <a:latin typeface="+mj-lt"/>
                      </a:endParaRPr>
                    </a:p>
                  </a:txBody>
                  <a:tcPr/>
                </a:tc>
                <a:tc>
                  <a:txBody>
                    <a:bodyPr/>
                    <a:lstStyle/>
                    <a:p>
                      <a:pPr algn="ctr"/>
                      <a:endParaRPr lang="en-US" sz="2000" dirty="0">
                        <a:latin typeface="+mj-lt"/>
                      </a:endParaRPr>
                    </a:p>
                  </a:txBody>
                  <a:tcPr/>
                </a:tc>
              </a:tr>
              <a:tr h="370840">
                <a:tc>
                  <a:txBody>
                    <a:bodyPr/>
                    <a:lstStyle/>
                    <a:p>
                      <a:pPr algn="ctr"/>
                      <a:r>
                        <a:rPr lang="en-US" dirty="0" smtClean="0">
                          <a:solidFill>
                            <a:srgbClr val="FFFF00"/>
                          </a:solidFill>
                        </a:rPr>
                        <a:t>KJV</a:t>
                      </a:r>
                      <a:endParaRPr lang="en-US" dirty="0">
                        <a:solidFill>
                          <a:srgbClr val="FFFF00"/>
                        </a:solidFill>
                      </a:endParaRPr>
                    </a:p>
                  </a:txBody>
                  <a:tcPr/>
                </a:tc>
                <a:tc>
                  <a:txBody>
                    <a:bodyPr/>
                    <a:lstStyle/>
                    <a:p>
                      <a:pPr algn="ctr"/>
                      <a:r>
                        <a:rPr lang="en-US" sz="2000" dirty="0" smtClean="0">
                          <a:latin typeface="+mj-lt"/>
                        </a:rPr>
                        <a:t>4</a:t>
                      </a:r>
                      <a:endParaRPr lang="en-US" sz="2000" dirty="0">
                        <a:latin typeface="+mj-lt"/>
                      </a:endParaRPr>
                    </a:p>
                  </a:txBody>
                  <a:tcPr/>
                </a:tc>
                <a:tc>
                  <a:txBody>
                    <a:bodyPr/>
                    <a:lstStyle/>
                    <a:p>
                      <a:pPr algn="ctr"/>
                      <a:r>
                        <a:rPr lang="en-US" sz="2000" dirty="0" smtClean="0">
                          <a:latin typeface="+mj-lt"/>
                        </a:rPr>
                        <a:t>1</a:t>
                      </a:r>
                      <a:endParaRPr lang="en-US" sz="2000" dirty="0">
                        <a:latin typeface="+mj-lt"/>
                      </a:endParaRPr>
                    </a:p>
                  </a:txBody>
                  <a:tcPr/>
                </a:tc>
                <a:tc>
                  <a:txBody>
                    <a:bodyPr/>
                    <a:lstStyle/>
                    <a:p>
                      <a:pPr algn="ctr"/>
                      <a:endParaRPr lang="en-US" sz="2000" dirty="0">
                        <a:latin typeface="+mj-lt"/>
                      </a:endParaRPr>
                    </a:p>
                  </a:txBody>
                  <a:tcPr/>
                </a:tc>
                <a:tc>
                  <a:txBody>
                    <a:bodyPr/>
                    <a:lstStyle/>
                    <a:p>
                      <a:pPr algn="ctr"/>
                      <a:endParaRPr lang="en-US" sz="2000" dirty="0">
                        <a:latin typeface="+mj-lt"/>
                      </a:endParaRPr>
                    </a:p>
                  </a:txBody>
                  <a:tcPr/>
                </a:tc>
                <a:tc>
                  <a:txBody>
                    <a:bodyPr/>
                    <a:lstStyle/>
                    <a:p>
                      <a:pPr algn="ctr"/>
                      <a:endParaRPr lang="en-US" sz="2000" dirty="0">
                        <a:latin typeface="+mj-lt"/>
                      </a:endParaRPr>
                    </a:p>
                  </a:txBody>
                  <a:tcPr/>
                </a:tc>
                <a:tc>
                  <a:txBody>
                    <a:bodyPr/>
                    <a:lstStyle/>
                    <a:p>
                      <a:pPr algn="ctr"/>
                      <a:endParaRPr lang="en-US" sz="2000" dirty="0">
                        <a:latin typeface="+mj-lt"/>
                      </a:endParaRPr>
                    </a:p>
                  </a:txBody>
                  <a:tcPr/>
                </a:tc>
                <a:tc>
                  <a:txBody>
                    <a:bodyPr/>
                    <a:lstStyle/>
                    <a:p>
                      <a:pPr algn="ctr"/>
                      <a:endParaRPr lang="en-US" sz="2000" dirty="0">
                        <a:latin typeface="+mj-lt"/>
                      </a:endParaRPr>
                    </a:p>
                  </a:txBody>
                  <a:tcPr/>
                </a:tc>
              </a:tr>
              <a:tr h="370840">
                <a:tc>
                  <a:txBody>
                    <a:bodyPr/>
                    <a:lstStyle/>
                    <a:p>
                      <a:pPr algn="ctr"/>
                      <a:r>
                        <a:rPr lang="en-US" dirty="0" smtClean="0">
                          <a:solidFill>
                            <a:srgbClr val="FFFF00"/>
                          </a:solidFill>
                        </a:rPr>
                        <a:t>NASB</a:t>
                      </a:r>
                      <a:endParaRPr lang="en-US" dirty="0">
                        <a:solidFill>
                          <a:srgbClr val="FFFF00"/>
                        </a:solidFill>
                      </a:endParaRPr>
                    </a:p>
                  </a:txBody>
                  <a:tcPr/>
                </a:tc>
                <a:tc>
                  <a:txBody>
                    <a:bodyPr/>
                    <a:lstStyle/>
                    <a:p>
                      <a:pPr algn="ctr"/>
                      <a:r>
                        <a:rPr lang="en-US" sz="2000" dirty="0" smtClean="0">
                          <a:latin typeface="+mj-lt"/>
                        </a:rPr>
                        <a:t>2</a:t>
                      </a:r>
                      <a:endParaRPr lang="en-US" sz="2000" dirty="0">
                        <a:latin typeface="+mj-lt"/>
                      </a:endParaRPr>
                    </a:p>
                  </a:txBody>
                  <a:tcPr/>
                </a:tc>
                <a:tc>
                  <a:txBody>
                    <a:bodyPr/>
                    <a:lstStyle/>
                    <a:p>
                      <a:pPr algn="ctr"/>
                      <a:endParaRPr lang="en-US" sz="2000">
                        <a:latin typeface="+mj-lt"/>
                      </a:endParaRPr>
                    </a:p>
                  </a:txBody>
                  <a:tcPr/>
                </a:tc>
                <a:tc>
                  <a:txBody>
                    <a:bodyPr/>
                    <a:lstStyle/>
                    <a:p>
                      <a:pPr algn="ctr"/>
                      <a:r>
                        <a:rPr lang="en-US" sz="2000" dirty="0" smtClean="0">
                          <a:latin typeface="+mj-lt"/>
                        </a:rPr>
                        <a:t>2</a:t>
                      </a:r>
                      <a:endParaRPr lang="en-US" sz="2000" dirty="0">
                        <a:latin typeface="+mj-lt"/>
                      </a:endParaRPr>
                    </a:p>
                  </a:txBody>
                  <a:tcPr/>
                </a:tc>
                <a:tc>
                  <a:txBody>
                    <a:bodyPr/>
                    <a:lstStyle/>
                    <a:p>
                      <a:pPr algn="ctr"/>
                      <a:r>
                        <a:rPr lang="en-US" sz="2000" dirty="0" smtClean="0">
                          <a:latin typeface="+mj-lt"/>
                        </a:rPr>
                        <a:t>1</a:t>
                      </a:r>
                      <a:endParaRPr lang="en-US" sz="2000" dirty="0">
                        <a:latin typeface="+mj-lt"/>
                      </a:endParaRPr>
                    </a:p>
                  </a:txBody>
                  <a:tcPr/>
                </a:tc>
                <a:tc>
                  <a:txBody>
                    <a:bodyPr/>
                    <a:lstStyle/>
                    <a:p>
                      <a:pPr algn="ctr"/>
                      <a:endParaRPr lang="en-US" sz="2000" dirty="0">
                        <a:latin typeface="+mj-lt"/>
                      </a:endParaRPr>
                    </a:p>
                  </a:txBody>
                  <a:tcPr/>
                </a:tc>
                <a:tc>
                  <a:txBody>
                    <a:bodyPr/>
                    <a:lstStyle/>
                    <a:p>
                      <a:pPr algn="ctr"/>
                      <a:endParaRPr lang="en-US" sz="2000" dirty="0">
                        <a:latin typeface="+mj-lt"/>
                      </a:endParaRPr>
                    </a:p>
                  </a:txBody>
                  <a:tcPr/>
                </a:tc>
                <a:tc>
                  <a:txBody>
                    <a:bodyPr/>
                    <a:lstStyle/>
                    <a:p>
                      <a:pPr algn="ctr"/>
                      <a:endParaRPr lang="en-US" sz="2000" dirty="0">
                        <a:latin typeface="+mj-lt"/>
                      </a:endParaRPr>
                    </a:p>
                  </a:txBody>
                  <a:tcPr/>
                </a:tc>
              </a:tr>
              <a:tr h="370840">
                <a:tc>
                  <a:txBody>
                    <a:bodyPr/>
                    <a:lstStyle/>
                    <a:p>
                      <a:pPr algn="ctr"/>
                      <a:r>
                        <a:rPr lang="en-US" dirty="0" smtClean="0">
                          <a:solidFill>
                            <a:srgbClr val="FFFF00"/>
                          </a:solidFill>
                        </a:rPr>
                        <a:t>ESV</a:t>
                      </a:r>
                      <a:endParaRPr lang="en-US" dirty="0">
                        <a:solidFill>
                          <a:srgbClr val="FFFF00"/>
                        </a:solidFill>
                      </a:endParaRPr>
                    </a:p>
                  </a:txBody>
                  <a:tcPr/>
                </a:tc>
                <a:tc>
                  <a:txBody>
                    <a:bodyPr/>
                    <a:lstStyle/>
                    <a:p>
                      <a:pPr algn="ctr"/>
                      <a:r>
                        <a:rPr lang="en-US" sz="2000" dirty="0" smtClean="0">
                          <a:latin typeface="+mj-lt"/>
                        </a:rPr>
                        <a:t>1</a:t>
                      </a:r>
                      <a:endParaRPr lang="en-US" sz="2000" dirty="0">
                        <a:latin typeface="+mj-lt"/>
                      </a:endParaRPr>
                    </a:p>
                  </a:txBody>
                  <a:tcPr/>
                </a:tc>
                <a:tc>
                  <a:txBody>
                    <a:bodyPr/>
                    <a:lstStyle/>
                    <a:p>
                      <a:pPr algn="ctr"/>
                      <a:endParaRPr lang="en-US" sz="2000">
                        <a:latin typeface="+mj-lt"/>
                      </a:endParaRPr>
                    </a:p>
                  </a:txBody>
                  <a:tcPr/>
                </a:tc>
                <a:tc>
                  <a:txBody>
                    <a:bodyPr/>
                    <a:lstStyle/>
                    <a:p>
                      <a:pPr algn="ctr"/>
                      <a:r>
                        <a:rPr lang="en-US" sz="2000" dirty="0" smtClean="0">
                          <a:latin typeface="+mj-lt"/>
                        </a:rPr>
                        <a:t>3</a:t>
                      </a:r>
                      <a:endParaRPr lang="en-US" sz="2000" dirty="0">
                        <a:latin typeface="+mj-lt"/>
                      </a:endParaRPr>
                    </a:p>
                  </a:txBody>
                  <a:tcPr/>
                </a:tc>
                <a:tc>
                  <a:txBody>
                    <a:bodyPr/>
                    <a:lstStyle/>
                    <a:p>
                      <a:pPr algn="ctr"/>
                      <a:endParaRPr lang="en-US" sz="2000" dirty="0">
                        <a:latin typeface="+mj-lt"/>
                      </a:endParaRPr>
                    </a:p>
                  </a:txBody>
                  <a:tcPr/>
                </a:tc>
                <a:tc>
                  <a:txBody>
                    <a:bodyPr/>
                    <a:lstStyle/>
                    <a:p>
                      <a:pPr algn="ctr"/>
                      <a:r>
                        <a:rPr lang="en-US" sz="2000" dirty="0" smtClean="0">
                          <a:latin typeface="+mj-lt"/>
                        </a:rPr>
                        <a:t>1</a:t>
                      </a:r>
                      <a:endParaRPr lang="en-US" sz="2000" dirty="0">
                        <a:latin typeface="+mj-lt"/>
                      </a:endParaRPr>
                    </a:p>
                  </a:txBody>
                  <a:tcPr/>
                </a:tc>
                <a:tc>
                  <a:txBody>
                    <a:bodyPr/>
                    <a:lstStyle/>
                    <a:p>
                      <a:pPr algn="ctr"/>
                      <a:endParaRPr lang="en-US" sz="2000" dirty="0">
                        <a:latin typeface="+mj-lt"/>
                      </a:endParaRPr>
                    </a:p>
                  </a:txBody>
                  <a:tcPr/>
                </a:tc>
                <a:tc>
                  <a:txBody>
                    <a:bodyPr/>
                    <a:lstStyle/>
                    <a:p>
                      <a:pPr algn="ctr"/>
                      <a:endParaRPr lang="en-US" sz="2000" dirty="0">
                        <a:latin typeface="+mj-lt"/>
                      </a:endParaRPr>
                    </a:p>
                  </a:txBody>
                  <a:tcPr/>
                </a:tc>
              </a:tr>
              <a:tr h="370840">
                <a:tc>
                  <a:txBody>
                    <a:bodyPr/>
                    <a:lstStyle/>
                    <a:p>
                      <a:pPr algn="ctr"/>
                      <a:r>
                        <a:rPr lang="en-US" dirty="0" smtClean="0">
                          <a:solidFill>
                            <a:srgbClr val="FFFF00"/>
                          </a:solidFill>
                        </a:rPr>
                        <a:t>NIV</a:t>
                      </a:r>
                      <a:endParaRPr lang="en-US" dirty="0">
                        <a:solidFill>
                          <a:srgbClr val="FFFF00"/>
                        </a:solidFill>
                      </a:endParaRPr>
                    </a:p>
                  </a:txBody>
                  <a:tcPr/>
                </a:tc>
                <a:tc>
                  <a:txBody>
                    <a:bodyPr/>
                    <a:lstStyle/>
                    <a:p>
                      <a:pPr algn="ctr"/>
                      <a:r>
                        <a:rPr lang="en-US" sz="2000" dirty="0" smtClean="0">
                          <a:latin typeface="+mj-lt"/>
                        </a:rPr>
                        <a:t>1</a:t>
                      </a:r>
                      <a:endParaRPr lang="en-US" sz="2000" dirty="0">
                        <a:latin typeface="+mj-lt"/>
                      </a:endParaRPr>
                    </a:p>
                  </a:txBody>
                  <a:tcPr/>
                </a:tc>
                <a:tc>
                  <a:txBody>
                    <a:bodyPr/>
                    <a:lstStyle/>
                    <a:p>
                      <a:pPr algn="ctr"/>
                      <a:endParaRPr lang="en-US" sz="2000">
                        <a:latin typeface="+mj-lt"/>
                      </a:endParaRPr>
                    </a:p>
                  </a:txBody>
                  <a:tcPr/>
                </a:tc>
                <a:tc>
                  <a:txBody>
                    <a:bodyPr/>
                    <a:lstStyle/>
                    <a:p>
                      <a:pPr algn="ctr"/>
                      <a:r>
                        <a:rPr lang="en-US" sz="2000" dirty="0" smtClean="0">
                          <a:latin typeface="+mj-lt"/>
                        </a:rPr>
                        <a:t>2</a:t>
                      </a:r>
                      <a:endParaRPr lang="en-US" sz="2000" dirty="0">
                        <a:latin typeface="+mj-lt"/>
                      </a:endParaRPr>
                    </a:p>
                  </a:txBody>
                  <a:tcPr/>
                </a:tc>
                <a:tc>
                  <a:txBody>
                    <a:bodyPr/>
                    <a:lstStyle/>
                    <a:p>
                      <a:pPr algn="ctr"/>
                      <a:endParaRPr lang="en-US" sz="2000" dirty="0">
                        <a:latin typeface="+mj-lt"/>
                      </a:endParaRPr>
                    </a:p>
                  </a:txBody>
                  <a:tcPr/>
                </a:tc>
                <a:tc>
                  <a:txBody>
                    <a:bodyPr/>
                    <a:lstStyle/>
                    <a:p>
                      <a:pPr algn="ctr"/>
                      <a:endParaRPr lang="en-US" sz="2000" dirty="0">
                        <a:latin typeface="+mj-lt"/>
                      </a:endParaRPr>
                    </a:p>
                  </a:txBody>
                  <a:tcPr/>
                </a:tc>
                <a:tc>
                  <a:txBody>
                    <a:bodyPr/>
                    <a:lstStyle/>
                    <a:p>
                      <a:pPr algn="ctr"/>
                      <a:r>
                        <a:rPr lang="en-US" sz="2000" dirty="0" smtClean="0">
                          <a:latin typeface="+mj-lt"/>
                        </a:rPr>
                        <a:t>1</a:t>
                      </a:r>
                      <a:endParaRPr lang="en-US" sz="2000" dirty="0">
                        <a:latin typeface="+mj-lt"/>
                      </a:endParaRPr>
                    </a:p>
                  </a:txBody>
                  <a:tcPr/>
                </a:tc>
                <a:tc>
                  <a:txBody>
                    <a:bodyPr/>
                    <a:lstStyle/>
                    <a:p>
                      <a:pPr algn="ctr"/>
                      <a:r>
                        <a:rPr lang="en-US" sz="2000" dirty="0" smtClean="0">
                          <a:latin typeface="+mj-lt"/>
                        </a:rPr>
                        <a:t>1</a:t>
                      </a:r>
                      <a:endParaRPr lang="en-US" sz="2000" dirty="0">
                        <a:latin typeface="+mj-lt"/>
                      </a:endParaRPr>
                    </a:p>
                  </a:txBody>
                  <a:tcPr/>
                </a:tc>
              </a:tr>
              <a:tr h="370840">
                <a:tc>
                  <a:txBody>
                    <a:bodyPr/>
                    <a:lstStyle/>
                    <a:p>
                      <a:pPr algn="ctr"/>
                      <a:r>
                        <a:rPr lang="en-US" dirty="0" smtClean="0">
                          <a:solidFill>
                            <a:srgbClr val="FFFF00"/>
                          </a:solidFill>
                        </a:rPr>
                        <a:t>NIV84</a:t>
                      </a:r>
                      <a:endParaRPr lang="en-US" dirty="0">
                        <a:solidFill>
                          <a:srgbClr val="FFFF00"/>
                        </a:solidFill>
                      </a:endParaRPr>
                    </a:p>
                  </a:txBody>
                  <a:tcPr/>
                </a:tc>
                <a:tc>
                  <a:txBody>
                    <a:bodyPr/>
                    <a:lstStyle/>
                    <a:p>
                      <a:pPr algn="ctr"/>
                      <a:r>
                        <a:rPr lang="en-US" sz="2000" dirty="0" smtClean="0">
                          <a:latin typeface="+mj-lt"/>
                        </a:rPr>
                        <a:t>1</a:t>
                      </a:r>
                      <a:endParaRPr lang="en-US" sz="2000" dirty="0">
                        <a:latin typeface="+mj-lt"/>
                      </a:endParaRPr>
                    </a:p>
                  </a:txBody>
                  <a:tcPr/>
                </a:tc>
                <a:tc>
                  <a:txBody>
                    <a:bodyPr/>
                    <a:lstStyle/>
                    <a:p>
                      <a:pPr algn="ctr"/>
                      <a:endParaRPr lang="en-US" sz="2000">
                        <a:latin typeface="+mj-lt"/>
                      </a:endParaRPr>
                    </a:p>
                  </a:txBody>
                  <a:tcPr/>
                </a:tc>
                <a:tc>
                  <a:txBody>
                    <a:bodyPr/>
                    <a:lstStyle/>
                    <a:p>
                      <a:pPr algn="ctr"/>
                      <a:r>
                        <a:rPr lang="en-US" sz="2000" dirty="0" smtClean="0">
                          <a:latin typeface="+mj-lt"/>
                        </a:rPr>
                        <a:t>2</a:t>
                      </a:r>
                      <a:endParaRPr lang="en-US" sz="2000" dirty="0">
                        <a:latin typeface="+mj-lt"/>
                      </a:endParaRPr>
                    </a:p>
                  </a:txBody>
                  <a:tcPr/>
                </a:tc>
                <a:tc>
                  <a:txBody>
                    <a:bodyPr/>
                    <a:lstStyle/>
                    <a:p>
                      <a:pPr algn="ctr"/>
                      <a:endParaRPr lang="en-US" sz="2000" dirty="0">
                        <a:latin typeface="+mj-lt"/>
                      </a:endParaRPr>
                    </a:p>
                  </a:txBody>
                  <a:tcPr/>
                </a:tc>
                <a:tc>
                  <a:txBody>
                    <a:bodyPr/>
                    <a:lstStyle/>
                    <a:p>
                      <a:pPr algn="ctr"/>
                      <a:endParaRPr lang="en-US" sz="2000" dirty="0">
                        <a:latin typeface="+mj-lt"/>
                      </a:endParaRPr>
                    </a:p>
                  </a:txBody>
                  <a:tcPr/>
                </a:tc>
                <a:tc>
                  <a:txBody>
                    <a:bodyPr/>
                    <a:lstStyle/>
                    <a:p>
                      <a:pPr algn="ctr"/>
                      <a:r>
                        <a:rPr lang="en-US" sz="2000" dirty="0" smtClean="0">
                          <a:latin typeface="+mj-lt"/>
                        </a:rPr>
                        <a:t>1</a:t>
                      </a:r>
                      <a:endParaRPr lang="en-US" sz="2000" dirty="0">
                        <a:latin typeface="+mj-lt"/>
                      </a:endParaRPr>
                    </a:p>
                  </a:txBody>
                  <a:tcPr/>
                </a:tc>
                <a:tc>
                  <a:txBody>
                    <a:bodyPr/>
                    <a:lstStyle/>
                    <a:p>
                      <a:pPr algn="ctr"/>
                      <a:r>
                        <a:rPr lang="en-US" sz="2000" dirty="0" smtClean="0">
                          <a:latin typeface="+mj-lt"/>
                        </a:rPr>
                        <a:t>1</a:t>
                      </a:r>
                      <a:endParaRPr lang="en-US" sz="2000" dirty="0">
                        <a:latin typeface="+mj-lt"/>
                      </a:endParaRPr>
                    </a:p>
                  </a:txBody>
                  <a:tcPr/>
                </a:tc>
              </a:tr>
              <a:tr h="370840">
                <a:tc>
                  <a:txBody>
                    <a:bodyPr/>
                    <a:lstStyle/>
                    <a:p>
                      <a:pPr algn="ctr"/>
                      <a:r>
                        <a:rPr lang="en-US" dirty="0" err="1" smtClean="0">
                          <a:solidFill>
                            <a:srgbClr val="FFFF00"/>
                          </a:solidFill>
                        </a:rPr>
                        <a:t>NRSV</a:t>
                      </a:r>
                      <a:endParaRPr lang="en-US" dirty="0">
                        <a:solidFill>
                          <a:srgbClr val="FFFF00"/>
                        </a:solidFill>
                      </a:endParaRPr>
                    </a:p>
                  </a:txBody>
                  <a:tcPr/>
                </a:tc>
                <a:tc>
                  <a:txBody>
                    <a:bodyPr/>
                    <a:lstStyle/>
                    <a:p>
                      <a:pPr algn="ctr"/>
                      <a:endParaRPr lang="en-US" sz="2000" dirty="0">
                        <a:latin typeface="+mj-lt"/>
                      </a:endParaRPr>
                    </a:p>
                  </a:txBody>
                  <a:tcPr/>
                </a:tc>
                <a:tc>
                  <a:txBody>
                    <a:bodyPr/>
                    <a:lstStyle/>
                    <a:p>
                      <a:pPr algn="ctr"/>
                      <a:endParaRPr lang="en-US" sz="2000" dirty="0">
                        <a:latin typeface="+mj-lt"/>
                      </a:endParaRPr>
                    </a:p>
                  </a:txBody>
                  <a:tcPr/>
                </a:tc>
                <a:tc>
                  <a:txBody>
                    <a:bodyPr/>
                    <a:lstStyle/>
                    <a:p>
                      <a:pPr algn="ctr"/>
                      <a:r>
                        <a:rPr lang="en-US" sz="2000" dirty="0" smtClean="0">
                          <a:latin typeface="+mj-lt"/>
                        </a:rPr>
                        <a:t>4</a:t>
                      </a:r>
                      <a:endParaRPr lang="en-US" sz="2000" dirty="0">
                        <a:latin typeface="+mj-lt"/>
                      </a:endParaRPr>
                    </a:p>
                  </a:txBody>
                  <a:tcPr/>
                </a:tc>
                <a:tc>
                  <a:txBody>
                    <a:bodyPr/>
                    <a:lstStyle/>
                    <a:p>
                      <a:pPr algn="ctr"/>
                      <a:endParaRPr lang="en-US" sz="2000" dirty="0">
                        <a:latin typeface="+mj-lt"/>
                      </a:endParaRPr>
                    </a:p>
                  </a:txBody>
                  <a:tcPr/>
                </a:tc>
                <a:tc>
                  <a:txBody>
                    <a:bodyPr/>
                    <a:lstStyle/>
                    <a:p>
                      <a:pPr algn="ctr"/>
                      <a:r>
                        <a:rPr lang="en-US" sz="2000" dirty="0" smtClean="0">
                          <a:latin typeface="+mj-lt"/>
                        </a:rPr>
                        <a:t>1</a:t>
                      </a:r>
                      <a:endParaRPr lang="en-US" sz="2000" dirty="0">
                        <a:latin typeface="+mj-lt"/>
                      </a:endParaRPr>
                    </a:p>
                  </a:txBody>
                  <a:tcPr/>
                </a:tc>
                <a:tc>
                  <a:txBody>
                    <a:bodyPr/>
                    <a:lstStyle/>
                    <a:p>
                      <a:pPr algn="ctr"/>
                      <a:endParaRPr lang="en-US" sz="2000" dirty="0">
                        <a:latin typeface="+mj-lt"/>
                      </a:endParaRPr>
                    </a:p>
                  </a:txBody>
                  <a:tcPr/>
                </a:tc>
                <a:tc>
                  <a:txBody>
                    <a:bodyPr/>
                    <a:lstStyle/>
                    <a:p>
                      <a:pPr algn="ctr"/>
                      <a:endParaRPr lang="en-US" sz="2000" dirty="0">
                        <a:latin typeface="+mj-lt"/>
                      </a:endParaRPr>
                    </a:p>
                  </a:txBody>
                  <a:tcPr/>
                </a:tc>
              </a:tr>
              <a:tr h="370840">
                <a:tc>
                  <a:txBody>
                    <a:bodyPr/>
                    <a:lstStyle/>
                    <a:p>
                      <a:pPr algn="ctr"/>
                      <a:r>
                        <a:rPr lang="en-US" dirty="0" smtClean="0">
                          <a:solidFill>
                            <a:srgbClr val="FFFF00"/>
                          </a:solidFill>
                        </a:rPr>
                        <a:t>LEB</a:t>
                      </a:r>
                      <a:endParaRPr lang="en-US" dirty="0">
                        <a:solidFill>
                          <a:srgbClr val="FFFF00"/>
                        </a:solidFill>
                      </a:endParaRPr>
                    </a:p>
                  </a:txBody>
                  <a:tcPr/>
                </a:tc>
                <a:tc>
                  <a:txBody>
                    <a:bodyPr/>
                    <a:lstStyle/>
                    <a:p>
                      <a:pPr algn="ctr"/>
                      <a:r>
                        <a:rPr lang="en-US" sz="2000" dirty="0" smtClean="0">
                          <a:latin typeface="+mj-lt"/>
                        </a:rPr>
                        <a:t>4</a:t>
                      </a:r>
                      <a:endParaRPr lang="en-US" sz="2000" dirty="0">
                        <a:latin typeface="+mj-lt"/>
                      </a:endParaRPr>
                    </a:p>
                  </a:txBody>
                  <a:tcPr/>
                </a:tc>
                <a:tc>
                  <a:txBody>
                    <a:bodyPr/>
                    <a:lstStyle/>
                    <a:p>
                      <a:pPr algn="ctr"/>
                      <a:endParaRPr lang="en-US" sz="2000" dirty="0">
                        <a:latin typeface="+mj-lt"/>
                      </a:endParaRPr>
                    </a:p>
                  </a:txBody>
                  <a:tcPr/>
                </a:tc>
                <a:tc>
                  <a:txBody>
                    <a:bodyPr/>
                    <a:lstStyle/>
                    <a:p>
                      <a:pPr algn="ctr"/>
                      <a:r>
                        <a:rPr lang="en-US" sz="2000" dirty="0" smtClean="0">
                          <a:latin typeface="+mj-lt"/>
                        </a:rPr>
                        <a:t>1</a:t>
                      </a:r>
                      <a:endParaRPr lang="en-US" sz="2000" dirty="0">
                        <a:latin typeface="+mj-lt"/>
                      </a:endParaRPr>
                    </a:p>
                  </a:txBody>
                  <a:tcPr/>
                </a:tc>
                <a:tc>
                  <a:txBody>
                    <a:bodyPr/>
                    <a:lstStyle/>
                    <a:p>
                      <a:pPr algn="ctr"/>
                      <a:endParaRPr lang="en-US" sz="2000" dirty="0">
                        <a:latin typeface="+mj-lt"/>
                      </a:endParaRPr>
                    </a:p>
                  </a:txBody>
                  <a:tcPr/>
                </a:tc>
                <a:tc>
                  <a:txBody>
                    <a:bodyPr/>
                    <a:lstStyle/>
                    <a:p>
                      <a:pPr algn="ctr"/>
                      <a:endParaRPr lang="en-US" sz="2000" dirty="0">
                        <a:latin typeface="+mj-lt"/>
                      </a:endParaRPr>
                    </a:p>
                  </a:txBody>
                  <a:tcPr/>
                </a:tc>
                <a:tc>
                  <a:txBody>
                    <a:bodyPr/>
                    <a:lstStyle/>
                    <a:p>
                      <a:pPr algn="ctr"/>
                      <a:endParaRPr lang="en-US" sz="2000" dirty="0">
                        <a:latin typeface="+mj-lt"/>
                      </a:endParaRPr>
                    </a:p>
                  </a:txBody>
                  <a:tcPr/>
                </a:tc>
                <a:tc>
                  <a:txBody>
                    <a:bodyPr/>
                    <a:lstStyle/>
                    <a:p>
                      <a:pPr algn="ctr"/>
                      <a:endParaRPr lang="en-US" sz="2000" dirty="0">
                        <a:latin typeface="+mj-lt"/>
                      </a:endParaRPr>
                    </a:p>
                  </a:txBody>
                  <a:tcPr/>
                </a:tc>
              </a:tr>
              <a:tr h="370840">
                <a:tc gridSpan="8">
                  <a:txBody>
                    <a:bodyPr/>
                    <a:lstStyle/>
                    <a:p>
                      <a:pPr algn="ctr"/>
                      <a:r>
                        <a:rPr lang="en-US" sz="2000" b="1" kern="1200" dirty="0" smtClean="0">
                          <a:solidFill>
                            <a:srgbClr val="FFFF00"/>
                          </a:solidFill>
                          <a:effectLst/>
                          <a:latin typeface="+mn-lt"/>
                          <a:ea typeface="+mn-ea"/>
                          <a:cs typeface="+mn-cs"/>
                        </a:rPr>
                        <a:t>S</a:t>
                      </a:r>
                      <a:r>
                        <a:rPr lang="en-US" sz="2000" b="0" kern="1200" dirty="0" smtClean="0">
                          <a:solidFill>
                            <a:schemeClr val="lt1"/>
                          </a:solidFill>
                          <a:effectLst/>
                          <a:latin typeface="+mn-lt"/>
                          <a:ea typeface="+mn-ea"/>
                          <a:cs typeface="+mn-cs"/>
                        </a:rPr>
                        <a:t> = Service(s); </a:t>
                      </a:r>
                      <a:r>
                        <a:rPr lang="en-US" sz="2000" b="1" kern="1200" dirty="0" smtClean="0">
                          <a:solidFill>
                            <a:srgbClr val="FFFF00"/>
                          </a:solidFill>
                          <a:effectLst/>
                          <a:latin typeface="+mn-lt"/>
                          <a:ea typeface="+mn-ea"/>
                          <a:cs typeface="+mn-cs"/>
                        </a:rPr>
                        <a:t>DS</a:t>
                      </a:r>
                      <a:r>
                        <a:rPr lang="en-US" sz="2000" b="0" kern="1200" dirty="0" smtClean="0">
                          <a:solidFill>
                            <a:schemeClr val="lt1"/>
                          </a:solidFill>
                          <a:effectLst/>
                          <a:latin typeface="+mn-lt"/>
                          <a:ea typeface="+mn-ea"/>
                          <a:cs typeface="+mn-cs"/>
                        </a:rPr>
                        <a:t> = Divine Service; </a:t>
                      </a:r>
                      <a:r>
                        <a:rPr lang="en-US" sz="2000" b="1" kern="1200" dirty="0" smtClean="0">
                          <a:solidFill>
                            <a:srgbClr val="FFFF00"/>
                          </a:solidFill>
                          <a:effectLst/>
                          <a:latin typeface="+mn-lt"/>
                          <a:ea typeface="+mn-ea"/>
                          <a:cs typeface="+mn-cs"/>
                        </a:rPr>
                        <a:t>W</a:t>
                      </a:r>
                      <a:r>
                        <a:rPr lang="en-US" sz="2000" b="0" kern="1200" dirty="0" smtClean="0">
                          <a:solidFill>
                            <a:schemeClr val="lt1"/>
                          </a:solidFill>
                          <a:effectLst/>
                          <a:latin typeface="+mn-lt"/>
                          <a:ea typeface="+mn-ea"/>
                          <a:cs typeface="+mn-cs"/>
                        </a:rPr>
                        <a:t> = Worship; </a:t>
                      </a:r>
                      <a:r>
                        <a:rPr lang="en-US" sz="2000" b="1" kern="1200" dirty="0" smtClean="0">
                          <a:solidFill>
                            <a:srgbClr val="FFFF00"/>
                          </a:solidFill>
                          <a:effectLst/>
                          <a:latin typeface="+mn-lt"/>
                          <a:ea typeface="+mn-ea"/>
                          <a:cs typeface="+mn-cs"/>
                        </a:rPr>
                        <a:t>SW</a:t>
                      </a:r>
                      <a:r>
                        <a:rPr lang="en-US" sz="2000" b="0" kern="1200" dirty="0" smtClean="0">
                          <a:solidFill>
                            <a:schemeClr val="lt1"/>
                          </a:solidFill>
                          <a:effectLst/>
                          <a:latin typeface="+mn-lt"/>
                          <a:ea typeface="+mn-ea"/>
                          <a:cs typeface="+mn-cs"/>
                        </a:rPr>
                        <a:t> = Service of worship; </a:t>
                      </a:r>
                      <a:r>
                        <a:rPr lang="en-US" sz="2000" b="1" kern="1200" dirty="0" smtClean="0">
                          <a:solidFill>
                            <a:srgbClr val="FFFF00"/>
                          </a:solidFill>
                          <a:effectLst/>
                          <a:latin typeface="+mn-lt"/>
                          <a:ea typeface="+mn-ea"/>
                          <a:cs typeface="+mn-cs"/>
                        </a:rPr>
                        <a:t>D</a:t>
                      </a:r>
                      <a:r>
                        <a:rPr lang="en-US" sz="2000" b="0" kern="1200" dirty="0" smtClean="0">
                          <a:solidFill>
                            <a:schemeClr val="lt1"/>
                          </a:solidFill>
                          <a:effectLst/>
                          <a:latin typeface="+mn-lt"/>
                          <a:ea typeface="+mn-ea"/>
                          <a:cs typeface="+mn-cs"/>
                        </a:rPr>
                        <a:t> = Duties; </a:t>
                      </a:r>
                      <a:r>
                        <a:rPr lang="en-US" sz="2000" b="1" kern="1200" dirty="0" smtClean="0">
                          <a:solidFill>
                            <a:srgbClr val="FFFF00"/>
                          </a:solidFill>
                          <a:effectLst/>
                          <a:latin typeface="+mn-lt"/>
                          <a:ea typeface="+mn-ea"/>
                          <a:cs typeface="+mn-cs"/>
                        </a:rPr>
                        <a:t>TW</a:t>
                      </a:r>
                      <a:r>
                        <a:rPr lang="en-US" sz="2000" b="0" kern="1200" dirty="0" smtClean="0">
                          <a:solidFill>
                            <a:schemeClr val="lt1"/>
                          </a:solidFill>
                          <a:effectLst/>
                          <a:latin typeface="+mn-lt"/>
                          <a:ea typeface="+mn-ea"/>
                          <a:cs typeface="+mn-cs"/>
                        </a:rPr>
                        <a:t> = Temple worship; </a:t>
                      </a:r>
                      <a:r>
                        <a:rPr lang="en-US" sz="2000" b="1" kern="1200" dirty="0" smtClean="0">
                          <a:solidFill>
                            <a:srgbClr val="FFFF00"/>
                          </a:solidFill>
                          <a:effectLst/>
                          <a:latin typeface="+mn-lt"/>
                          <a:ea typeface="+mn-ea"/>
                          <a:cs typeface="+mn-cs"/>
                        </a:rPr>
                        <a:t>M</a:t>
                      </a:r>
                      <a:r>
                        <a:rPr lang="en-US" sz="2000" b="0" kern="1200" dirty="0" smtClean="0">
                          <a:solidFill>
                            <a:schemeClr val="lt1"/>
                          </a:solidFill>
                          <a:effectLst/>
                          <a:latin typeface="+mn-lt"/>
                          <a:ea typeface="+mn-ea"/>
                          <a:cs typeface="+mn-cs"/>
                        </a:rPr>
                        <a:t> = Ministry</a:t>
                      </a:r>
                      <a:endParaRPr lang="en-US" sz="2000" b="0" dirty="0">
                        <a:solidFill>
                          <a:srgbClr val="FFFF00"/>
                        </a:solidFill>
                      </a:endParaRPr>
                    </a:p>
                  </a:txBody>
                  <a:tcPr/>
                </a:tc>
                <a:tc hMerge="1">
                  <a:txBody>
                    <a:bodyPr/>
                    <a:lstStyle/>
                    <a:p>
                      <a:pPr algn="ctr"/>
                      <a:endParaRPr lang="en-US" sz="2000" dirty="0">
                        <a:latin typeface="+mj-lt"/>
                      </a:endParaRPr>
                    </a:p>
                  </a:txBody>
                  <a:tcPr/>
                </a:tc>
                <a:tc hMerge="1">
                  <a:txBody>
                    <a:bodyPr/>
                    <a:lstStyle/>
                    <a:p>
                      <a:pPr algn="ctr"/>
                      <a:endParaRPr lang="en-US" sz="2000" dirty="0">
                        <a:latin typeface="+mj-lt"/>
                      </a:endParaRPr>
                    </a:p>
                  </a:txBody>
                  <a:tcPr/>
                </a:tc>
                <a:tc hMerge="1">
                  <a:txBody>
                    <a:bodyPr/>
                    <a:lstStyle/>
                    <a:p>
                      <a:pPr algn="ctr"/>
                      <a:endParaRPr lang="en-US" sz="2000" dirty="0">
                        <a:latin typeface="+mj-lt"/>
                      </a:endParaRPr>
                    </a:p>
                  </a:txBody>
                  <a:tcPr/>
                </a:tc>
                <a:tc hMerge="1">
                  <a:txBody>
                    <a:bodyPr/>
                    <a:lstStyle/>
                    <a:p>
                      <a:pPr algn="ctr"/>
                      <a:endParaRPr lang="en-US" sz="2000" dirty="0">
                        <a:latin typeface="+mj-lt"/>
                      </a:endParaRPr>
                    </a:p>
                  </a:txBody>
                  <a:tcPr/>
                </a:tc>
                <a:tc hMerge="1">
                  <a:txBody>
                    <a:bodyPr/>
                    <a:lstStyle/>
                    <a:p>
                      <a:pPr algn="ctr"/>
                      <a:endParaRPr lang="en-US" sz="2000" dirty="0">
                        <a:latin typeface="+mj-lt"/>
                      </a:endParaRPr>
                    </a:p>
                  </a:txBody>
                  <a:tcPr/>
                </a:tc>
                <a:tc hMerge="1">
                  <a:txBody>
                    <a:bodyPr/>
                    <a:lstStyle/>
                    <a:p>
                      <a:pPr algn="ctr"/>
                      <a:endParaRPr lang="en-US" sz="2000" dirty="0">
                        <a:latin typeface="+mj-lt"/>
                      </a:endParaRPr>
                    </a:p>
                  </a:txBody>
                  <a:tcPr/>
                </a:tc>
                <a:tc hMerge="1">
                  <a:txBody>
                    <a:bodyPr/>
                    <a:lstStyle/>
                    <a:p>
                      <a:pPr algn="ctr"/>
                      <a:endParaRPr lang="en-US" sz="2000" dirty="0">
                        <a:latin typeface="+mj-lt"/>
                      </a:endParaRPr>
                    </a:p>
                  </a:txBody>
                  <a:tcPr/>
                </a:tc>
              </a:tr>
            </a:tbl>
          </a:graphicData>
        </a:graphic>
      </p:graphicFrame>
    </p:spTree>
    <p:extLst>
      <p:ext uri="{BB962C8B-B14F-4D97-AF65-F5344CB8AC3E}">
        <p14:creationId xmlns:p14="http://schemas.microsoft.com/office/powerpoint/2010/main" val="29954096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Wrong Worship</a:t>
            </a:r>
            <a:endParaRPr lang="en-US" dirty="0"/>
          </a:p>
        </p:txBody>
      </p:sp>
      <p:sp>
        <p:nvSpPr>
          <p:cNvPr id="3" name="Content Placeholder 2"/>
          <p:cNvSpPr>
            <a:spLocks noGrp="1"/>
          </p:cNvSpPr>
          <p:nvPr>
            <p:ph idx="1"/>
          </p:nvPr>
        </p:nvSpPr>
        <p:spPr/>
        <p:txBody>
          <a:bodyPr/>
          <a:lstStyle/>
          <a:p>
            <a:pPr marL="457200" indent="-457200"/>
            <a:r>
              <a:rPr lang="en-US" sz="2800" b="1" dirty="0" smtClean="0">
                <a:effectLst>
                  <a:outerShdw blurRad="38100" dist="38100" dir="2700000" algn="tl">
                    <a:srgbClr val="000000">
                      <a:alpha val="43137"/>
                    </a:srgbClr>
                  </a:outerShdw>
                </a:effectLst>
              </a:rPr>
              <a:t>Dt. </a:t>
            </a:r>
            <a:r>
              <a:rPr lang="en-US" sz="2800" b="1" dirty="0">
                <a:effectLst>
                  <a:outerShdw blurRad="38100" dist="38100" dir="2700000" algn="tl">
                    <a:srgbClr val="000000">
                      <a:alpha val="43137"/>
                    </a:srgbClr>
                  </a:outerShdw>
                </a:effectLst>
              </a:rPr>
              <a:t>12:30–31</a:t>
            </a:r>
            <a:r>
              <a:rPr lang="en-US" sz="2800" b="1" dirty="0" smtClean="0">
                <a:effectLst>
                  <a:outerShdw blurRad="38100" dist="38100" dir="2700000" algn="tl">
                    <a:srgbClr val="000000">
                      <a:alpha val="43137"/>
                    </a:srgbClr>
                  </a:outerShdw>
                </a:effectLst>
              </a:rPr>
              <a:t>:</a:t>
            </a:r>
            <a:r>
              <a:rPr lang="en-US" sz="2800" dirty="0" smtClean="0">
                <a:effectLst>
                  <a:outerShdw blurRad="38100" dist="38100" dir="2700000" algn="tl">
                    <a:srgbClr val="000000">
                      <a:alpha val="43137"/>
                    </a:srgbClr>
                  </a:outerShdw>
                </a:effectLst>
              </a:rPr>
              <a:t>  </a:t>
            </a:r>
            <a:r>
              <a:rPr lang="en-US" sz="2800" baseline="30000" dirty="0" smtClean="0">
                <a:effectLst>
                  <a:outerShdw blurRad="38100" dist="38100" dir="2700000" algn="tl">
                    <a:srgbClr val="000000">
                      <a:alpha val="43137"/>
                    </a:srgbClr>
                  </a:outerShdw>
                </a:effectLst>
              </a:rPr>
              <a:t>30</a:t>
            </a:r>
            <a:r>
              <a:rPr lang="en-US" sz="2800" dirty="0" smtClean="0">
                <a:effectLst>
                  <a:outerShdw blurRad="38100" dist="38100" dir="2700000" algn="tl">
                    <a:srgbClr val="000000">
                      <a:alpha val="43137"/>
                    </a:srgbClr>
                  </a:outerShdw>
                </a:effectLst>
              </a:rPr>
              <a:t> </a:t>
            </a:r>
            <a:r>
              <a:rPr lang="en-US" sz="2800" dirty="0">
                <a:effectLst>
                  <a:outerShdw blurRad="38100" dist="38100" dir="2700000" algn="tl">
                    <a:srgbClr val="000000">
                      <a:alpha val="43137"/>
                    </a:srgbClr>
                  </a:outerShdw>
                </a:effectLst>
              </a:rPr>
              <a:t>take heed to yourself that you are not ensnared to follow them, after they are destroyed from before you, and that you do not inquire after their gods, saying, ‘How did these nations serve their gods? I also will do likewise.’ </a:t>
            </a:r>
            <a:r>
              <a:rPr lang="en-US" sz="2800" baseline="30000" dirty="0">
                <a:effectLst>
                  <a:outerShdw blurRad="38100" dist="38100" dir="2700000" algn="tl">
                    <a:srgbClr val="000000">
                      <a:alpha val="43137"/>
                    </a:srgbClr>
                  </a:outerShdw>
                </a:effectLst>
              </a:rPr>
              <a:t>31</a:t>
            </a:r>
            <a:r>
              <a:rPr lang="en-US" sz="2800" dirty="0">
                <a:effectLst>
                  <a:outerShdw blurRad="38100" dist="38100" dir="2700000" algn="tl">
                    <a:srgbClr val="000000">
                      <a:alpha val="43137"/>
                    </a:srgbClr>
                  </a:outerShdw>
                </a:effectLst>
              </a:rPr>
              <a:t> </a:t>
            </a:r>
            <a:r>
              <a:rPr lang="en-US" sz="2800" b="1" dirty="0">
                <a:solidFill>
                  <a:srgbClr val="FFFF00"/>
                </a:solidFill>
                <a:effectLst>
                  <a:outerShdw blurRad="38100" dist="38100" dir="2700000" algn="tl">
                    <a:srgbClr val="000000">
                      <a:alpha val="43137"/>
                    </a:srgbClr>
                  </a:outerShdw>
                </a:effectLst>
              </a:rPr>
              <a:t>You shall not worship the </a:t>
            </a:r>
            <a:r>
              <a:rPr lang="en-US" sz="2800" b="1" cap="small" dirty="0">
                <a:solidFill>
                  <a:srgbClr val="FFFF00"/>
                </a:solidFill>
                <a:effectLst>
                  <a:outerShdw blurRad="38100" dist="38100" dir="2700000" algn="tl">
                    <a:srgbClr val="000000">
                      <a:alpha val="43137"/>
                    </a:srgbClr>
                  </a:outerShdw>
                </a:effectLst>
              </a:rPr>
              <a:t>Lord</a:t>
            </a:r>
            <a:r>
              <a:rPr lang="en-US" sz="2800" b="1" dirty="0">
                <a:solidFill>
                  <a:srgbClr val="FFFF00"/>
                </a:solidFill>
                <a:effectLst>
                  <a:outerShdw blurRad="38100" dist="38100" dir="2700000" algn="tl">
                    <a:srgbClr val="000000">
                      <a:alpha val="43137"/>
                    </a:srgbClr>
                  </a:outerShdw>
                </a:effectLst>
              </a:rPr>
              <a:t> your God in that way</a:t>
            </a:r>
            <a:r>
              <a:rPr lang="en-US" sz="2800" dirty="0">
                <a:effectLst>
                  <a:outerShdw blurRad="38100" dist="38100" dir="2700000" algn="tl">
                    <a:srgbClr val="000000">
                      <a:alpha val="43137"/>
                    </a:srgbClr>
                  </a:outerShdw>
                </a:effectLst>
              </a:rPr>
              <a:t>; for every abomination to the </a:t>
            </a:r>
            <a:r>
              <a:rPr lang="en-US" sz="2800" cap="small" dirty="0">
                <a:effectLst>
                  <a:outerShdw blurRad="38100" dist="38100" dir="2700000" algn="tl">
                    <a:srgbClr val="000000">
                      <a:alpha val="43137"/>
                    </a:srgbClr>
                  </a:outerShdw>
                </a:effectLst>
              </a:rPr>
              <a:t>Lord</a:t>
            </a:r>
            <a:r>
              <a:rPr lang="en-US" sz="2800" dirty="0">
                <a:effectLst>
                  <a:outerShdw blurRad="38100" dist="38100" dir="2700000" algn="tl">
                    <a:srgbClr val="000000">
                      <a:alpha val="43137"/>
                    </a:srgbClr>
                  </a:outerShdw>
                </a:effectLst>
              </a:rPr>
              <a:t> which He hates they have done to their gods; for they burn even their sons and daughters in the fire to their gods</a:t>
            </a:r>
            <a:r>
              <a:rPr lang="en-US" sz="2800" dirty="0" smtClean="0">
                <a:effectLst>
                  <a:outerShdw blurRad="38100" dist="38100" dir="2700000" algn="tl">
                    <a:srgbClr val="000000">
                      <a:alpha val="43137"/>
                    </a:srgbClr>
                  </a:outerShdw>
                </a:effectLst>
              </a:rPr>
              <a:t>.</a:t>
            </a:r>
            <a:endParaRPr lang="en-US" sz="2800" dirty="0">
              <a:effectLst>
                <a:outerShdw blurRad="38100" dist="38100" dir="2700000" algn="tl">
                  <a:srgbClr val="000000">
                    <a:alpha val="43137"/>
                  </a:srgbClr>
                </a:outerShdw>
              </a:effectLst>
            </a:endParaRPr>
          </a:p>
          <a:p>
            <a:pPr marL="457200" indent="-457200"/>
            <a:endParaRPr lang="en-US" dirty="0"/>
          </a:p>
        </p:txBody>
      </p:sp>
      <p:sp>
        <p:nvSpPr>
          <p:cNvPr id="4" name="Footer Placeholder 3"/>
          <p:cNvSpPr>
            <a:spLocks noGrp="1"/>
          </p:cNvSpPr>
          <p:nvPr>
            <p:ph type="ftr" sz="quarter" idx="11"/>
          </p:nvPr>
        </p:nvSpPr>
        <p:spPr/>
        <p:txBody>
          <a:bodyPr/>
          <a:lstStyle/>
          <a:p>
            <a:r>
              <a:rPr lang="en-US" smtClean="0"/>
              <a:t>Kevin Kay</a:t>
            </a:r>
            <a:endParaRPr lang="en-US"/>
          </a:p>
        </p:txBody>
      </p:sp>
      <p:sp>
        <p:nvSpPr>
          <p:cNvPr id="5" name="Slide Number Placeholder 4"/>
          <p:cNvSpPr>
            <a:spLocks noGrp="1"/>
          </p:cNvSpPr>
          <p:nvPr>
            <p:ph type="sldNum" sz="quarter" idx="12"/>
          </p:nvPr>
        </p:nvSpPr>
        <p:spPr/>
        <p:txBody>
          <a:bodyPr/>
          <a:lstStyle/>
          <a:p>
            <a:fld id="{156EC2FA-43DB-4F1E-808B-3DA229752D5A}" type="slidenum">
              <a:rPr lang="en-US" smtClean="0"/>
              <a:t>7</a:t>
            </a:fld>
            <a:endParaRPr lang="en-US"/>
          </a:p>
        </p:txBody>
      </p:sp>
    </p:spTree>
    <p:extLst>
      <p:ext uri="{BB962C8B-B14F-4D97-AF65-F5344CB8AC3E}">
        <p14:creationId xmlns:p14="http://schemas.microsoft.com/office/powerpoint/2010/main" val="1215234353"/>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err="1" smtClean="0"/>
              <a:t>Latreuo</a:t>
            </a:r>
            <a:r>
              <a:rPr lang="en-US" dirty="0" smtClean="0"/>
              <a:t> In The NT</a:t>
            </a:r>
            <a:endParaRPr lang="en-US" dirty="0"/>
          </a:p>
        </p:txBody>
      </p:sp>
      <p:sp>
        <p:nvSpPr>
          <p:cNvPr id="4" name="Footer Placeholder 3"/>
          <p:cNvSpPr>
            <a:spLocks noGrp="1"/>
          </p:cNvSpPr>
          <p:nvPr>
            <p:ph type="ftr" sz="quarter" idx="11"/>
          </p:nvPr>
        </p:nvSpPr>
        <p:spPr/>
        <p:txBody>
          <a:bodyPr/>
          <a:lstStyle/>
          <a:p>
            <a:r>
              <a:rPr lang="en-US" smtClean="0">
                <a:solidFill>
                  <a:srgbClr val="FFFFFF"/>
                </a:solidFill>
              </a:rPr>
              <a:t>Kevin Kay</a:t>
            </a:r>
            <a:endParaRPr lang="en-US">
              <a:solidFill>
                <a:srgbClr val="FFFFFF"/>
              </a:solidFill>
            </a:endParaRPr>
          </a:p>
        </p:txBody>
      </p:sp>
      <p:sp>
        <p:nvSpPr>
          <p:cNvPr id="5" name="Slide Number Placeholder 4"/>
          <p:cNvSpPr>
            <a:spLocks noGrp="1"/>
          </p:cNvSpPr>
          <p:nvPr>
            <p:ph type="sldNum" sz="quarter" idx="12"/>
          </p:nvPr>
        </p:nvSpPr>
        <p:spPr/>
        <p:txBody>
          <a:bodyPr/>
          <a:lstStyle/>
          <a:p>
            <a:fld id="{156EC2FA-43DB-4F1E-808B-3DA229752D5A}" type="slidenum">
              <a:rPr lang="en-US" smtClean="0">
                <a:solidFill>
                  <a:srgbClr val="FFFFFF"/>
                </a:solidFill>
              </a:rPr>
              <a:pPr/>
              <a:t>70</a:t>
            </a:fld>
            <a:endParaRPr lang="en-US">
              <a:solidFill>
                <a:srgbClr val="FFFFFF"/>
              </a:solidFill>
            </a:endParaRPr>
          </a:p>
        </p:txBody>
      </p:sp>
      <p:graphicFrame>
        <p:nvGraphicFramePr>
          <p:cNvPr id="9" name="Content Placeholder 8"/>
          <p:cNvGraphicFramePr>
            <a:graphicFrameLocks noGrp="1"/>
          </p:cNvGraphicFramePr>
          <p:nvPr>
            <p:ph idx="1"/>
            <p:extLst/>
          </p:nvPr>
        </p:nvGraphicFramePr>
        <p:xfrm>
          <a:off x="618567" y="1420813"/>
          <a:ext cx="7960656" cy="4648200"/>
        </p:xfrm>
        <a:graphic>
          <a:graphicData uri="http://schemas.openxmlformats.org/drawingml/2006/table">
            <a:tbl>
              <a:tblPr firstRow="1" firstCol="1" bandRow="1">
                <a:tableStyleId>{5C22544A-7EE6-4342-B048-85BDC9FD1C3A}</a:tableStyleId>
              </a:tblPr>
              <a:tblGrid>
                <a:gridCol w="995082"/>
                <a:gridCol w="995082"/>
                <a:gridCol w="995082"/>
                <a:gridCol w="995082"/>
                <a:gridCol w="995082"/>
                <a:gridCol w="995082"/>
                <a:gridCol w="995082"/>
                <a:gridCol w="995082"/>
              </a:tblGrid>
              <a:tr h="370840">
                <a:tc>
                  <a:txBody>
                    <a:bodyPr/>
                    <a:lstStyle/>
                    <a:p>
                      <a:pPr algn="ctr"/>
                      <a:endParaRPr lang="en-US" dirty="0"/>
                    </a:p>
                  </a:txBody>
                  <a:tcPr/>
                </a:tc>
                <a:tc>
                  <a:txBody>
                    <a:bodyPr/>
                    <a:lstStyle/>
                    <a:p>
                      <a:pPr algn="ctr"/>
                      <a:r>
                        <a:rPr lang="en-US" sz="2500" b="0" dirty="0" smtClean="0">
                          <a:solidFill>
                            <a:srgbClr val="FFFF00"/>
                          </a:solidFill>
                          <a:latin typeface="+mj-lt"/>
                        </a:rPr>
                        <a:t>S</a:t>
                      </a:r>
                      <a:endParaRPr lang="en-US" sz="2500" b="0" dirty="0">
                        <a:solidFill>
                          <a:srgbClr val="FFFF00"/>
                        </a:solidFill>
                        <a:latin typeface="+mj-lt"/>
                      </a:endParaRPr>
                    </a:p>
                  </a:txBody>
                  <a:tcPr/>
                </a:tc>
                <a:tc>
                  <a:txBody>
                    <a:bodyPr/>
                    <a:lstStyle/>
                    <a:p>
                      <a:pPr algn="ctr"/>
                      <a:r>
                        <a:rPr lang="en-US" sz="2500" b="0" dirty="0" smtClean="0">
                          <a:solidFill>
                            <a:srgbClr val="FFFF00"/>
                          </a:solidFill>
                          <a:latin typeface="+mj-lt"/>
                        </a:rPr>
                        <a:t>W</a:t>
                      </a:r>
                      <a:endParaRPr lang="en-US" sz="2500" b="0" dirty="0">
                        <a:solidFill>
                          <a:srgbClr val="FFFF00"/>
                        </a:solidFill>
                        <a:latin typeface="+mj-lt"/>
                      </a:endParaRPr>
                    </a:p>
                  </a:txBody>
                  <a:tcPr/>
                </a:tc>
                <a:tc>
                  <a:txBody>
                    <a:bodyPr/>
                    <a:lstStyle/>
                    <a:p>
                      <a:pPr algn="ctr"/>
                      <a:r>
                        <a:rPr lang="en-US" sz="2500" b="0" dirty="0" smtClean="0">
                          <a:solidFill>
                            <a:srgbClr val="FFFF00"/>
                          </a:solidFill>
                          <a:latin typeface="+mj-lt"/>
                        </a:rPr>
                        <a:t>Se</a:t>
                      </a:r>
                      <a:endParaRPr lang="en-US" sz="2500" b="0" dirty="0">
                        <a:solidFill>
                          <a:srgbClr val="FFFF00"/>
                        </a:solidFill>
                        <a:latin typeface="+mj-lt"/>
                      </a:endParaRPr>
                    </a:p>
                  </a:txBody>
                  <a:tcPr/>
                </a:tc>
                <a:tc>
                  <a:txBody>
                    <a:bodyPr/>
                    <a:lstStyle/>
                    <a:p>
                      <a:pPr algn="ctr"/>
                      <a:r>
                        <a:rPr lang="en-US" sz="2500" b="0" dirty="0" smtClean="0">
                          <a:solidFill>
                            <a:srgbClr val="FFFF00"/>
                          </a:solidFill>
                          <a:latin typeface="+mj-lt"/>
                        </a:rPr>
                        <a:t>O</a:t>
                      </a:r>
                      <a:endParaRPr lang="en-US" sz="2500" b="0" dirty="0">
                        <a:solidFill>
                          <a:srgbClr val="FFFF00"/>
                        </a:solidFill>
                        <a:latin typeface="+mj-lt"/>
                      </a:endParaRPr>
                    </a:p>
                  </a:txBody>
                  <a:tcPr/>
                </a:tc>
                <a:tc>
                  <a:txBody>
                    <a:bodyPr/>
                    <a:lstStyle/>
                    <a:p>
                      <a:pPr algn="ctr"/>
                      <a:r>
                        <a:rPr lang="en-US" sz="2500" b="0" dirty="0" smtClean="0">
                          <a:solidFill>
                            <a:srgbClr val="FFFF00"/>
                          </a:solidFill>
                          <a:latin typeface="+mj-lt"/>
                        </a:rPr>
                        <a:t>Off</a:t>
                      </a:r>
                      <a:endParaRPr lang="en-US" sz="2500" b="0" dirty="0">
                        <a:solidFill>
                          <a:srgbClr val="FFFF00"/>
                        </a:solidFill>
                        <a:latin typeface="+mj-lt"/>
                      </a:endParaRPr>
                    </a:p>
                  </a:txBody>
                  <a:tcPr/>
                </a:tc>
                <a:tc>
                  <a:txBody>
                    <a:bodyPr/>
                    <a:lstStyle/>
                    <a:p>
                      <a:pPr algn="ctr"/>
                      <a:r>
                        <a:rPr lang="en-US" sz="2500" b="0" dirty="0" err="1" smtClean="0">
                          <a:solidFill>
                            <a:srgbClr val="FFFF00"/>
                          </a:solidFill>
                          <a:latin typeface="+mj-lt"/>
                        </a:rPr>
                        <a:t>OW</a:t>
                      </a:r>
                      <a:endParaRPr lang="en-US" sz="2500" b="0" dirty="0">
                        <a:solidFill>
                          <a:srgbClr val="FFFF00"/>
                        </a:solidFill>
                        <a:latin typeface="+mj-lt"/>
                      </a:endParaRPr>
                    </a:p>
                  </a:txBody>
                  <a:tcPr/>
                </a:tc>
                <a:tc>
                  <a:txBody>
                    <a:bodyPr/>
                    <a:lstStyle/>
                    <a:p>
                      <a:pPr algn="ctr"/>
                      <a:r>
                        <a:rPr lang="en-US" sz="2500" b="0" dirty="0" smtClean="0">
                          <a:solidFill>
                            <a:srgbClr val="FFFF00"/>
                          </a:solidFill>
                          <a:latin typeface="+mj-lt"/>
                        </a:rPr>
                        <a:t>M</a:t>
                      </a:r>
                      <a:endParaRPr lang="en-US" sz="2500" b="0" dirty="0">
                        <a:solidFill>
                          <a:srgbClr val="FFFF00"/>
                        </a:solidFill>
                        <a:latin typeface="+mj-lt"/>
                      </a:endParaRPr>
                    </a:p>
                  </a:txBody>
                  <a:tcPr/>
                </a:tc>
              </a:tr>
              <a:tr h="370840">
                <a:tc>
                  <a:txBody>
                    <a:bodyPr/>
                    <a:lstStyle/>
                    <a:p>
                      <a:pPr algn="ctr"/>
                      <a:r>
                        <a:rPr lang="en-US" dirty="0" smtClean="0">
                          <a:solidFill>
                            <a:srgbClr val="FFFF00"/>
                          </a:solidFill>
                        </a:rPr>
                        <a:t>NKJV</a:t>
                      </a:r>
                      <a:endParaRPr lang="en-US" dirty="0">
                        <a:solidFill>
                          <a:srgbClr val="FFFF00"/>
                        </a:solidFill>
                      </a:endParaRPr>
                    </a:p>
                  </a:txBody>
                  <a:tcPr/>
                </a:tc>
                <a:tc>
                  <a:txBody>
                    <a:bodyPr/>
                    <a:lstStyle/>
                    <a:p>
                      <a:pPr algn="ctr"/>
                      <a:r>
                        <a:rPr lang="en-US" sz="2000" dirty="0" smtClean="0">
                          <a:latin typeface="+mj-lt"/>
                        </a:rPr>
                        <a:t>16</a:t>
                      </a:r>
                      <a:endParaRPr lang="en-US" sz="2000" dirty="0">
                        <a:latin typeface="+mj-lt"/>
                      </a:endParaRPr>
                    </a:p>
                  </a:txBody>
                  <a:tcPr/>
                </a:tc>
                <a:tc>
                  <a:txBody>
                    <a:bodyPr/>
                    <a:lstStyle/>
                    <a:p>
                      <a:pPr algn="ctr"/>
                      <a:r>
                        <a:rPr lang="en-US" sz="2000" dirty="0" smtClean="0">
                          <a:latin typeface="+mj-lt"/>
                        </a:rPr>
                        <a:t>4</a:t>
                      </a:r>
                      <a:endParaRPr lang="en-US" sz="2000" dirty="0">
                        <a:latin typeface="+mj-lt"/>
                      </a:endParaRPr>
                    </a:p>
                  </a:txBody>
                  <a:tcPr/>
                </a:tc>
                <a:tc>
                  <a:txBody>
                    <a:bodyPr/>
                    <a:lstStyle/>
                    <a:p>
                      <a:pPr algn="ctr"/>
                      <a:r>
                        <a:rPr lang="en-US" sz="2000" dirty="0" smtClean="0">
                          <a:latin typeface="+mj-lt"/>
                        </a:rPr>
                        <a:t>1</a:t>
                      </a:r>
                      <a:endParaRPr lang="en-US" sz="2000" dirty="0">
                        <a:latin typeface="+mj-lt"/>
                      </a:endParaRPr>
                    </a:p>
                  </a:txBody>
                  <a:tcPr/>
                </a:tc>
                <a:tc>
                  <a:txBody>
                    <a:bodyPr/>
                    <a:lstStyle/>
                    <a:p>
                      <a:pPr algn="ctr"/>
                      <a:endParaRPr lang="en-US" sz="2000" dirty="0">
                        <a:latin typeface="+mj-lt"/>
                      </a:endParaRPr>
                    </a:p>
                  </a:txBody>
                  <a:tcPr/>
                </a:tc>
                <a:tc>
                  <a:txBody>
                    <a:bodyPr/>
                    <a:lstStyle/>
                    <a:p>
                      <a:pPr algn="ctr"/>
                      <a:endParaRPr lang="en-US" sz="2000" dirty="0">
                        <a:latin typeface="+mj-lt"/>
                      </a:endParaRPr>
                    </a:p>
                  </a:txBody>
                  <a:tcPr/>
                </a:tc>
                <a:tc>
                  <a:txBody>
                    <a:bodyPr/>
                    <a:lstStyle/>
                    <a:p>
                      <a:pPr algn="ctr"/>
                      <a:endParaRPr lang="en-US" sz="2000" dirty="0">
                        <a:latin typeface="+mj-lt"/>
                      </a:endParaRPr>
                    </a:p>
                  </a:txBody>
                  <a:tcPr/>
                </a:tc>
                <a:tc>
                  <a:txBody>
                    <a:bodyPr/>
                    <a:lstStyle/>
                    <a:p>
                      <a:pPr algn="ctr"/>
                      <a:endParaRPr lang="en-US" sz="2000" dirty="0">
                        <a:latin typeface="+mj-lt"/>
                      </a:endParaRPr>
                    </a:p>
                  </a:txBody>
                  <a:tcPr/>
                </a:tc>
              </a:tr>
              <a:tr h="328481">
                <a:tc>
                  <a:txBody>
                    <a:bodyPr/>
                    <a:lstStyle/>
                    <a:p>
                      <a:pPr algn="ctr"/>
                      <a:r>
                        <a:rPr lang="en-US" dirty="0" smtClean="0">
                          <a:solidFill>
                            <a:srgbClr val="FFFF00"/>
                          </a:solidFill>
                        </a:rPr>
                        <a:t>KJV</a:t>
                      </a:r>
                      <a:endParaRPr lang="en-US" dirty="0">
                        <a:solidFill>
                          <a:srgbClr val="FFFF00"/>
                        </a:solidFill>
                      </a:endParaRPr>
                    </a:p>
                  </a:txBody>
                  <a:tcPr/>
                </a:tc>
                <a:tc>
                  <a:txBody>
                    <a:bodyPr/>
                    <a:lstStyle/>
                    <a:p>
                      <a:pPr algn="ctr"/>
                      <a:r>
                        <a:rPr lang="en-US" sz="2000" dirty="0" smtClean="0">
                          <a:latin typeface="+mj-lt"/>
                        </a:rPr>
                        <a:t>16</a:t>
                      </a:r>
                      <a:endParaRPr lang="en-US" sz="2000" dirty="0">
                        <a:latin typeface="+mj-lt"/>
                      </a:endParaRPr>
                    </a:p>
                  </a:txBody>
                  <a:tcPr/>
                </a:tc>
                <a:tc>
                  <a:txBody>
                    <a:bodyPr/>
                    <a:lstStyle/>
                    <a:p>
                      <a:pPr algn="ctr"/>
                      <a:r>
                        <a:rPr lang="en-US" sz="2000" dirty="0" smtClean="0">
                          <a:latin typeface="+mj-lt"/>
                        </a:rPr>
                        <a:t>4</a:t>
                      </a:r>
                      <a:endParaRPr lang="en-US" sz="2000" dirty="0">
                        <a:latin typeface="+mj-lt"/>
                      </a:endParaRPr>
                    </a:p>
                  </a:txBody>
                  <a:tcPr/>
                </a:tc>
                <a:tc>
                  <a:txBody>
                    <a:bodyPr/>
                    <a:lstStyle/>
                    <a:p>
                      <a:pPr algn="ctr"/>
                      <a:r>
                        <a:rPr lang="en-US" sz="2000" dirty="0" smtClean="0">
                          <a:latin typeface="+mj-lt"/>
                        </a:rPr>
                        <a:t>1</a:t>
                      </a:r>
                      <a:endParaRPr lang="en-US" sz="2000" dirty="0">
                        <a:latin typeface="+mj-lt"/>
                      </a:endParaRPr>
                    </a:p>
                  </a:txBody>
                  <a:tcPr/>
                </a:tc>
                <a:tc>
                  <a:txBody>
                    <a:bodyPr/>
                    <a:lstStyle/>
                    <a:p>
                      <a:pPr algn="ctr"/>
                      <a:endParaRPr lang="en-US" sz="2000" dirty="0">
                        <a:latin typeface="+mj-lt"/>
                      </a:endParaRPr>
                    </a:p>
                  </a:txBody>
                  <a:tcPr/>
                </a:tc>
                <a:tc>
                  <a:txBody>
                    <a:bodyPr/>
                    <a:lstStyle/>
                    <a:p>
                      <a:pPr algn="ctr"/>
                      <a:endParaRPr lang="en-US" sz="2000" dirty="0">
                        <a:latin typeface="+mj-lt"/>
                      </a:endParaRPr>
                    </a:p>
                  </a:txBody>
                  <a:tcPr/>
                </a:tc>
                <a:tc>
                  <a:txBody>
                    <a:bodyPr/>
                    <a:lstStyle/>
                    <a:p>
                      <a:pPr algn="ctr"/>
                      <a:endParaRPr lang="en-US" sz="2000" dirty="0">
                        <a:latin typeface="+mj-lt"/>
                      </a:endParaRPr>
                    </a:p>
                  </a:txBody>
                  <a:tcPr/>
                </a:tc>
                <a:tc>
                  <a:txBody>
                    <a:bodyPr/>
                    <a:lstStyle/>
                    <a:p>
                      <a:pPr algn="ctr"/>
                      <a:endParaRPr lang="en-US" sz="2000" dirty="0">
                        <a:latin typeface="+mj-lt"/>
                      </a:endParaRPr>
                    </a:p>
                  </a:txBody>
                  <a:tcPr/>
                </a:tc>
              </a:tr>
              <a:tr h="370840">
                <a:tc>
                  <a:txBody>
                    <a:bodyPr/>
                    <a:lstStyle/>
                    <a:p>
                      <a:pPr algn="ctr"/>
                      <a:r>
                        <a:rPr lang="en-US" dirty="0" smtClean="0">
                          <a:solidFill>
                            <a:srgbClr val="FFFF00"/>
                          </a:solidFill>
                        </a:rPr>
                        <a:t>NASB</a:t>
                      </a:r>
                      <a:endParaRPr lang="en-US" dirty="0">
                        <a:solidFill>
                          <a:srgbClr val="FFFF00"/>
                        </a:solidFill>
                      </a:endParaRPr>
                    </a:p>
                  </a:txBody>
                  <a:tcPr/>
                </a:tc>
                <a:tc>
                  <a:txBody>
                    <a:bodyPr/>
                    <a:lstStyle/>
                    <a:p>
                      <a:pPr algn="ctr"/>
                      <a:r>
                        <a:rPr lang="en-US" sz="2000" dirty="0" smtClean="0">
                          <a:latin typeface="+mj-lt"/>
                        </a:rPr>
                        <a:t>17</a:t>
                      </a:r>
                      <a:endParaRPr lang="en-US" sz="2000" dirty="0">
                        <a:latin typeface="+mj-lt"/>
                      </a:endParaRPr>
                    </a:p>
                  </a:txBody>
                  <a:tcPr/>
                </a:tc>
                <a:tc>
                  <a:txBody>
                    <a:bodyPr/>
                    <a:lstStyle/>
                    <a:p>
                      <a:pPr algn="ctr"/>
                      <a:r>
                        <a:rPr lang="en-US" sz="2000" dirty="0" smtClean="0">
                          <a:latin typeface="+mj-lt"/>
                        </a:rPr>
                        <a:t>3</a:t>
                      </a:r>
                      <a:endParaRPr lang="en-US" sz="2000" dirty="0">
                        <a:latin typeface="+mj-lt"/>
                      </a:endParaRPr>
                    </a:p>
                  </a:txBody>
                  <a:tcPr/>
                </a:tc>
                <a:tc>
                  <a:txBody>
                    <a:bodyPr/>
                    <a:lstStyle/>
                    <a:p>
                      <a:pPr algn="ctr"/>
                      <a:r>
                        <a:rPr lang="en-US" sz="2000" dirty="0" smtClean="0">
                          <a:latin typeface="+mj-lt"/>
                        </a:rPr>
                        <a:t>1</a:t>
                      </a:r>
                      <a:endParaRPr lang="en-US" sz="2000" dirty="0">
                        <a:latin typeface="+mj-lt"/>
                      </a:endParaRPr>
                    </a:p>
                  </a:txBody>
                  <a:tcPr/>
                </a:tc>
                <a:tc>
                  <a:txBody>
                    <a:bodyPr/>
                    <a:lstStyle/>
                    <a:p>
                      <a:pPr algn="ctr"/>
                      <a:endParaRPr lang="en-US" sz="2000" dirty="0">
                        <a:latin typeface="+mj-lt"/>
                      </a:endParaRPr>
                    </a:p>
                  </a:txBody>
                  <a:tcPr/>
                </a:tc>
                <a:tc>
                  <a:txBody>
                    <a:bodyPr/>
                    <a:lstStyle/>
                    <a:p>
                      <a:pPr algn="ctr"/>
                      <a:endParaRPr lang="en-US" sz="2000" dirty="0">
                        <a:latin typeface="+mj-lt"/>
                      </a:endParaRPr>
                    </a:p>
                  </a:txBody>
                  <a:tcPr/>
                </a:tc>
                <a:tc>
                  <a:txBody>
                    <a:bodyPr/>
                    <a:lstStyle/>
                    <a:p>
                      <a:pPr algn="ctr"/>
                      <a:endParaRPr lang="en-US" sz="2000" dirty="0">
                        <a:latin typeface="+mj-lt"/>
                      </a:endParaRPr>
                    </a:p>
                  </a:txBody>
                  <a:tcPr/>
                </a:tc>
                <a:tc>
                  <a:txBody>
                    <a:bodyPr/>
                    <a:lstStyle/>
                    <a:p>
                      <a:pPr algn="ctr"/>
                      <a:endParaRPr lang="en-US" sz="2000" dirty="0">
                        <a:latin typeface="+mj-lt"/>
                      </a:endParaRPr>
                    </a:p>
                  </a:txBody>
                  <a:tcPr/>
                </a:tc>
              </a:tr>
              <a:tr h="370840">
                <a:tc>
                  <a:txBody>
                    <a:bodyPr/>
                    <a:lstStyle/>
                    <a:p>
                      <a:pPr algn="ctr"/>
                      <a:r>
                        <a:rPr lang="en-US" dirty="0" smtClean="0">
                          <a:solidFill>
                            <a:srgbClr val="FFFF00"/>
                          </a:solidFill>
                        </a:rPr>
                        <a:t>ESV</a:t>
                      </a:r>
                      <a:endParaRPr lang="en-US" dirty="0">
                        <a:solidFill>
                          <a:srgbClr val="FFFF00"/>
                        </a:solidFill>
                      </a:endParaRPr>
                    </a:p>
                  </a:txBody>
                  <a:tcPr/>
                </a:tc>
                <a:tc>
                  <a:txBody>
                    <a:bodyPr/>
                    <a:lstStyle/>
                    <a:p>
                      <a:pPr algn="ctr"/>
                      <a:r>
                        <a:rPr lang="en-US" sz="2000" dirty="0" smtClean="0">
                          <a:latin typeface="+mj-lt"/>
                        </a:rPr>
                        <a:t>10</a:t>
                      </a:r>
                      <a:endParaRPr lang="en-US" sz="2000" dirty="0">
                        <a:latin typeface="+mj-lt"/>
                      </a:endParaRPr>
                    </a:p>
                  </a:txBody>
                  <a:tcPr/>
                </a:tc>
                <a:tc>
                  <a:txBody>
                    <a:bodyPr/>
                    <a:lstStyle/>
                    <a:p>
                      <a:pPr algn="ctr"/>
                      <a:r>
                        <a:rPr lang="en-US" sz="2000" dirty="0" smtClean="0">
                          <a:latin typeface="+mj-lt"/>
                        </a:rPr>
                        <a:t>11</a:t>
                      </a:r>
                      <a:endParaRPr lang="en-US" sz="2000" dirty="0">
                        <a:latin typeface="+mj-lt"/>
                      </a:endParaRPr>
                    </a:p>
                  </a:txBody>
                  <a:tcPr/>
                </a:tc>
                <a:tc>
                  <a:txBody>
                    <a:bodyPr/>
                    <a:lstStyle/>
                    <a:p>
                      <a:pPr algn="ctr"/>
                      <a:endParaRPr lang="en-US" sz="2000" dirty="0">
                        <a:latin typeface="+mj-lt"/>
                      </a:endParaRPr>
                    </a:p>
                  </a:txBody>
                  <a:tcPr/>
                </a:tc>
                <a:tc>
                  <a:txBody>
                    <a:bodyPr/>
                    <a:lstStyle/>
                    <a:p>
                      <a:pPr algn="ctr"/>
                      <a:endParaRPr lang="en-US" sz="2000" dirty="0">
                        <a:latin typeface="+mj-lt"/>
                      </a:endParaRPr>
                    </a:p>
                  </a:txBody>
                  <a:tcPr/>
                </a:tc>
                <a:tc>
                  <a:txBody>
                    <a:bodyPr/>
                    <a:lstStyle/>
                    <a:p>
                      <a:pPr algn="ctr"/>
                      <a:endParaRPr lang="en-US" sz="2000" dirty="0">
                        <a:latin typeface="+mj-lt"/>
                      </a:endParaRPr>
                    </a:p>
                  </a:txBody>
                  <a:tcPr/>
                </a:tc>
                <a:tc>
                  <a:txBody>
                    <a:bodyPr/>
                    <a:lstStyle/>
                    <a:p>
                      <a:pPr algn="ctr"/>
                      <a:endParaRPr lang="en-US" sz="2000" dirty="0">
                        <a:latin typeface="+mj-lt"/>
                      </a:endParaRPr>
                    </a:p>
                  </a:txBody>
                  <a:tcPr/>
                </a:tc>
                <a:tc>
                  <a:txBody>
                    <a:bodyPr/>
                    <a:lstStyle/>
                    <a:p>
                      <a:pPr algn="ctr"/>
                      <a:endParaRPr lang="en-US" sz="2000" dirty="0">
                        <a:latin typeface="+mj-lt"/>
                      </a:endParaRPr>
                    </a:p>
                  </a:txBody>
                  <a:tcPr/>
                </a:tc>
              </a:tr>
              <a:tr h="370840">
                <a:tc>
                  <a:txBody>
                    <a:bodyPr/>
                    <a:lstStyle/>
                    <a:p>
                      <a:pPr algn="ctr"/>
                      <a:r>
                        <a:rPr lang="en-US" dirty="0" smtClean="0">
                          <a:solidFill>
                            <a:srgbClr val="FFFF00"/>
                          </a:solidFill>
                        </a:rPr>
                        <a:t>NIV</a:t>
                      </a:r>
                      <a:endParaRPr lang="en-US" dirty="0">
                        <a:solidFill>
                          <a:srgbClr val="FFFF00"/>
                        </a:solidFill>
                      </a:endParaRPr>
                    </a:p>
                  </a:txBody>
                  <a:tcPr/>
                </a:tc>
                <a:tc>
                  <a:txBody>
                    <a:bodyPr/>
                    <a:lstStyle/>
                    <a:p>
                      <a:pPr algn="ctr"/>
                      <a:r>
                        <a:rPr lang="en-US" sz="2000" dirty="0" smtClean="0">
                          <a:latin typeface="+mj-lt"/>
                        </a:rPr>
                        <a:t>13</a:t>
                      </a:r>
                      <a:endParaRPr lang="en-US" sz="2000" dirty="0">
                        <a:latin typeface="+mj-lt"/>
                      </a:endParaRPr>
                    </a:p>
                  </a:txBody>
                  <a:tcPr/>
                </a:tc>
                <a:tc>
                  <a:txBody>
                    <a:bodyPr/>
                    <a:lstStyle/>
                    <a:p>
                      <a:pPr algn="ctr"/>
                      <a:r>
                        <a:rPr lang="en-US" sz="2000" dirty="0" smtClean="0">
                          <a:latin typeface="+mj-lt"/>
                        </a:rPr>
                        <a:t>7</a:t>
                      </a:r>
                      <a:endParaRPr lang="en-US" sz="2000" dirty="0">
                        <a:latin typeface="+mj-lt"/>
                      </a:endParaRPr>
                    </a:p>
                  </a:txBody>
                  <a:tcPr/>
                </a:tc>
                <a:tc>
                  <a:txBody>
                    <a:bodyPr/>
                    <a:lstStyle/>
                    <a:p>
                      <a:pPr algn="ctr"/>
                      <a:endParaRPr lang="en-US" sz="2000" dirty="0">
                        <a:latin typeface="+mj-lt"/>
                      </a:endParaRPr>
                    </a:p>
                  </a:txBody>
                  <a:tcPr/>
                </a:tc>
                <a:tc>
                  <a:txBody>
                    <a:bodyPr/>
                    <a:lstStyle/>
                    <a:p>
                      <a:pPr algn="ctr"/>
                      <a:endParaRPr lang="en-US" sz="2000" dirty="0">
                        <a:latin typeface="+mj-lt"/>
                      </a:endParaRPr>
                    </a:p>
                  </a:txBody>
                  <a:tcPr/>
                </a:tc>
                <a:tc>
                  <a:txBody>
                    <a:bodyPr/>
                    <a:lstStyle/>
                    <a:p>
                      <a:pPr algn="ctr"/>
                      <a:endParaRPr lang="en-US" sz="2000" dirty="0">
                        <a:latin typeface="+mj-lt"/>
                      </a:endParaRPr>
                    </a:p>
                  </a:txBody>
                  <a:tcPr/>
                </a:tc>
                <a:tc>
                  <a:txBody>
                    <a:bodyPr/>
                    <a:lstStyle/>
                    <a:p>
                      <a:pPr algn="ctr"/>
                      <a:endParaRPr lang="en-US" sz="2000" dirty="0">
                        <a:latin typeface="+mj-lt"/>
                      </a:endParaRPr>
                    </a:p>
                  </a:txBody>
                  <a:tcPr/>
                </a:tc>
                <a:tc>
                  <a:txBody>
                    <a:bodyPr/>
                    <a:lstStyle/>
                    <a:p>
                      <a:pPr algn="ctr"/>
                      <a:r>
                        <a:rPr lang="en-US" sz="2000" dirty="0" smtClean="0">
                          <a:latin typeface="+mj-lt"/>
                        </a:rPr>
                        <a:t>1</a:t>
                      </a:r>
                      <a:endParaRPr lang="en-US" sz="2000" dirty="0">
                        <a:latin typeface="+mj-lt"/>
                      </a:endParaRPr>
                    </a:p>
                  </a:txBody>
                  <a:tcPr/>
                </a:tc>
              </a:tr>
              <a:tr h="370840">
                <a:tc>
                  <a:txBody>
                    <a:bodyPr/>
                    <a:lstStyle/>
                    <a:p>
                      <a:pPr algn="ctr"/>
                      <a:r>
                        <a:rPr lang="en-US" dirty="0" smtClean="0">
                          <a:solidFill>
                            <a:srgbClr val="FFFF00"/>
                          </a:solidFill>
                        </a:rPr>
                        <a:t>NIV84</a:t>
                      </a:r>
                      <a:endParaRPr lang="en-US" dirty="0">
                        <a:solidFill>
                          <a:srgbClr val="FFFF00"/>
                        </a:solidFill>
                      </a:endParaRPr>
                    </a:p>
                  </a:txBody>
                  <a:tcPr/>
                </a:tc>
                <a:tc>
                  <a:txBody>
                    <a:bodyPr/>
                    <a:lstStyle/>
                    <a:p>
                      <a:pPr algn="ctr"/>
                      <a:r>
                        <a:rPr lang="en-US" sz="2000" dirty="0" smtClean="0">
                          <a:latin typeface="+mj-lt"/>
                        </a:rPr>
                        <a:t>12</a:t>
                      </a:r>
                      <a:endParaRPr lang="en-US" sz="2000" dirty="0">
                        <a:latin typeface="+mj-lt"/>
                      </a:endParaRPr>
                    </a:p>
                  </a:txBody>
                  <a:tcPr/>
                </a:tc>
                <a:tc>
                  <a:txBody>
                    <a:bodyPr/>
                    <a:lstStyle/>
                    <a:p>
                      <a:pPr algn="ctr"/>
                      <a:r>
                        <a:rPr lang="en-US" sz="2000" dirty="0" smtClean="0">
                          <a:latin typeface="+mj-lt"/>
                        </a:rPr>
                        <a:t>8</a:t>
                      </a:r>
                      <a:endParaRPr lang="en-US" sz="2000" dirty="0">
                        <a:latin typeface="+mj-lt"/>
                      </a:endParaRPr>
                    </a:p>
                  </a:txBody>
                  <a:tcPr/>
                </a:tc>
                <a:tc>
                  <a:txBody>
                    <a:bodyPr/>
                    <a:lstStyle/>
                    <a:p>
                      <a:pPr algn="ctr"/>
                      <a:endParaRPr lang="en-US" sz="2000" dirty="0">
                        <a:latin typeface="+mj-lt"/>
                      </a:endParaRPr>
                    </a:p>
                  </a:txBody>
                  <a:tcPr/>
                </a:tc>
                <a:tc>
                  <a:txBody>
                    <a:bodyPr/>
                    <a:lstStyle/>
                    <a:p>
                      <a:pPr algn="ctr"/>
                      <a:endParaRPr lang="en-US" sz="2000" dirty="0">
                        <a:latin typeface="+mj-lt"/>
                      </a:endParaRPr>
                    </a:p>
                  </a:txBody>
                  <a:tcPr/>
                </a:tc>
                <a:tc>
                  <a:txBody>
                    <a:bodyPr/>
                    <a:lstStyle/>
                    <a:p>
                      <a:pPr algn="ctr"/>
                      <a:endParaRPr lang="en-US" sz="2000" dirty="0">
                        <a:latin typeface="+mj-lt"/>
                      </a:endParaRPr>
                    </a:p>
                  </a:txBody>
                  <a:tcPr/>
                </a:tc>
                <a:tc>
                  <a:txBody>
                    <a:bodyPr/>
                    <a:lstStyle/>
                    <a:p>
                      <a:pPr algn="ctr"/>
                      <a:endParaRPr lang="en-US" sz="2000" dirty="0">
                        <a:latin typeface="+mj-lt"/>
                      </a:endParaRPr>
                    </a:p>
                  </a:txBody>
                  <a:tcPr/>
                </a:tc>
                <a:tc>
                  <a:txBody>
                    <a:bodyPr/>
                    <a:lstStyle/>
                    <a:p>
                      <a:pPr algn="ctr"/>
                      <a:r>
                        <a:rPr lang="en-US" sz="2000" dirty="0" smtClean="0">
                          <a:latin typeface="+mj-lt"/>
                        </a:rPr>
                        <a:t>1</a:t>
                      </a:r>
                      <a:endParaRPr lang="en-US" sz="2000" dirty="0">
                        <a:latin typeface="+mj-lt"/>
                      </a:endParaRPr>
                    </a:p>
                  </a:txBody>
                  <a:tcPr/>
                </a:tc>
              </a:tr>
              <a:tr h="370840">
                <a:tc>
                  <a:txBody>
                    <a:bodyPr/>
                    <a:lstStyle/>
                    <a:p>
                      <a:pPr algn="ctr"/>
                      <a:r>
                        <a:rPr lang="en-US" dirty="0" err="1" smtClean="0">
                          <a:solidFill>
                            <a:srgbClr val="FFFF00"/>
                          </a:solidFill>
                        </a:rPr>
                        <a:t>NRSV</a:t>
                      </a:r>
                      <a:endParaRPr lang="en-US" dirty="0">
                        <a:solidFill>
                          <a:srgbClr val="FFFF00"/>
                        </a:solidFill>
                      </a:endParaRPr>
                    </a:p>
                  </a:txBody>
                  <a:tcPr/>
                </a:tc>
                <a:tc>
                  <a:txBody>
                    <a:bodyPr/>
                    <a:lstStyle/>
                    <a:p>
                      <a:pPr algn="ctr"/>
                      <a:r>
                        <a:rPr lang="en-US" sz="2000" dirty="0" smtClean="0">
                          <a:latin typeface="+mj-lt"/>
                        </a:rPr>
                        <a:t>5</a:t>
                      </a:r>
                      <a:endParaRPr lang="en-US" sz="2000" dirty="0">
                        <a:latin typeface="+mj-lt"/>
                      </a:endParaRPr>
                    </a:p>
                  </a:txBody>
                  <a:tcPr/>
                </a:tc>
                <a:tc>
                  <a:txBody>
                    <a:bodyPr/>
                    <a:lstStyle/>
                    <a:p>
                      <a:pPr algn="ctr"/>
                      <a:r>
                        <a:rPr lang="en-US" sz="2000" dirty="0" smtClean="0">
                          <a:latin typeface="+mj-lt"/>
                        </a:rPr>
                        <a:t>13</a:t>
                      </a:r>
                      <a:endParaRPr lang="en-US" sz="2000" dirty="0">
                        <a:latin typeface="+mj-lt"/>
                      </a:endParaRPr>
                    </a:p>
                  </a:txBody>
                  <a:tcPr/>
                </a:tc>
                <a:tc>
                  <a:txBody>
                    <a:bodyPr/>
                    <a:lstStyle/>
                    <a:p>
                      <a:pPr algn="ctr"/>
                      <a:endParaRPr lang="en-US" sz="2000" dirty="0">
                        <a:latin typeface="+mj-lt"/>
                      </a:endParaRPr>
                    </a:p>
                  </a:txBody>
                  <a:tcPr/>
                </a:tc>
                <a:tc>
                  <a:txBody>
                    <a:bodyPr/>
                    <a:lstStyle/>
                    <a:p>
                      <a:pPr algn="ctr"/>
                      <a:r>
                        <a:rPr lang="en-US" sz="2000" dirty="0" smtClean="0">
                          <a:latin typeface="+mj-lt"/>
                        </a:rPr>
                        <a:t>1</a:t>
                      </a:r>
                      <a:endParaRPr lang="en-US" sz="2000" dirty="0">
                        <a:latin typeface="+mj-lt"/>
                      </a:endParaRPr>
                    </a:p>
                  </a:txBody>
                  <a:tcPr/>
                </a:tc>
                <a:tc>
                  <a:txBody>
                    <a:bodyPr/>
                    <a:lstStyle/>
                    <a:p>
                      <a:pPr algn="ctr"/>
                      <a:r>
                        <a:rPr lang="en-US" sz="2000" dirty="0" smtClean="0">
                          <a:latin typeface="+mj-lt"/>
                        </a:rPr>
                        <a:t>1</a:t>
                      </a:r>
                      <a:endParaRPr lang="en-US" sz="2000" dirty="0">
                        <a:latin typeface="+mj-lt"/>
                      </a:endParaRPr>
                    </a:p>
                  </a:txBody>
                  <a:tcPr/>
                </a:tc>
                <a:tc>
                  <a:txBody>
                    <a:bodyPr/>
                    <a:lstStyle/>
                    <a:p>
                      <a:pPr algn="ctr"/>
                      <a:r>
                        <a:rPr lang="en-US" sz="2000" dirty="0" smtClean="0">
                          <a:latin typeface="+mj-lt"/>
                        </a:rPr>
                        <a:t>1</a:t>
                      </a:r>
                      <a:endParaRPr lang="en-US" sz="2000" dirty="0">
                        <a:latin typeface="+mj-lt"/>
                      </a:endParaRPr>
                    </a:p>
                  </a:txBody>
                  <a:tcPr/>
                </a:tc>
                <a:tc>
                  <a:txBody>
                    <a:bodyPr/>
                    <a:lstStyle/>
                    <a:p>
                      <a:pPr algn="ctr"/>
                      <a:endParaRPr lang="en-US" sz="2000" dirty="0">
                        <a:latin typeface="+mj-lt"/>
                      </a:endParaRPr>
                    </a:p>
                  </a:txBody>
                  <a:tcPr/>
                </a:tc>
              </a:tr>
              <a:tr h="370840">
                <a:tc>
                  <a:txBody>
                    <a:bodyPr/>
                    <a:lstStyle/>
                    <a:p>
                      <a:pPr algn="ctr"/>
                      <a:r>
                        <a:rPr lang="en-US" dirty="0" smtClean="0">
                          <a:solidFill>
                            <a:srgbClr val="FFFF00"/>
                          </a:solidFill>
                        </a:rPr>
                        <a:t>LEB</a:t>
                      </a:r>
                      <a:endParaRPr lang="en-US" dirty="0">
                        <a:solidFill>
                          <a:srgbClr val="FFFF00"/>
                        </a:solidFill>
                      </a:endParaRPr>
                    </a:p>
                  </a:txBody>
                  <a:tcPr/>
                </a:tc>
                <a:tc>
                  <a:txBody>
                    <a:bodyPr/>
                    <a:lstStyle/>
                    <a:p>
                      <a:pPr algn="ctr"/>
                      <a:r>
                        <a:rPr lang="en-US" sz="2000" dirty="0" smtClean="0">
                          <a:latin typeface="+mj-lt"/>
                        </a:rPr>
                        <a:t>15</a:t>
                      </a:r>
                      <a:endParaRPr lang="en-US" sz="2000" dirty="0">
                        <a:latin typeface="+mj-lt"/>
                      </a:endParaRPr>
                    </a:p>
                  </a:txBody>
                  <a:tcPr/>
                </a:tc>
                <a:tc>
                  <a:txBody>
                    <a:bodyPr/>
                    <a:lstStyle/>
                    <a:p>
                      <a:pPr algn="ctr"/>
                      <a:r>
                        <a:rPr lang="en-US" sz="2000" dirty="0" smtClean="0">
                          <a:latin typeface="+mj-lt"/>
                        </a:rPr>
                        <a:t>6</a:t>
                      </a:r>
                      <a:endParaRPr lang="en-US" sz="2000" dirty="0">
                        <a:latin typeface="+mj-lt"/>
                      </a:endParaRPr>
                    </a:p>
                  </a:txBody>
                  <a:tcPr/>
                </a:tc>
                <a:tc>
                  <a:txBody>
                    <a:bodyPr/>
                    <a:lstStyle/>
                    <a:p>
                      <a:pPr algn="ctr"/>
                      <a:endParaRPr lang="en-US" sz="2000" dirty="0">
                        <a:latin typeface="+mj-lt"/>
                      </a:endParaRPr>
                    </a:p>
                  </a:txBody>
                  <a:tcPr/>
                </a:tc>
                <a:tc>
                  <a:txBody>
                    <a:bodyPr/>
                    <a:lstStyle/>
                    <a:p>
                      <a:pPr algn="ctr"/>
                      <a:endParaRPr lang="en-US" sz="2000" dirty="0">
                        <a:latin typeface="+mj-lt"/>
                      </a:endParaRPr>
                    </a:p>
                  </a:txBody>
                  <a:tcPr/>
                </a:tc>
                <a:tc>
                  <a:txBody>
                    <a:bodyPr/>
                    <a:lstStyle/>
                    <a:p>
                      <a:pPr algn="ctr"/>
                      <a:endParaRPr lang="en-US" sz="2000" dirty="0">
                        <a:latin typeface="+mj-lt"/>
                      </a:endParaRPr>
                    </a:p>
                  </a:txBody>
                  <a:tcPr/>
                </a:tc>
                <a:tc>
                  <a:txBody>
                    <a:bodyPr/>
                    <a:lstStyle/>
                    <a:p>
                      <a:pPr algn="ctr"/>
                      <a:endParaRPr lang="en-US" sz="2000" dirty="0">
                        <a:latin typeface="+mj-lt"/>
                      </a:endParaRPr>
                    </a:p>
                  </a:txBody>
                  <a:tcPr/>
                </a:tc>
                <a:tc>
                  <a:txBody>
                    <a:bodyPr/>
                    <a:lstStyle/>
                    <a:p>
                      <a:pPr algn="ctr"/>
                      <a:endParaRPr lang="en-US" sz="2000" dirty="0">
                        <a:latin typeface="+mj-lt"/>
                      </a:endParaRPr>
                    </a:p>
                  </a:txBody>
                  <a:tcPr/>
                </a:tc>
              </a:tr>
              <a:tr h="370840">
                <a:tc gridSpan="8">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2000" b="1" kern="1200" dirty="0" smtClean="0">
                          <a:solidFill>
                            <a:srgbClr val="FFFF00"/>
                          </a:solidFill>
                          <a:latin typeface="+mn-lt"/>
                          <a:ea typeface="+mn-ea"/>
                          <a:cs typeface="+mn-cs"/>
                        </a:rPr>
                        <a:t>S</a:t>
                      </a:r>
                      <a:r>
                        <a:rPr lang="en-US" sz="2000" b="0" dirty="0" smtClean="0"/>
                        <a:t> = Serve, Served, or Serving;</a:t>
                      </a:r>
                      <a:r>
                        <a:rPr lang="en-US" sz="2000" b="0" baseline="0" dirty="0" smtClean="0"/>
                        <a:t> </a:t>
                      </a:r>
                      <a:r>
                        <a:rPr lang="en-US" sz="2000" b="1" kern="1200" dirty="0" smtClean="0">
                          <a:solidFill>
                            <a:srgbClr val="FFFF00"/>
                          </a:solidFill>
                          <a:latin typeface="+mn-lt"/>
                          <a:ea typeface="+mn-ea"/>
                          <a:cs typeface="+mn-cs"/>
                        </a:rPr>
                        <a:t>W</a:t>
                      </a:r>
                      <a:r>
                        <a:rPr lang="en-US" sz="2000" b="0" dirty="0" smtClean="0"/>
                        <a:t> = Worship, Worshipped, or Worshiper(s); </a:t>
                      </a:r>
                      <a:r>
                        <a:rPr lang="en-US" sz="2000" b="1" kern="1200" dirty="0" smtClean="0">
                          <a:solidFill>
                            <a:srgbClr val="FFFF00"/>
                          </a:solidFill>
                          <a:latin typeface="+mn-lt"/>
                          <a:ea typeface="+mn-ea"/>
                          <a:cs typeface="+mn-cs"/>
                        </a:rPr>
                        <a:t>Se</a:t>
                      </a:r>
                      <a:r>
                        <a:rPr lang="en-US" sz="2000" b="0" dirty="0" smtClean="0"/>
                        <a:t> = Service or Did Service or Offer Service; </a:t>
                      </a:r>
                      <a:r>
                        <a:rPr lang="en-US" sz="2000" b="1" kern="1200" dirty="0" smtClean="0">
                          <a:solidFill>
                            <a:srgbClr val="FFFF00"/>
                          </a:solidFill>
                          <a:latin typeface="+mn-lt"/>
                          <a:ea typeface="+mn-ea"/>
                          <a:cs typeface="+mn-cs"/>
                        </a:rPr>
                        <a:t>O</a:t>
                      </a:r>
                      <a:r>
                        <a:rPr lang="en-US" sz="2000" b="0" dirty="0" smtClean="0"/>
                        <a:t> = Offer; </a:t>
                      </a:r>
                      <a:r>
                        <a:rPr lang="en-US" sz="2000" b="1" kern="1200" dirty="0" smtClean="0">
                          <a:solidFill>
                            <a:srgbClr val="FFFF00"/>
                          </a:solidFill>
                          <a:latin typeface="+mn-lt"/>
                          <a:ea typeface="+mn-ea"/>
                          <a:cs typeface="+mn-cs"/>
                        </a:rPr>
                        <a:t>Off</a:t>
                      </a:r>
                      <a:r>
                        <a:rPr lang="en-US" sz="2000" b="1" dirty="0" smtClean="0"/>
                        <a:t> </a:t>
                      </a:r>
                      <a:r>
                        <a:rPr lang="en-US" sz="2000" b="0" dirty="0" smtClean="0"/>
                        <a:t>= Officiate; </a:t>
                      </a:r>
                      <a:r>
                        <a:rPr lang="en-US" sz="2000" b="1" kern="1200" dirty="0" err="1" smtClean="0">
                          <a:solidFill>
                            <a:srgbClr val="FFFF00"/>
                          </a:solidFill>
                          <a:latin typeface="+mn-lt"/>
                          <a:ea typeface="+mn-ea"/>
                          <a:cs typeface="+mn-cs"/>
                        </a:rPr>
                        <a:t>OW</a:t>
                      </a:r>
                      <a:r>
                        <a:rPr lang="en-US" sz="2000" b="0" dirty="0" smtClean="0"/>
                        <a:t> = Offer Worship; </a:t>
                      </a:r>
                      <a:r>
                        <a:rPr lang="en-US" sz="2000" b="1" kern="1200" dirty="0" smtClean="0">
                          <a:solidFill>
                            <a:srgbClr val="FFFF00"/>
                          </a:solidFill>
                          <a:latin typeface="+mn-lt"/>
                          <a:ea typeface="+mn-ea"/>
                          <a:cs typeface="+mn-cs"/>
                        </a:rPr>
                        <a:t>M</a:t>
                      </a:r>
                      <a:r>
                        <a:rPr lang="en-US" sz="2000" b="0" dirty="0" smtClean="0"/>
                        <a:t> = Minister</a:t>
                      </a:r>
                    </a:p>
                  </a:txBody>
                  <a:tcPr/>
                </a:tc>
                <a:tc hMerge="1">
                  <a:txBody>
                    <a:bodyPr/>
                    <a:lstStyle/>
                    <a:p>
                      <a:pPr algn="ctr"/>
                      <a:endParaRPr lang="en-US" sz="2000" dirty="0">
                        <a:latin typeface="+mj-lt"/>
                      </a:endParaRPr>
                    </a:p>
                  </a:txBody>
                  <a:tcPr/>
                </a:tc>
                <a:tc hMerge="1">
                  <a:txBody>
                    <a:bodyPr/>
                    <a:lstStyle/>
                    <a:p>
                      <a:pPr algn="ctr"/>
                      <a:endParaRPr lang="en-US" sz="2000" dirty="0">
                        <a:latin typeface="+mj-lt"/>
                      </a:endParaRPr>
                    </a:p>
                  </a:txBody>
                  <a:tcPr/>
                </a:tc>
                <a:tc hMerge="1">
                  <a:txBody>
                    <a:bodyPr/>
                    <a:lstStyle/>
                    <a:p>
                      <a:pPr algn="ctr"/>
                      <a:endParaRPr lang="en-US" sz="2000" dirty="0">
                        <a:latin typeface="+mj-lt"/>
                      </a:endParaRPr>
                    </a:p>
                  </a:txBody>
                  <a:tcPr/>
                </a:tc>
                <a:tc hMerge="1">
                  <a:txBody>
                    <a:bodyPr/>
                    <a:lstStyle/>
                    <a:p>
                      <a:pPr algn="ctr"/>
                      <a:endParaRPr lang="en-US" sz="2000" dirty="0">
                        <a:latin typeface="+mj-lt"/>
                      </a:endParaRPr>
                    </a:p>
                  </a:txBody>
                  <a:tcPr/>
                </a:tc>
                <a:tc hMerge="1">
                  <a:txBody>
                    <a:bodyPr/>
                    <a:lstStyle/>
                    <a:p>
                      <a:pPr algn="ctr"/>
                      <a:endParaRPr lang="en-US" sz="2000" dirty="0">
                        <a:latin typeface="+mj-lt"/>
                      </a:endParaRPr>
                    </a:p>
                  </a:txBody>
                  <a:tcPr/>
                </a:tc>
                <a:tc hMerge="1">
                  <a:txBody>
                    <a:bodyPr/>
                    <a:lstStyle/>
                    <a:p>
                      <a:pPr algn="ctr"/>
                      <a:endParaRPr lang="en-US" sz="2000" dirty="0">
                        <a:latin typeface="+mj-lt"/>
                      </a:endParaRPr>
                    </a:p>
                  </a:txBody>
                  <a:tcPr/>
                </a:tc>
                <a:tc hMerge="1">
                  <a:txBody>
                    <a:bodyPr/>
                    <a:lstStyle/>
                    <a:p>
                      <a:pPr algn="ctr"/>
                      <a:endParaRPr lang="en-US" sz="2000" dirty="0">
                        <a:latin typeface="+mj-lt"/>
                      </a:endParaRPr>
                    </a:p>
                  </a:txBody>
                  <a:tcPr/>
                </a:tc>
              </a:tr>
            </a:tbl>
          </a:graphicData>
        </a:graphic>
      </p:graphicFrame>
    </p:spTree>
    <p:extLst>
      <p:ext uri="{BB962C8B-B14F-4D97-AF65-F5344CB8AC3E}">
        <p14:creationId xmlns:p14="http://schemas.microsoft.com/office/powerpoint/2010/main" val="191870419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200" dirty="0" smtClean="0"/>
              <a:t>Observations On Rom. 12:1</a:t>
            </a:r>
            <a:endParaRPr lang="en-US" sz="4200" dirty="0"/>
          </a:p>
        </p:txBody>
      </p:sp>
      <p:sp>
        <p:nvSpPr>
          <p:cNvPr id="3" name="Content Placeholder 2"/>
          <p:cNvSpPr>
            <a:spLocks noGrp="1"/>
          </p:cNvSpPr>
          <p:nvPr>
            <p:ph idx="1"/>
          </p:nvPr>
        </p:nvSpPr>
        <p:spPr>
          <a:xfrm>
            <a:off x="457200" y="1420814"/>
            <a:ext cx="8229600" cy="4710114"/>
          </a:xfrm>
        </p:spPr>
        <p:txBody>
          <a:bodyPr/>
          <a:lstStyle/>
          <a:p>
            <a:pPr marL="514350" indent="-514350">
              <a:spcBef>
                <a:spcPts val="0"/>
              </a:spcBef>
              <a:spcAft>
                <a:spcPts val="2400"/>
              </a:spcAft>
              <a:buClr>
                <a:schemeClr val="tx1"/>
              </a:buClr>
              <a:buSzPct val="100000"/>
              <a:buFont typeface="+mj-lt"/>
              <a:buAutoNum type="arabicPeriod"/>
            </a:pPr>
            <a:r>
              <a:rPr lang="en-US" sz="2800" dirty="0" smtClean="0"/>
              <a:t>Precarious to build concept on </a:t>
            </a:r>
            <a:r>
              <a:rPr lang="en-US" sz="2800" b="1" dirty="0">
                <a:solidFill>
                  <a:srgbClr val="FFFF00"/>
                </a:solidFill>
              </a:rPr>
              <a:t>one verse</a:t>
            </a:r>
          </a:p>
          <a:p>
            <a:pPr marL="914400" lvl="1" indent="-514350">
              <a:spcBef>
                <a:spcPts val="0"/>
              </a:spcBef>
              <a:spcAft>
                <a:spcPts val="2400"/>
              </a:spcAft>
              <a:buClr>
                <a:schemeClr val="tx1"/>
              </a:buClr>
              <a:buSzPct val="100000"/>
              <a:buFont typeface="Wingdings" panose="05000000000000000000" pitchFamily="2" charset="2"/>
              <a:buChar char="Ø"/>
            </a:pPr>
            <a:r>
              <a:rPr lang="en-US" sz="2400" dirty="0" smtClean="0"/>
              <a:t>“Baptism for the dead”  (1 Cor. 15:29)</a:t>
            </a:r>
          </a:p>
          <a:p>
            <a:pPr marL="514350" indent="-514350">
              <a:spcBef>
                <a:spcPts val="0"/>
              </a:spcBef>
              <a:spcAft>
                <a:spcPts val="2400"/>
              </a:spcAft>
              <a:buClr>
                <a:schemeClr val="tx1"/>
              </a:buClr>
              <a:buSzPct val="100000"/>
              <a:buFont typeface="+mj-lt"/>
              <a:buAutoNum type="arabicPeriod"/>
            </a:pPr>
            <a:r>
              <a:rPr lang="en-US" sz="2800" dirty="0" smtClean="0"/>
              <a:t>Rom. 12:1 does not </a:t>
            </a:r>
            <a:r>
              <a:rPr lang="en-US" sz="2800" b="1" dirty="0">
                <a:solidFill>
                  <a:srgbClr val="FFFF00"/>
                </a:solidFill>
              </a:rPr>
              <a:t>explicitly say </a:t>
            </a:r>
            <a:r>
              <a:rPr lang="en-US" sz="2800" dirty="0" smtClean="0"/>
              <a:t>that all of life is worship</a:t>
            </a:r>
          </a:p>
          <a:p>
            <a:pPr marL="914400" lvl="1" indent="-514350">
              <a:spcBef>
                <a:spcPts val="0"/>
              </a:spcBef>
              <a:spcAft>
                <a:spcPts val="2400"/>
              </a:spcAft>
              <a:buClr>
                <a:schemeClr val="tx1"/>
              </a:buClr>
              <a:buSzPct val="100000"/>
              <a:buFont typeface="Wingdings" panose="05000000000000000000" pitchFamily="2" charset="2"/>
              <a:buChar char="Ø"/>
            </a:pPr>
            <a:r>
              <a:rPr lang="en-US" sz="2400" dirty="0" smtClean="0"/>
              <a:t>Perhaps what Paul </a:t>
            </a:r>
            <a:r>
              <a:rPr lang="en-US" sz="2400" b="1" dirty="0" smtClean="0">
                <a:solidFill>
                  <a:srgbClr val="FFFF00"/>
                </a:solidFill>
              </a:rPr>
              <a:t>implies</a:t>
            </a:r>
          </a:p>
          <a:p>
            <a:pPr marL="914400" lvl="1" indent="-514350">
              <a:spcBef>
                <a:spcPts val="0"/>
              </a:spcBef>
              <a:spcAft>
                <a:spcPts val="2400"/>
              </a:spcAft>
              <a:buClr>
                <a:schemeClr val="tx1"/>
              </a:buClr>
              <a:buSzPct val="100000"/>
              <a:buFont typeface="Wingdings" panose="05000000000000000000" pitchFamily="2" charset="2"/>
              <a:buChar char="Ø"/>
            </a:pPr>
            <a:r>
              <a:rPr lang="en-US" sz="2400" dirty="0" smtClean="0"/>
              <a:t>BIG difference between </a:t>
            </a:r>
            <a:r>
              <a:rPr lang="en-US" sz="2400" b="1" dirty="0" smtClean="0">
                <a:solidFill>
                  <a:srgbClr val="FFFF00"/>
                </a:solidFill>
              </a:rPr>
              <a:t>possible</a:t>
            </a:r>
            <a:r>
              <a:rPr lang="en-US" sz="2400" dirty="0" smtClean="0"/>
              <a:t>, </a:t>
            </a:r>
            <a:r>
              <a:rPr lang="en-US" sz="2400" b="1" dirty="0">
                <a:solidFill>
                  <a:srgbClr val="FFFF00"/>
                </a:solidFill>
              </a:rPr>
              <a:t>reasonable</a:t>
            </a:r>
            <a:r>
              <a:rPr lang="en-US" sz="2400" dirty="0" smtClean="0"/>
              <a:t>, </a:t>
            </a:r>
            <a:r>
              <a:rPr lang="en-US" sz="2400" b="1" dirty="0">
                <a:solidFill>
                  <a:srgbClr val="FFFF00"/>
                </a:solidFill>
              </a:rPr>
              <a:t>probable</a:t>
            </a:r>
            <a:r>
              <a:rPr lang="en-US" sz="2400" dirty="0" smtClean="0"/>
              <a:t>, and </a:t>
            </a:r>
            <a:r>
              <a:rPr lang="en-US" sz="2400" b="1" dirty="0">
                <a:solidFill>
                  <a:srgbClr val="FFFF00"/>
                </a:solidFill>
              </a:rPr>
              <a:t>necessary</a:t>
            </a:r>
            <a:r>
              <a:rPr lang="en-US" sz="2400" dirty="0" smtClean="0"/>
              <a:t> inferences</a:t>
            </a:r>
          </a:p>
          <a:p>
            <a:pPr marL="914400" lvl="1" indent="-514350">
              <a:spcBef>
                <a:spcPts val="0"/>
              </a:spcBef>
              <a:spcAft>
                <a:spcPts val="2400"/>
              </a:spcAft>
              <a:buClr>
                <a:schemeClr val="tx1"/>
              </a:buClr>
              <a:buSzPct val="100000"/>
              <a:buFont typeface="Wingdings" panose="05000000000000000000" pitchFamily="2" charset="2"/>
              <a:buChar char="Ø"/>
            </a:pPr>
            <a:r>
              <a:rPr lang="en-US" sz="2400" dirty="0" smtClean="0"/>
              <a:t>Can </a:t>
            </a:r>
            <a:r>
              <a:rPr lang="en-US" sz="2400" b="1" dirty="0" smtClean="0">
                <a:solidFill>
                  <a:srgbClr val="FFFF00"/>
                </a:solidFill>
              </a:rPr>
              <a:t>infer</a:t>
            </a:r>
            <a:r>
              <a:rPr lang="en-US" sz="2400" dirty="0" smtClean="0"/>
              <a:t> what isn’t </a:t>
            </a:r>
            <a:r>
              <a:rPr lang="en-US" sz="2400" b="1" dirty="0" smtClean="0">
                <a:solidFill>
                  <a:srgbClr val="FFFF00"/>
                </a:solidFill>
              </a:rPr>
              <a:t>implied</a:t>
            </a:r>
            <a:r>
              <a:rPr lang="en-US" sz="2400" dirty="0" smtClean="0"/>
              <a:t>  (Jn. 21:21-23)</a:t>
            </a:r>
          </a:p>
        </p:txBody>
      </p:sp>
      <p:sp>
        <p:nvSpPr>
          <p:cNvPr id="4" name="Footer Placeholder 3"/>
          <p:cNvSpPr>
            <a:spLocks noGrp="1"/>
          </p:cNvSpPr>
          <p:nvPr>
            <p:ph type="ftr" sz="quarter" idx="11"/>
          </p:nvPr>
        </p:nvSpPr>
        <p:spPr/>
        <p:txBody>
          <a:bodyPr/>
          <a:lstStyle/>
          <a:p>
            <a:r>
              <a:rPr lang="en-US" smtClean="0"/>
              <a:t>Kevin Kay</a:t>
            </a:r>
            <a:endParaRPr lang="en-US"/>
          </a:p>
        </p:txBody>
      </p:sp>
      <p:sp>
        <p:nvSpPr>
          <p:cNvPr id="5" name="Slide Number Placeholder 4"/>
          <p:cNvSpPr>
            <a:spLocks noGrp="1"/>
          </p:cNvSpPr>
          <p:nvPr>
            <p:ph type="sldNum" sz="quarter" idx="12"/>
          </p:nvPr>
        </p:nvSpPr>
        <p:spPr/>
        <p:txBody>
          <a:bodyPr/>
          <a:lstStyle/>
          <a:p>
            <a:fld id="{156EC2FA-43DB-4F1E-808B-3DA229752D5A}" type="slidenum">
              <a:rPr lang="en-US" smtClean="0"/>
              <a:t>71</a:t>
            </a:fld>
            <a:endParaRPr lang="en-US"/>
          </a:p>
        </p:txBody>
      </p:sp>
    </p:spTree>
    <p:extLst>
      <p:ext uri="{BB962C8B-B14F-4D97-AF65-F5344CB8AC3E}">
        <p14:creationId xmlns:p14="http://schemas.microsoft.com/office/powerpoint/2010/main" val="418784892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p:cTn id="3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 calcmode="lin" valueType="num">
                                      <p:cBhvr>
                                        <p:cTn id="42"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200" dirty="0" smtClean="0"/>
              <a:t>Infer What Isn’t Implied</a:t>
            </a:r>
            <a:endParaRPr lang="en-US" sz="4200" dirty="0"/>
          </a:p>
        </p:txBody>
      </p:sp>
      <p:sp>
        <p:nvSpPr>
          <p:cNvPr id="3" name="Content Placeholder 2"/>
          <p:cNvSpPr>
            <a:spLocks noGrp="1"/>
          </p:cNvSpPr>
          <p:nvPr>
            <p:ph idx="1"/>
          </p:nvPr>
        </p:nvSpPr>
        <p:spPr/>
        <p:txBody>
          <a:bodyPr/>
          <a:lstStyle/>
          <a:p>
            <a:pPr marL="457200" indent="-457200"/>
            <a:r>
              <a:rPr lang="en-US" sz="2800" b="1" dirty="0" smtClean="0">
                <a:effectLst>
                  <a:outerShdw blurRad="38100" dist="38100" dir="2700000" algn="tl">
                    <a:srgbClr val="000000">
                      <a:alpha val="43137"/>
                    </a:srgbClr>
                  </a:outerShdw>
                </a:effectLst>
              </a:rPr>
              <a:t>Jn. </a:t>
            </a:r>
            <a:r>
              <a:rPr lang="en-US" sz="2800" b="1" dirty="0">
                <a:effectLst>
                  <a:outerShdw blurRad="38100" dist="38100" dir="2700000" algn="tl">
                    <a:srgbClr val="000000">
                      <a:alpha val="43137"/>
                    </a:srgbClr>
                  </a:outerShdw>
                </a:effectLst>
              </a:rPr>
              <a:t>21:21–23</a:t>
            </a:r>
            <a:r>
              <a:rPr lang="en-US" sz="2800" b="1" dirty="0" smtClean="0">
                <a:effectLst>
                  <a:outerShdw blurRad="38100" dist="38100" dir="2700000" algn="tl">
                    <a:srgbClr val="000000">
                      <a:alpha val="43137"/>
                    </a:srgbClr>
                  </a:outerShdw>
                </a:effectLst>
              </a:rPr>
              <a:t>:  </a:t>
            </a:r>
            <a:r>
              <a:rPr lang="en-US" sz="2800" baseline="30000" dirty="0" smtClean="0">
                <a:effectLst>
                  <a:outerShdw blurRad="38100" dist="38100" dir="2700000" algn="tl">
                    <a:srgbClr val="000000">
                      <a:alpha val="43137"/>
                    </a:srgbClr>
                  </a:outerShdw>
                </a:effectLst>
              </a:rPr>
              <a:t>21</a:t>
            </a:r>
            <a:r>
              <a:rPr lang="en-US" sz="2800" dirty="0" smtClean="0">
                <a:effectLst>
                  <a:outerShdw blurRad="38100" dist="38100" dir="2700000" algn="tl">
                    <a:srgbClr val="000000">
                      <a:alpha val="43137"/>
                    </a:srgbClr>
                  </a:outerShdw>
                </a:effectLst>
              </a:rPr>
              <a:t> </a:t>
            </a:r>
            <a:r>
              <a:rPr lang="en-US" sz="2800" dirty="0">
                <a:effectLst>
                  <a:outerShdw blurRad="38100" dist="38100" dir="2700000" algn="tl">
                    <a:srgbClr val="000000">
                      <a:alpha val="43137"/>
                    </a:srgbClr>
                  </a:outerShdw>
                </a:effectLst>
              </a:rPr>
              <a:t>Peter, seeing him, said to Jesus, “But Lord, what about this man?” </a:t>
            </a:r>
            <a:r>
              <a:rPr lang="en-US" sz="2800" baseline="30000" dirty="0">
                <a:effectLst>
                  <a:outerShdw blurRad="38100" dist="38100" dir="2700000" algn="tl">
                    <a:srgbClr val="000000">
                      <a:alpha val="43137"/>
                    </a:srgbClr>
                  </a:outerShdw>
                </a:effectLst>
              </a:rPr>
              <a:t>22</a:t>
            </a:r>
            <a:r>
              <a:rPr lang="en-US" sz="2800" dirty="0">
                <a:effectLst>
                  <a:outerShdw blurRad="38100" dist="38100" dir="2700000" algn="tl">
                    <a:srgbClr val="000000">
                      <a:alpha val="43137"/>
                    </a:srgbClr>
                  </a:outerShdw>
                </a:effectLst>
              </a:rPr>
              <a:t> Jesus said to him, </a:t>
            </a:r>
            <a:r>
              <a:rPr lang="en-US" sz="2800" b="1" dirty="0">
                <a:solidFill>
                  <a:srgbClr val="FFFF00"/>
                </a:solidFill>
                <a:effectLst>
                  <a:outerShdw blurRad="38100" dist="38100" dir="2700000" algn="tl">
                    <a:srgbClr val="000000">
                      <a:alpha val="43137"/>
                    </a:srgbClr>
                  </a:outerShdw>
                </a:effectLst>
              </a:rPr>
              <a:t>“If I will that he remain till I come, what is that to you? You follow Me.” </a:t>
            </a:r>
            <a:r>
              <a:rPr lang="en-US" sz="2800" baseline="30000" dirty="0">
                <a:effectLst>
                  <a:outerShdw blurRad="38100" dist="38100" dir="2700000" algn="tl">
                    <a:srgbClr val="000000">
                      <a:alpha val="43137"/>
                    </a:srgbClr>
                  </a:outerShdw>
                </a:effectLst>
              </a:rPr>
              <a:t>23</a:t>
            </a:r>
            <a:r>
              <a:rPr lang="en-US" sz="2800" dirty="0">
                <a:effectLst>
                  <a:outerShdw blurRad="38100" dist="38100" dir="2700000" algn="tl">
                    <a:srgbClr val="000000">
                      <a:alpha val="43137"/>
                    </a:srgbClr>
                  </a:outerShdw>
                </a:effectLst>
              </a:rPr>
              <a:t> Then this saying went out among the brethren that </a:t>
            </a:r>
            <a:r>
              <a:rPr lang="en-US" sz="2800" b="1" dirty="0">
                <a:solidFill>
                  <a:srgbClr val="FFFF00"/>
                </a:solidFill>
                <a:effectLst>
                  <a:outerShdw blurRad="38100" dist="38100" dir="2700000" algn="tl">
                    <a:srgbClr val="000000">
                      <a:alpha val="43137"/>
                    </a:srgbClr>
                  </a:outerShdw>
                </a:effectLst>
              </a:rPr>
              <a:t>this disciple would not die</a:t>
            </a:r>
            <a:r>
              <a:rPr lang="en-US" sz="2800" dirty="0">
                <a:effectLst>
                  <a:outerShdw blurRad="38100" dist="38100" dir="2700000" algn="tl">
                    <a:srgbClr val="000000">
                      <a:alpha val="43137"/>
                    </a:srgbClr>
                  </a:outerShdw>
                </a:effectLst>
              </a:rPr>
              <a:t>. Yet </a:t>
            </a:r>
            <a:r>
              <a:rPr lang="en-US" sz="2800" b="1" dirty="0">
                <a:solidFill>
                  <a:srgbClr val="FFFF00"/>
                </a:solidFill>
                <a:effectLst>
                  <a:outerShdw blurRad="38100" dist="38100" dir="2700000" algn="tl">
                    <a:srgbClr val="000000">
                      <a:alpha val="43137"/>
                    </a:srgbClr>
                  </a:outerShdw>
                </a:effectLst>
              </a:rPr>
              <a:t>Jesus did not say to him that he would not die</a:t>
            </a:r>
            <a:r>
              <a:rPr lang="en-US" sz="2800" dirty="0">
                <a:effectLst>
                  <a:outerShdw blurRad="38100" dist="38100" dir="2700000" algn="tl">
                    <a:srgbClr val="000000">
                      <a:alpha val="43137"/>
                    </a:srgbClr>
                  </a:outerShdw>
                </a:effectLst>
              </a:rPr>
              <a:t>, but, “If I will that he remain till I come, what is that to you?” </a:t>
            </a:r>
          </a:p>
        </p:txBody>
      </p:sp>
      <p:sp>
        <p:nvSpPr>
          <p:cNvPr id="4" name="Footer Placeholder 3"/>
          <p:cNvSpPr>
            <a:spLocks noGrp="1"/>
          </p:cNvSpPr>
          <p:nvPr>
            <p:ph type="ftr" sz="quarter" idx="11"/>
          </p:nvPr>
        </p:nvSpPr>
        <p:spPr/>
        <p:txBody>
          <a:bodyPr/>
          <a:lstStyle/>
          <a:p>
            <a:r>
              <a:rPr lang="en-US" smtClean="0"/>
              <a:t>Kevin Kay</a:t>
            </a:r>
            <a:endParaRPr lang="en-US"/>
          </a:p>
        </p:txBody>
      </p:sp>
      <p:sp>
        <p:nvSpPr>
          <p:cNvPr id="5" name="Slide Number Placeholder 4"/>
          <p:cNvSpPr>
            <a:spLocks noGrp="1"/>
          </p:cNvSpPr>
          <p:nvPr>
            <p:ph type="sldNum" sz="quarter" idx="12"/>
          </p:nvPr>
        </p:nvSpPr>
        <p:spPr/>
        <p:txBody>
          <a:bodyPr/>
          <a:lstStyle/>
          <a:p>
            <a:fld id="{156EC2FA-43DB-4F1E-808B-3DA229752D5A}" type="slidenum">
              <a:rPr lang="en-US" smtClean="0"/>
              <a:t>72</a:t>
            </a:fld>
            <a:endParaRPr lang="en-US"/>
          </a:p>
        </p:txBody>
      </p:sp>
    </p:spTree>
    <p:extLst>
      <p:ext uri="{BB962C8B-B14F-4D97-AF65-F5344CB8AC3E}">
        <p14:creationId xmlns:p14="http://schemas.microsoft.com/office/powerpoint/2010/main" val="399039260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200" dirty="0" smtClean="0"/>
              <a:t>Observations On Rom. 12:1</a:t>
            </a:r>
            <a:endParaRPr lang="en-US" sz="4200" dirty="0"/>
          </a:p>
        </p:txBody>
      </p:sp>
      <p:sp>
        <p:nvSpPr>
          <p:cNvPr id="3" name="Content Placeholder 2"/>
          <p:cNvSpPr>
            <a:spLocks noGrp="1"/>
          </p:cNvSpPr>
          <p:nvPr>
            <p:ph idx="1"/>
          </p:nvPr>
        </p:nvSpPr>
        <p:spPr/>
        <p:txBody>
          <a:bodyPr/>
          <a:lstStyle/>
          <a:p>
            <a:pPr marL="514350" indent="-514350">
              <a:spcBef>
                <a:spcPts val="0"/>
              </a:spcBef>
              <a:spcAft>
                <a:spcPts val="2400"/>
              </a:spcAft>
              <a:buClr>
                <a:schemeClr val="tx1"/>
              </a:buClr>
              <a:buSzPct val="100000"/>
              <a:buFont typeface="+mj-lt"/>
              <a:buAutoNum type="arabicPeriod"/>
            </a:pPr>
            <a:r>
              <a:rPr lang="en-US" sz="2800" dirty="0" smtClean="0"/>
              <a:t>Precarious to build concept on </a:t>
            </a:r>
            <a:r>
              <a:rPr lang="en-US" sz="2800" b="1" dirty="0">
                <a:solidFill>
                  <a:srgbClr val="FFFF00"/>
                </a:solidFill>
              </a:rPr>
              <a:t>one verse</a:t>
            </a:r>
          </a:p>
          <a:p>
            <a:pPr marL="514350" indent="-514350">
              <a:spcBef>
                <a:spcPts val="0"/>
              </a:spcBef>
              <a:spcAft>
                <a:spcPts val="2400"/>
              </a:spcAft>
              <a:buClr>
                <a:schemeClr val="tx1"/>
              </a:buClr>
              <a:buSzPct val="100000"/>
              <a:buFont typeface="+mj-lt"/>
              <a:buAutoNum type="arabicPeriod"/>
            </a:pPr>
            <a:r>
              <a:rPr lang="en-US" sz="2800" dirty="0" smtClean="0"/>
              <a:t>Rom. 12:1 does not </a:t>
            </a:r>
            <a:r>
              <a:rPr lang="en-US" sz="2800" b="1" dirty="0">
                <a:solidFill>
                  <a:srgbClr val="FFFF00"/>
                </a:solidFill>
              </a:rPr>
              <a:t>explicitly say </a:t>
            </a:r>
            <a:r>
              <a:rPr lang="en-US" sz="2800" dirty="0" smtClean="0"/>
              <a:t>that all of life is worship</a:t>
            </a:r>
          </a:p>
          <a:p>
            <a:pPr marL="514350" indent="-514350">
              <a:spcBef>
                <a:spcPts val="0"/>
              </a:spcBef>
              <a:spcAft>
                <a:spcPts val="2400"/>
              </a:spcAft>
              <a:buClr>
                <a:schemeClr val="tx1"/>
              </a:buClr>
              <a:buSzPct val="100000"/>
              <a:buFont typeface="+mj-lt"/>
              <a:buAutoNum type="arabicPeriod"/>
            </a:pPr>
            <a:r>
              <a:rPr lang="en-US" sz="2800" dirty="0" smtClean="0">
                <a:effectLst/>
              </a:rPr>
              <a:t>If all of life is </a:t>
            </a:r>
            <a:r>
              <a:rPr lang="en-US" sz="2800" b="1" i="1" dirty="0" err="1" smtClean="0">
                <a:solidFill>
                  <a:srgbClr val="FFFF00"/>
                </a:solidFill>
                <a:effectLst/>
              </a:rPr>
              <a:t>latreia</a:t>
            </a:r>
            <a:r>
              <a:rPr lang="en-US" sz="2800" dirty="0" smtClean="0">
                <a:effectLst/>
              </a:rPr>
              <a:t>, is all of life </a:t>
            </a:r>
            <a:r>
              <a:rPr lang="en-US" sz="2800" b="1" i="1" dirty="0" err="1" smtClean="0">
                <a:solidFill>
                  <a:srgbClr val="FFFF00"/>
                </a:solidFill>
                <a:effectLst/>
              </a:rPr>
              <a:t>proskuneo</a:t>
            </a:r>
            <a:r>
              <a:rPr lang="en-US" sz="2800" dirty="0" smtClean="0">
                <a:effectLst/>
              </a:rPr>
              <a:t>?</a:t>
            </a:r>
          </a:p>
        </p:txBody>
      </p:sp>
      <p:sp>
        <p:nvSpPr>
          <p:cNvPr id="4" name="Footer Placeholder 3"/>
          <p:cNvSpPr>
            <a:spLocks noGrp="1"/>
          </p:cNvSpPr>
          <p:nvPr>
            <p:ph type="ftr" sz="quarter" idx="11"/>
          </p:nvPr>
        </p:nvSpPr>
        <p:spPr/>
        <p:txBody>
          <a:bodyPr/>
          <a:lstStyle/>
          <a:p>
            <a:r>
              <a:rPr lang="en-US" smtClean="0">
                <a:solidFill>
                  <a:srgbClr val="FFFFFF"/>
                </a:solidFill>
              </a:rPr>
              <a:t>Kevin Kay</a:t>
            </a:r>
            <a:endParaRPr lang="en-US">
              <a:solidFill>
                <a:srgbClr val="FFFFFF"/>
              </a:solidFill>
            </a:endParaRPr>
          </a:p>
        </p:txBody>
      </p:sp>
      <p:sp>
        <p:nvSpPr>
          <p:cNvPr id="5" name="Slide Number Placeholder 4"/>
          <p:cNvSpPr>
            <a:spLocks noGrp="1"/>
          </p:cNvSpPr>
          <p:nvPr>
            <p:ph type="sldNum" sz="quarter" idx="12"/>
          </p:nvPr>
        </p:nvSpPr>
        <p:spPr/>
        <p:txBody>
          <a:bodyPr/>
          <a:lstStyle/>
          <a:p>
            <a:fld id="{156EC2FA-43DB-4F1E-808B-3DA229752D5A}" type="slidenum">
              <a:rPr lang="en-US" smtClean="0">
                <a:solidFill>
                  <a:srgbClr val="FFFFFF"/>
                </a:solidFill>
              </a:rPr>
              <a:pPr/>
              <a:t>73</a:t>
            </a:fld>
            <a:endParaRPr lang="en-US">
              <a:solidFill>
                <a:srgbClr val="FFFFFF"/>
              </a:solidFill>
            </a:endParaRPr>
          </a:p>
        </p:txBody>
      </p:sp>
    </p:spTree>
    <p:extLst>
      <p:ext uri="{BB962C8B-B14F-4D97-AF65-F5344CB8AC3E}">
        <p14:creationId xmlns:p14="http://schemas.microsoft.com/office/powerpoint/2010/main" val="3327034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“Worship”</a:t>
            </a:r>
            <a:br>
              <a:rPr lang="en-US" dirty="0" smtClean="0"/>
            </a:br>
            <a:r>
              <a:rPr lang="en-US" sz="3000" dirty="0" smtClean="0">
                <a:latin typeface="+mn-lt"/>
              </a:rPr>
              <a:t>(Greek Words)</a:t>
            </a:r>
            <a:endParaRPr lang="en-US" sz="3000" dirty="0">
              <a:latin typeface="+mn-lt"/>
            </a:endParaRPr>
          </a:p>
        </p:txBody>
      </p:sp>
      <p:sp>
        <p:nvSpPr>
          <p:cNvPr id="6" name="Content Placeholder 5"/>
          <p:cNvSpPr>
            <a:spLocks noGrp="1"/>
          </p:cNvSpPr>
          <p:nvPr>
            <p:ph sz="half" idx="1"/>
          </p:nvPr>
        </p:nvSpPr>
        <p:spPr>
          <a:xfrm>
            <a:off x="457200" y="1869141"/>
            <a:ext cx="4038600" cy="4261786"/>
          </a:xfrm>
        </p:spPr>
        <p:txBody>
          <a:bodyPr/>
          <a:lstStyle/>
          <a:p>
            <a:pPr marL="457200" lvl="4" indent="-457200">
              <a:spcBef>
                <a:spcPts val="0"/>
              </a:spcBef>
              <a:spcAft>
                <a:spcPts val="2400"/>
              </a:spcAft>
              <a:buClr>
                <a:schemeClr val="hlink"/>
              </a:buClr>
              <a:buBlip>
                <a:blip r:embed="rId2"/>
              </a:buBlip>
            </a:pPr>
            <a:r>
              <a:rPr lang="en-US" sz="2800" b="1" i="1" dirty="0" err="1" smtClean="0">
                <a:solidFill>
                  <a:srgbClr val="FFFF00"/>
                </a:solidFill>
                <a:ea typeface="+mn-ea"/>
                <a:cs typeface="+mn-cs"/>
              </a:rPr>
              <a:t>Proskuneo</a:t>
            </a:r>
            <a:r>
              <a:rPr lang="en-US" sz="2800" dirty="0" smtClean="0">
                <a:ea typeface="+mn-ea"/>
                <a:cs typeface="+mn-cs"/>
              </a:rPr>
              <a:t>  </a:t>
            </a:r>
            <a:r>
              <a:rPr lang="en-US" sz="2800" dirty="0">
                <a:ea typeface="+mn-ea"/>
                <a:cs typeface="+mn-cs"/>
              </a:rPr>
              <a:t>(60x)</a:t>
            </a:r>
          </a:p>
          <a:p>
            <a:pPr marL="457200" lvl="4" indent="-457200">
              <a:spcBef>
                <a:spcPts val="0"/>
              </a:spcBef>
              <a:spcAft>
                <a:spcPts val="2400"/>
              </a:spcAft>
              <a:buClr>
                <a:schemeClr val="hlink"/>
              </a:buClr>
              <a:buBlip>
                <a:blip r:embed="rId2"/>
              </a:buBlip>
            </a:pPr>
            <a:r>
              <a:rPr lang="en-US" sz="2800" b="1" i="1" dirty="0" err="1">
                <a:solidFill>
                  <a:srgbClr val="FFFF00"/>
                </a:solidFill>
                <a:ea typeface="+mn-ea"/>
                <a:cs typeface="+mn-cs"/>
              </a:rPr>
              <a:t>Latreia</a:t>
            </a:r>
            <a:r>
              <a:rPr lang="en-US" sz="2800" dirty="0" smtClean="0">
                <a:ea typeface="+mn-ea"/>
                <a:cs typeface="+mn-cs"/>
              </a:rPr>
              <a:t>  </a:t>
            </a:r>
            <a:r>
              <a:rPr lang="en-US" sz="2800" dirty="0">
                <a:ea typeface="+mn-ea"/>
                <a:cs typeface="+mn-cs"/>
              </a:rPr>
              <a:t>(5x)</a:t>
            </a:r>
          </a:p>
          <a:p>
            <a:pPr marL="457200" lvl="4" indent="-457200">
              <a:spcBef>
                <a:spcPts val="0"/>
              </a:spcBef>
              <a:spcAft>
                <a:spcPts val="2400"/>
              </a:spcAft>
              <a:buClr>
                <a:schemeClr val="hlink"/>
              </a:buClr>
              <a:buBlip>
                <a:blip r:embed="rId2"/>
              </a:buBlip>
            </a:pPr>
            <a:r>
              <a:rPr lang="en-US" sz="2800" b="1" i="1" dirty="0" err="1">
                <a:solidFill>
                  <a:srgbClr val="FFFF00"/>
                </a:solidFill>
                <a:ea typeface="+mn-ea"/>
                <a:cs typeface="+mn-cs"/>
              </a:rPr>
              <a:t>Latreuo</a:t>
            </a:r>
            <a:r>
              <a:rPr lang="en-US" sz="2800" dirty="0" smtClean="0">
                <a:ea typeface="+mn-ea"/>
                <a:cs typeface="+mn-cs"/>
              </a:rPr>
              <a:t>  </a:t>
            </a:r>
            <a:r>
              <a:rPr lang="en-US" sz="2800" dirty="0">
                <a:ea typeface="+mn-ea"/>
                <a:cs typeface="+mn-cs"/>
              </a:rPr>
              <a:t>(21x)</a:t>
            </a:r>
          </a:p>
          <a:p>
            <a:pPr marL="457200" lvl="4" indent="-457200">
              <a:spcBef>
                <a:spcPts val="0"/>
              </a:spcBef>
              <a:spcAft>
                <a:spcPts val="2400"/>
              </a:spcAft>
              <a:buClr>
                <a:schemeClr val="hlink"/>
              </a:buClr>
              <a:buBlip>
                <a:blip r:embed="rId2"/>
              </a:buBlip>
            </a:pPr>
            <a:r>
              <a:rPr lang="en-US" sz="2800" b="1" i="1" dirty="0" err="1">
                <a:solidFill>
                  <a:srgbClr val="FFFF00"/>
                </a:solidFill>
                <a:ea typeface="+mn-ea"/>
                <a:cs typeface="+mn-cs"/>
              </a:rPr>
              <a:t>Sebo</a:t>
            </a:r>
            <a:r>
              <a:rPr lang="en-US" sz="2800" dirty="0" smtClean="0">
                <a:ea typeface="+mn-ea"/>
                <a:cs typeface="+mn-cs"/>
              </a:rPr>
              <a:t>  </a:t>
            </a:r>
            <a:r>
              <a:rPr lang="en-US" sz="2800" dirty="0">
                <a:ea typeface="+mn-ea"/>
                <a:cs typeface="+mn-cs"/>
              </a:rPr>
              <a:t>(7x)</a:t>
            </a:r>
          </a:p>
          <a:p>
            <a:endParaRPr lang="en-US" dirty="0"/>
          </a:p>
        </p:txBody>
      </p:sp>
      <p:sp>
        <p:nvSpPr>
          <p:cNvPr id="7" name="Content Placeholder 6"/>
          <p:cNvSpPr>
            <a:spLocks noGrp="1"/>
          </p:cNvSpPr>
          <p:nvPr>
            <p:ph sz="half" idx="2"/>
          </p:nvPr>
        </p:nvSpPr>
        <p:spPr>
          <a:xfrm>
            <a:off x="4648200" y="1869141"/>
            <a:ext cx="4038600" cy="4261786"/>
          </a:xfrm>
        </p:spPr>
        <p:txBody>
          <a:bodyPr/>
          <a:lstStyle/>
          <a:p>
            <a:pPr marL="457200" indent="-457200">
              <a:spcBef>
                <a:spcPts val="0"/>
              </a:spcBef>
              <a:spcAft>
                <a:spcPts val="2400"/>
              </a:spcAft>
            </a:pPr>
            <a:r>
              <a:rPr lang="en-US" b="1" i="1" dirty="0" err="1">
                <a:solidFill>
                  <a:srgbClr val="FFFF00"/>
                </a:solidFill>
              </a:rPr>
              <a:t>Eusebeo</a:t>
            </a:r>
            <a:r>
              <a:rPr lang="en-US" dirty="0" smtClean="0"/>
              <a:t>  </a:t>
            </a:r>
            <a:r>
              <a:rPr lang="en-US" dirty="0"/>
              <a:t>(1x)</a:t>
            </a:r>
          </a:p>
          <a:p>
            <a:pPr marL="457200" indent="-457200">
              <a:spcBef>
                <a:spcPts val="0"/>
              </a:spcBef>
              <a:spcAft>
                <a:spcPts val="2400"/>
              </a:spcAft>
            </a:pPr>
            <a:r>
              <a:rPr lang="en-US" b="1" i="1" dirty="0" err="1">
                <a:solidFill>
                  <a:srgbClr val="FFFF00"/>
                </a:solidFill>
              </a:rPr>
              <a:t>Therapeuo</a:t>
            </a:r>
            <a:r>
              <a:rPr lang="en-US" dirty="0" smtClean="0"/>
              <a:t>  </a:t>
            </a:r>
            <a:r>
              <a:rPr lang="en-US" dirty="0"/>
              <a:t>(1x)</a:t>
            </a:r>
          </a:p>
          <a:p>
            <a:pPr marL="457200" indent="-457200">
              <a:spcBef>
                <a:spcPts val="0"/>
              </a:spcBef>
              <a:spcAft>
                <a:spcPts val="2400"/>
              </a:spcAft>
            </a:pPr>
            <a:r>
              <a:rPr lang="en-US" b="1" i="1" dirty="0" err="1">
                <a:solidFill>
                  <a:srgbClr val="FFFF00"/>
                </a:solidFill>
              </a:rPr>
              <a:t>Sebazomai</a:t>
            </a:r>
            <a:r>
              <a:rPr lang="en-US" dirty="0" smtClean="0"/>
              <a:t>  </a:t>
            </a:r>
            <a:r>
              <a:rPr lang="en-US" dirty="0"/>
              <a:t>(1x)</a:t>
            </a:r>
          </a:p>
          <a:p>
            <a:pPr marL="457200" indent="-457200">
              <a:spcBef>
                <a:spcPts val="0"/>
              </a:spcBef>
              <a:spcAft>
                <a:spcPts val="2400"/>
              </a:spcAft>
            </a:pPr>
            <a:r>
              <a:rPr lang="en-US" b="1" i="1" dirty="0" err="1">
                <a:solidFill>
                  <a:srgbClr val="FFFF00"/>
                </a:solidFill>
              </a:rPr>
              <a:t>Threskeia</a:t>
            </a:r>
            <a:r>
              <a:rPr lang="en-US" dirty="0" smtClean="0"/>
              <a:t>  </a:t>
            </a:r>
            <a:r>
              <a:rPr lang="en-US" dirty="0"/>
              <a:t>(1x</a:t>
            </a:r>
            <a:r>
              <a:rPr lang="en-US" dirty="0" smtClean="0"/>
              <a:t>)</a:t>
            </a:r>
            <a:endParaRPr lang="en-US" dirty="0"/>
          </a:p>
        </p:txBody>
      </p:sp>
      <p:sp>
        <p:nvSpPr>
          <p:cNvPr id="4" name="Footer Placeholder 3"/>
          <p:cNvSpPr>
            <a:spLocks noGrp="1"/>
          </p:cNvSpPr>
          <p:nvPr>
            <p:ph type="ftr" sz="quarter" idx="11"/>
          </p:nvPr>
        </p:nvSpPr>
        <p:spPr/>
        <p:txBody>
          <a:bodyPr/>
          <a:lstStyle/>
          <a:p>
            <a:r>
              <a:rPr lang="en-US" smtClean="0"/>
              <a:t>Kevin Kay</a:t>
            </a:r>
            <a:endParaRPr lang="en-US"/>
          </a:p>
        </p:txBody>
      </p:sp>
      <p:sp>
        <p:nvSpPr>
          <p:cNvPr id="5" name="Slide Number Placeholder 4"/>
          <p:cNvSpPr>
            <a:spLocks noGrp="1"/>
          </p:cNvSpPr>
          <p:nvPr>
            <p:ph type="sldNum" sz="quarter" idx="12"/>
          </p:nvPr>
        </p:nvSpPr>
        <p:spPr/>
        <p:txBody>
          <a:bodyPr/>
          <a:lstStyle/>
          <a:p>
            <a:fld id="{156EC2FA-43DB-4F1E-808B-3DA229752D5A}" type="slidenum">
              <a:rPr lang="en-US" smtClean="0"/>
              <a:t>74</a:t>
            </a:fld>
            <a:endParaRPr lang="en-US"/>
          </a:p>
        </p:txBody>
      </p:sp>
    </p:spTree>
    <p:extLst>
      <p:ext uri="{BB962C8B-B14F-4D97-AF65-F5344CB8AC3E}">
        <p14:creationId xmlns:p14="http://schemas.microsoft.com/office/powerpoint/2010/main" val="70052821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Bearing Burdens</a:t>
            </a:r>
            <a:endParaRPr lang="en-US" dirty="0"/>
          </a:p>
        </p:txBody>
      </p:sp>
      <p:sp>
        <p:nvSpPr>
          <p:cNvPr id="3" name="Content Placeholder 2"/>
          <p:cNvSpPr>
            <a:spLocks noGrp="1"/>
          </p:cNvSpPr>
          <p:nvPr>
            <p:ph idx="1"/>
          </p:nvPr>
        </p:nvSpPr>
        <p:spPr/>
        <p:txBody>
          <a:bodyPr/>
          <a:lstStyle/>
          <a:p>
            <a:pPr marL="457200" indent="-457200">
              <a:spcBef>
                <a:spcPts val="0"/>
              </a:spcBef>
              <a:spcAft>
                <a:spcPts val="3600"/>
              </a:spcAft>
            </a:pPr>
            <a:r>
              <a:rPr lang="en-US" sz="2800" b="1" dirty="0" smtClean="0"/>
              <a:t>Gal. 6:2 </a:t>
            </a:r>
            <a:r>
              <a:rPr lang="en-US" sz="2800" dirty="0" smtClean="0"/>
              <a:t>[KJV]:  </a:t>
            </a:r>
            <a:r>
              <a:rPr lang="en-US" sz="2800" dirty="0"/>
              <a:t>Bear ye one another’s </a:t>
            </a:r>
            <a:r>
              <a:rPr lang="en-US" sz="2800" b="1" dirty="0" smtClean="0">
                <a:solidFill>
                  <a:srgbClr val="FFFF00"/>
                </a:solidFill>
              </a:rPr>
              <a:t>burdens</a:t>
            </a:r>
            <a:r>
              <a:rPr lang="en-US" sz="2800" dirty="0" smtClean="0"/>
              <a:t> [</a:t>
            </a:r>
            <a:r>
              <a:rPr lang="en-US" sz="2800" i="1" dirty="0" err="1" smtClean="0">
                <a:solidFill>
                  <a:srgbClr val="FFC000"/>
                </a:solidFill>
              </a:rPr>
              <a:t>baros</a:t>
            </a:r>
            <a:r>
              <a:rPr lang="en-US" sz="2800" dirty="0" smtClean="0"/>
              <a:t>], </a:t>
            </a:r>
            <a:r>
              <a:rPr lang="en-US" sz="2800" dirty="0"/>
              <a:t>and so fulfil the law of Christ</a:t>
            </a:r>
            <a:r>
              <a:rPr lang="en-US" sz="2800" dirty="0" smtClean="0"/>
              <a:t>.</a:t>
            </a:r>
          </a:p>
          <a:p>
            <a:pPr marL="457200" indent="-457200">
              <a:spcBef>
                <a:spcPts val="0"/>
              </a:spcBef>
              <a:spcAft>
                <a:spcPts val="3600"/>
              </a:spcAft>
            </a:pPr>
            <a:r>
              <a:rPr lang="en-US" sz="2800" b="1" dirty="0" smtClean="0"/>
              <a:t>Gal. 6:5 </a:t>
            </a:r>
            <a:r>
              <a:rPr lang="en-US" sz="2800" dirty="0" smtClean="0"/>
              <a:t>[KJV]:  </a:t>
            </a:r>
            <a:r>
              <a:rPr lang="en-US" sz="2800" dirty="0"/>
              <a:t>For every man shall bear his own </a:t>
            </a:r>
            <a:r>
              <a:rPr lang="en-US" sz="2800" b="1" dirty="0" smtClean="0">
                <a:solidFill>
                  <a:srgbClr val="FFFF00"/>
                </a:solidFill>
              </a:rPr>
              <a:t>burden</a:t>
            </a:r>
            <a:r>
              <a:rPr lang="en-US" sz="2800" dirty="0" smtClean="0"/>
              <a:t> [</a:t>
            </a:r>
            <a:r>
              <a:rPr lang="en-US" sz="2800" i="1" dirty="0" err="1" smtClean="0">
                <a:solidFill>
                  <a:srgbClr val="FFC000"/>
                </a:solidFill>
              </a:rPr>
              <a:t>phortion</a:t>
            </a:r>
            <a:r>
              <a:rPr lang="en-US" sz="2800" dirty="0" smtClean="0"/>
              <a:t>].</a:t>
            </a:r>
          </a:p>
          <a:p>
            <a:pPr marL="857250" lvl="1" indent="-457200">
              <a:spcBef>
                <a:spcPts val="0"/>
              </a:spcBef>
              <a:spcAft>
                <a:spcPts val="3600"/>
              </a:spcAft>
              <a:buFont typeface="Wingdings" panose="05000000000000000000" pitchFamily="2" charset="2"/>
              <a:buChar char="Ø"/>
            </a:pPr>
            <a:r>
              <a:rPr lang="en-US" sz="2400" b="1" dirty="0" smtClean="0">
                <a:solidFill>
                  <a:srgbClr val="FFFF00"/>
                </a:solidFill>
              </a:rPr>
              <a:t>“Burden”  </a:t>
            </a:r>
            <a:r>
              <a:rPr lang="en-US" sz="2400" dirty="0" smtClean="0"/>
              <a:t>(ASV; KJV; LEB; YLT)</a:t>
            </a:r>
          </a:p>
          <a:p>
            <a:pPr marL="857250" lvl="1" indent="-457200">
              <a:spcBef>
                <a:spcPts val="0"/>
              </a:spcBef>
              <a:spcAft>
                <a:spcPts val="3600"/>
              </a:spcAft>
              <a:buFont typeface="Wingdings" panose="05000000000000000000" pitchFamily="2" charset="2"/>
              <a:buChar char="Ø"/>
            </a:pPr>
            <a:r>
              <a:rPr lang="en-US" sz="2400" b="1" dirty="0" smtClean="0">
                <a:solidFill>
                  <a:srgbClr val="FFFF00"/>
                </a:solidFill>
              </a:rPr>
              <a:t>“Load”  </a:t>
            </a:r>
            <a:r>
              <a:rPr lang="en-US" sz="2400" dirty="0" smtClean="0"/>
              <a:t>(ESV; HCSB; ISV; NET; NAB; NASB; NIV; NKJV; </a:t>
            </a:r>
            <a:r>
              <a:rPr lang="en-US" sz="2400" dirty="0" err="1" smtClean="0"/>
              <a:t>NRSV</a:t>
            </a:r>
            <a:r>
              <a:rPr lang="en-US" sz="2400" dirty="0" smtClean="0"/>
              <a:t>; RSV)</a:t>
            </a:r>
            <a:endParaRPr lang="en-US" sz="2400" dirty="0"/>
          </a:p>
        </p:txBody>
      </p:sp>
      <p:sp>
        <p:nvSpPr>
          <p:cNvPr id="4" name="Footer Placeholder 3"/>
          <p:cNvSpPr>
            <a:spLocks noGrp="1"/>
          </p:cNvSpPr>
          <p:nvPr>
            <p:ph type="ftr" sz="quarter" idx="11"/>
          </p:nvPr>
        </p:nvSpPr>
        <p:spPr/>
        <p:txBody>
          <a:bodyPr/>
          <a:lstStyle/>
          <a:p>
            <a:r>
              <a:rPr lang="en-US" smtClean="0">
                <a:solidFill>
                  <a:srgbClr val="FFFFFF"/>
                </a:solidFill>
              </a:rPr>
              <a:t>Kevin Kay</a:t>
            </a:r>
            <a:endParaRPr lang="en-US">
              <a:solidFill>
                <a:srgbClr val="FFFFFF"/>
              </a:solidFill>
            </a:endParaRPr>
          </a:p>
        </p:txBody>
      </p:sp>
      <p:sp>
        <p:nvSpPr>
          <p:cNvPr id="5" name="Slide Number Placeholder 4"/>
          <p:cNvSpPr>
            <a:spLocks noGrp="1"/>
          </p:cNvSpPr>
          <p:nvPr>
            <p:ph type="sldNum" sz="quarter" idx="12"/>
          </p:nvPr>
        </p:nvSpPr>
        <p:spPr/>
        <p:txBody>
          <a:bodyPr/>
          <a:lstStyle/>
          <a:p>
            <a:fld id="{26510927-015E-4E40-92FB-13F339A46826}" type="slidenum">
              <a:rPr lang="en-US" smtClean="0">
                <a:solidFill>
                  <a:srgbClr val="FFFFFF"/>
                </a:solidFill>
              </a:rPr>
              <a:pPr/>
              <a:t>75</a:t>
            </a:fld>
            <a:endParaRPr lang="en-US">
              <a:solidFill>
                <a:srgbClr val="FFFFFF"/>
              </a:solidFill>
            </a:endParaRPr>
          </a:p>
        </p:txBody>
      </p:sp>
    </p:spTree>
    <p:extLst>
      <p:ext uri="{BB962C8B-B14F-4D97-AF65-F5344CB8AC3E}">
        <p14:creationId xmlns:p14="http://schemas.microsoft.com/office/powerpoint/2010/main" val="107248697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200" i="1" dirty="0" err="1" smtClean="0"/>
              <a:t>Latreia</a:t>
            </a:r>
            <a:r>
              <a:rPr lang="en-US" sz="4200" dirty="0" smtClean="0"/>
              <a:t> ≠ </a:t>
            </a:r>
            <a:r>
              <a:rPr lang="en-US" sz="4200" i="1" dirty="0" err="1" smtClean="0"/>
              <a:t>Proskuneo</a:t>
            </a:r>
            <a:endParaRPr lang="en-US" sz="4200" i="1" dirty="0"/>
          </a:p>
        </p:txBody>
      </p:sp>
      <p:sp>
        <p:nvSpPr>
          <p:cNvPr id="3" name="Content Placeholder 2"/>
          <p:cNvSpPr>
            <a:spLocks noGrp="1"/>
          </p:cNvSpPr>
          <p:nvPr>
            <p:ph idx="1"/>
          </p:nvPr>
        </p:nvSpPr>
        <p:spPr/>
        <p:txBody>
          <a:bodyPr/>
          <a:lstStyle/>
          <a:p>
            <a:pPr marL="457200" indent="-457200">
              <a:spcBef>
                <a:spcPts val="0"/>
              </a:spcBef>
              <a:spcAft>
                <a:spcPts val="3600"/>
              </a:spcAft>
            </a:pPr>
            <a:r>
              <a:rPr lang="en-US" sz="2800" b="1" dirty="0">
                <a:effectLst>
                  <a:outerShdw blurRad="38100" dist="38100" dir="2700000" algn="tl">
                    <a:srgbClr val="000000">
                      <a:alpha val="43137"/>
                    </a:srgbClr>
                  </a:outerShdw>
                </a:effectLst>
              </a:rPr>
              <a:t>2 </a:t>
            </a:r>
            <a:r>
              <a:rPr lang="en-US" sz="2800" b="1" dirty="0" smtClean="0">
                <a:effectLst>
                  <a:outerShdw blurRad="38100" dist="38100" dir="2700000" algn="tl">
                    <a:srgbClr val="000000">
                      <a:alpha val="43137"/>
                    </a:srgbClr>
                  </a:outerShdw>
                </a:effectLst>
              </a:rPr>
              <a:t>Ki. </a:t>
            </a:r>
            <a:r>
              <a:rPr lang="en-US" sz="2800" b="1" dirty="0">
                <a:effectLst>
                  <a:outerShdw blurRad="38100" dist="38100" dir="2700000" algn="tl">
                    <a:srgbClr val="000000">
                      <a:alpha val="43137"/>
                    </a:srgbClr>
                  </a:outerShdw>
                </a:effectLst>
              </a:rPr>
              <a:t>21:21</a:t>
            </a:r>
            <a:r>
              <a:rPr lang="en-US" sz="2800" b="1" dirty="0" smtClean="0">
                <a:effectLst>
                  <a:outerShdw blurRad="38100" dist="38100" dir="2700000" algn="tl">
                    <a:srgbClr val="000000">
                      <a:alpha val="43137"/>
                    </a:srgbClr>
                  </a:outerShdw>
                </a:effectLst>
              </a:rPr>
              <a:t>:  </a:t>
            </a:r>
            <a:r>
              <a:rPr lang="en-US" sz="2800" baseline="30000" dirty="0" smtClean="0">
                <a:effectLst>
                  <a:outerShdw blurRad="38100" dist="38100" dir="2700000" algn="tl">
                    <a:srgbClr val="000000">
                      <a:alpha val="43137"/>
                    </a:srgbClr>
                  </a:outerShdw>
                </a:effectLst>
              </a:rPr>
              <a:t>21</a:t>
            </a:r>
            <a:r>
              <a:rPr lang="en-US" sz="2800" dirty="0" smtClean="0">
                <a:effectLst>
                  <a:outerShdw blurRad="38100" dist="38100" dir="2700000" algn="tl">
                    <a:srgbClr val="000000">
                      <a:alpha val="43137"/>
                    </a:srgbClr>
                  </a:outerShdw>
                </a:effectLst>
              </a:rPr>
              <a:t> </a:t>
            </a:r>
            <a:r>
              <a:rPr lang="en-US" sz="2800" dirty="0">
                <a:effectLst>
                  <a:outerShdw blurRad="38100" dist="38100" dir="2700000" algn="tl">
                    <a:srgbClr val="000000">
                      <a:alpha val="43137"/>
                    </a:srgbClr>
                  </a:outerShdw>
                </a:effectLst>
              </a:rPr>
              <a:t>So he walked in all the ways that his father had walked; and he </a:t>
            </a:r>
            <a:r>
              <a:rPr lang="en-US" sz="2800" b="1" dirty="0">
                <a:solidFill>
                  <a:srgbClr val="FFFF00"/>
                </a:solidFill>
                <a:effectLst>
                  <a:outerShdw blurRad="38100" dist="38100" dir="2700000" algn="tl">
                    <a:srgbClr val="000000">
                      <a:alpha val="43137"/>
                    </a:srgbClr>
                  </a:outerShdw>
                </a:effectLst>
              </a:rPr>
              <a:t>served</a:t>
            </a:r>
            <a:r>
              <a:rPr lang="en-US" sz="2800" dirty="0">
                <a:effectLst>
                  <a:outerShdw blurRad="38100" dist="38100" dir="2700000" algn="tl">
                    <a:srgbClr val="000000">
                      <a:alpha val="43137"/>
                    </a:srgbClr>
                  </a:outerShdw>
                </a:effectLst>
              </a:rPr>
              <a:t> the idols that his father had served, and </a:t>
            </a:r>
            <a:r>
              <a:rPr lang="en-US" sz="2800" b="1" dirty="0">
                <a:solidFill>
                  <a:srgbClr val="FFFF00"/>
                </a:solidFill>
                <a:effectLst>
                  <a:outerShdw blurRad="38100" dist="38100" dir="2700000" algn="tl">
                    <a:srgbClr val="000000">
                      <a:alpha val="43137"/>
                    </a:srgbClr>
                  </a:outerShdw>
                </a:effectLst>
              </a:rPr>
              <a:t>worshiped</a:t>
            </a:r>
            <a:r>
              <a:rPr lang="en-US" sz="2800" dirty="0">
                <a:effectLst>
                  <a:outerShdw blurRad="38100" dist="38100" dir="2700000" algn="tl">
                    <a:srgbClr val="000000">
                      <a:alpha val="43137"/>
                    </a:srgbClr>
                  </a:outerShdw>
                </a:effectLst>
              </a:rPr>
              <a:t> them</a:t>
            </a:r>
            <a:r>
              <a:rPr lang="en-US" sz="2800" dirty="0" smtClean="0">
                <a:effectLst>
                  <a:outerShdw blurRad="38100" dist="38100" dir="2700000" algn="tl">
                    <a:srgbClr val="000000">
                      <a:alpha val="43137"/>
                    </a:srgbClr>
                  </a:outerShdw>
                </a:effectLst>
              </a:rPr>
              <a:t>.  </a:t>
            </a:r>
            <a:r>
              <a:rPr lang="en-US" sz="2000" dirty="0" smtClean="0">
                <a:effectLst>
                  <a:outerShdw blurRad="38100" dist="38100" dir="2700000" algn="tl">
                    <a:srgbClr val="000000">
                      <a:alpha val="43137"/>
                    </a:srgbClr>
                  </a:outerShdw>
                </a:effectLst>
              </a:rPr>
              <a:t>(cf. Dan. 3:12, 14, 18, 28 LXX)</a:t>
            </a:r>
            <a:endParaRPr lang="en-US" sz="2000" dirty="0">
              <a:effectLst>
                <a:outerShdw blurRad="38100" dist="38100" dir="2700000" algn="tl">
                  <a:srgbClr val="000000">
                    <a:alpha val="43137"/>
                  </a:srgbClr>
                </a:outerShdw>
              </a:effectLst>
            </a:endParaRPr>
          </a:p>
          <a:p>
            <a:pPr marL="457200" indent="-457200">
              <a:spcAft>
                <a:spcPts val="3600"/>
              </a:spcAft>
            </a:pPr>
            <a:r>
              <a:rPr lang="en-US" sz="2800" b="1" dirty="0" smtClean="0">
                <a:effectLst>
                  <a:outerShdw blurRad="38100" dist="38100" dir="2700000" algn="tl">
                    <a:srgbClr val="000000">
                      <a:alpha val="43137"/>
                    </a:srgbClr>
                  </a:outerShdw>
                </a:effectLst>
              </a:rPr>
              <a:t>Mt. </a:t>
            </a:r>
            <a:r>
              <a:rPr lang="en-US" sz="2800" b="1" dirty="0">
                <a:effectLst>
                  <a:outerShdw blurRad="38100" dist="38100" dir="2700000" algn="tl">
                    <a:srgbClr val="000000">
                      <a:alpha val="43137"/>
                    </a:srgbClr>
                  </a:outerShdw>
                </a:effectLst>
              </a:rPr>
              <a:t>4:10</a:t>
            </a:r>
            <a:r>
              <a:rPr lang="en-US" sz="2800" b="1" dirty="0" smtClean="0">
                <a:effectLst>
                  <a:outerShdw blurRad="38100" dist="38100" dir="2700000" algn="tl">
                    <a:srgbClr val="000000">
                      <a:alpha val="43137"/>
                    </a:srgbClr>
                  </a:outerShdw>
                </a:effectLst>
              </a:rPr>
              <a:t>:  </a:t>
            </a:r>
            <a:r>
              <a:rPr lang="en-US" sz="2800" baseline="30000" dirty="0" smtClean="0">
                <a:effectLst>
                  <a:outerShdw blurRad="38100" dist="38100" dir="2700000" algn="tl">
                    <a:srgbClr val="000000">
                      <a:alpha val="43137"/>
                    </a:srgbClr>
                  </a:outerShdw>
                </a:effectLst>
              </a:rPr>
              <a:t>10</a:t>
            </a:r>
            <a:r>
              <a:rPr lang="en-US" sz="2800" dirty="0" smtClean="0">
                <a:effectLst>
                  <a:outerShdw blurRad="38100" dist="38100" dir="2700000" algn="tl">
                    <a:srgbClr val="000000">
                      <a:alpha val="43137"/>
                    </a:srgbClr>
                  </a:outerShdw>
                </a:effectLst>
              </a:rPr>
              <a:t> </a:t>
            </a:r>
            <a:r>
              <a:rPr lang="en-US" sz="2800" dirty="0">
                <a:effectLst>
                  <a:outerShdw blurRad="38100" dist="38100" dir="2700000" algn="tl">
                    <a:srgbClr val="000000">
                      <a:alpha val="43137"/>
                    </a:srgbClr>
                  </a:outerShdw>
                </a:effectLst>
              </a:rPr>
              <a:t>Then Jesus said to him, “Away with you, Satan! For it is written, ‘You shall </a:t>
            </a:r>
            <a:r>
              <a:rPr lang="en-US" sz="2800" b="1" dirty="0">
                <a:solidFill>
                  <a:srgbClr val="FFFF00"/>
                </a:solidFill>
                <a:effectLst>
                  <a:outerShdw blurRad="38100" dist="38100" dir="2700000" algn="tl">
                    <a:srgbClr val="000000">
                      <a:alpha val="43137"/>
                    </a:srgbClr>
                  </a:outerShdw>
                </a:effectLst>
              </a:rPr>
              <a:t>worship</a:t>
            </a:r>
            <a:r>
              <a:rPr lang="en-US" sz="2800" dirty="0">
                <a:effectLst>
                  <a:outerShdw blurRad="38100" dist="38100" dir="2700000" algn="tl">
                    <a:srgbClr val="000000">
                      <a:alpha val="43137"/>
                    </a:srgbClr>
                  </a:outerShdw>
                </a:effectLst>
              </a:rPr>
              <a:t> the </a:t>
            </a:r>
            <a:r>
              <a:rPr lang="en-US" sz="2800" cap="small" dirty="0">
                <a:effectLst>
                  <a:outerShdw blurRad="38100" dist="38100" dir="2700000" algn="tl">
                    <a:srgbClr val="000000">
                      <a:alpha val="43137"/>
                    </a:srgbClr>
                  </a:outerShdw>
                </a:effectLst>
              </a:rPr>
              <a:t>Lord</a:t>
            </a:r>
            <a:r>
              <a:rPr lang="en-US" sz="2800" dirty="0">
                <a:effectLst>
                  <a:outerShdw blurRad="38100" dist="38100" dir="2700000" algn="tl">
                    <a:srgbClr val="000000">
                      <a:alpha val="43137"/>
                    </a:srgbClr>
                  </a:outerShdw>
                </a:effectLst>
              </a:rPr>
              <a:t> your God, and Him only you shall </a:t>
            </a:r>
            <a:r>
              <a:rPr lang="en-US" sz="2800" b="1" dirty="0">
                <a:solidFill>
                  <a:srgbClr val="FFFF00"/>
                </a:solidFill>
                <a:effectLst>
                  <a:outerShdw blurRad="38100" dist="38100" dir="2700000" algn="tl">
                    <a:srgbClr val="000000">
                      <a:alpha val="43137"/>
                    </a:srgbClr>
                  </a:outerShdw>
                </a:effectLst>
              </a:rPr>
              <a:t>serve</a:t>
            </a:r>
            <a:r>
              <a:rPr lang="en-US" sz="2800" dirty="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  </a:t>
            </a:r>
            <a:r>
              <a:rPr lang="en-US" sz="2000" dirty="0" smtClean="0">
                <a:effectLst>
                  <a:outerShdw blurRad="38100" dist="38100" dir="2700000" algn="tl">
                    <a:srgbClr val="000000">
                      <a:alpha val="43137"/>
                    </a:srgbClr>
                  </a:outerShdw>
                </a:effectLst>
              </a:rPr>
              <a:t>(cf. Lk. 4:8)</a:t>
            </a:r>
            <a:r>
              <a:rPr lang="en-US" sz="2800" dirty="0" smtClean="0">
                <a:effectLst>
                  <a:outerShdw blurRad="38100" dist="38100" dir="2700000" algn="tl">
                    <a:srgbClr val="000000">
                      <a:alpha val="43137"/>
                    </a:srgbClr>
                  </a:outerShdw>
                </a:effectLst>
              </a:rPr>
              <a:t> </a:t>
            </a:r>
            <a:endParaRPr lang="en-US" sz="2800" dirty="0">
              <a:effectLst>
                <a:outerShdw blurRad="38100" dist="38100" dir="2700000" algn="tl">
                  <a:srgbClr val="000000">
                    <a:alpha val="43137"/>
                  </a:srgbClr>
                </a:outerShdw>
              </a:effectLst>
            </a:endParaRPr>
          </a:p>
        </p:txBody>
      </p:sp>
      <p:sp>
        <p:nvSpPr>
          <p:cNvPr id="4" name="Footer Placeholder 3"/>
          <p:cNvSpPr>
            <a:spLocks noGrp="1"/>
          </p:cNvSpPr>
          <p:nvPr>
            <p:ph type="ftr" sz="quarter" idx="11"/>
          </p:nvPr>
        </p:nvSpPr>
        <p:spPr/>
        <p:txBody>
          <a:bodyPr/>
          <a:lstStyle/>
          <a:p>
            <a:r>
              <a:rPr lang="en-US" smtClean="0">
                <a:solidFill>
                  <a:srgbClr val="FFFFFF"/>
                </a:solidFill>
              </a:rPr>
              <a:t>Kevin Kay</a:t>
            </a:r>
            <a:endParaRPr lang="en-US">
              <a:solidFill>
                <a:srgbClr val="FFFFFF"/>
              </a:solidFill>
            </a:endParaRPr>
          </a:p>
        </p:txBody>
      </p:sp>
      <p:sp>
        <p:nvSpPr>
          <p:cNvPr id="5" name="Slide Number Placeholder 4"/>
          <p:cNvSpPr>
            <a:spLocks noGrp="1"/>
          </p:cNvSpPr>
          <p:nvPr>
            <p:ph type="sldNum" sz="quarter" idx="12"/>
          </p:nvPr>
        </p:nvSpPr>
        <p:spPr/>
        <p:txBody>
          <a:bodyPr/>
          <a:lstStyle/>
          <a:p>
            <a:fld id="{156EC2FA-43DB-4F1E-808B-3DA229752D5A}" type="slidenum">
              <a:rPr lang="en-US" smtClean="0">
                <a:solidFill>
                  <a:srgbClr val="FFFFFF"/>
                </a:solidFill>
              </a:rPr>
              <a:pPr/>
              <a:t>76</a:t>
            </a:fld>
            <a:endParaRPr lang="en-US">
              <a:solidFill>
                <a:srgbClr val="FFFFFF"/>
              </a:solidFill>
            </a:endParaRPr>
          </a:p>
        </p:txBody>
      </p:sp>
    </p:spTree>
    <p:extLst>
      <p:ext uri="{BB962C8B-B14F-4D97-AF65-F5344CB8AC3E}">
        <p14:creationId xmlns:p14="http://schemas.microsoft.com/office/powerpoint/2010/main" val="213346507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200" dirty="0" smtClean="0"/>
              <a:t>Observations On Rom. 12:1</a:t>
            </a:r>
            <a:endParaRPr lang="en-US" sz="4200" dirty="0"/>
          </a:p>
        </p:txBody>
      </p:sp>
      <p:sp>
        <p:nvSpPr>
          <p:cNvPr id="3" name="Content Placeholder 2"/>
          <p:cNvSpPr>
            <a:spLocks noGrp="1"/>
          </p:cNvSpPr>
          <p:nvPr>
            <p:ph idx="1"/>
          </p:nvPr>
        </p:nvSpPr>
        <p:spPr/>
        <p:txBody>
          <a:bodyPr/>
          <a:lstStyle/>
          <a:p>
            <a:pPr marL="514350" indent="-514350">
              <a:spcBef>
                <a:spcPts val="0"/>
              </a:spcBef>
              <a:spcAft>
                <a:spcPts val="2400"/>
              </a:spcAft>
              <a:buClr>
                <a:schemeClr val="tx1"/>
              </a:buClr>
              <a:buSzPct val="100000"/>
              <a:buFont typeface="+mj-lt"/>
              <a:buAutoNum type="arabicPeriod"/>
            </a:pPr>
            <a:r>
              <a:rPr lang="en-US" sz="2800" dirty="0" smtClean="0"/>
              <a:t>Precarious to build concept on </a:t>
            </a:r>
            <a:r>
              <a:rPr lang="en-US" sz="2800" b="1" dirty="0">
                <a:solidFill>
                  <a:srgbClr val="FFFF00"/>
                </a:solidFill>
              </a:rPr>
              <a:t>one verse</a:t>
            </a:r>
          </a:p>
          <a:p>
            <a:pPr marL="514350" indent="-514350">
              <a:spcBef>
                <a:spcPts val="0"/>
              </a:spcBef>
              <a:spcAft>
                <a:spcPts val="2400"/>
              </a:spcAft>
              <a:buClr>
                <a:schemeClr val="tx1"/>
              </a:buClr>
              <a:buSzPct val="100000"/>
              <a:buFont typeface="+mj-lt"/>
              <a:buAutoNum type="arabicPeriod"/>
            </a:pPr>
            <a:r>
              <a:rPr lang="en-US" sz="2800" dirty="0" smtClean="0"/>
              <a:t>Rom. 12:1 does not </a:t>
            </a:r>
            <a:r>
              <a:rPr lang="en-US" sz="2800" b="1" dirty="0">
                <a:solidFill>
                  <a:srgbClr val="FFFF00"/>
                </a:solidFill>
              </a:rPr>
              <a:t>explicitly say </a:t>
            </a:r>
            <a:r>
              <a:rPr lang="en-US" sz="2800" dirty="0" smtClean="0"/>
              <a:t>that all of life is worship</a:t>
            </a:r>
          </a:p>
          <a:p>
            <a:pPr marL="514350" indent="-514350">
              <a:spcBef>
                <a:spcPts val="0"/>
              </a:spcBef>
              <a:spcAft>
                <a:spcPts val="2400"/>
              </a:spcAft>
              <a:buClr>
                <a:schemeClr val="tx1"/>
              </a:buClr>
              <a:buSzPct val="100000"/>
              <a:buFont typeface="+mj-lt"/>
              <a:buAutoNum type="arabicPeriod"/>
            </a:pPr>
            <a:r>
              <a:rPr lang="en-US" sz="2800" dirty="0" smtClean="0">
                <a:effectLst/>
              </a:rPr>
              <a:t>If all of life is </a:t>
            </a:r>
            <a:r>
              <a:rPr lang="en-US" sz="2800" b="1" i="1" dirty="0" err="1" smtClean="0">
                <a:solidFill>
                  <a:srgbClr val="FFFF00"/>
                </a:solidFill>
                <a:effectLst/>
              </a:rPr>
              <a:t>latreia</a:t>
            </a:r>
            <a:r>
              <a:rPr lang="en-US" sz="2800" dirty="0" smtClean="0">
                <a:effectLst/>
              </a:rPr>
              <a:t>, is all of life </a:t>
            </a:r>
            <a:r>
              <a:rPr lang="en-US" sz="2800" b="1" i="1" dirty="0" err="1" smtClean="0">
                <a:solidFill>
                  <a:srgbClr val="FFFF00"/>
                </a:solidFill>
                <a:effectLst/>
              </a:rPr>
              <a:t>proskuneo</a:t>
            </a:r>
            <a:r>
              <a:rPr lang="en-US" sz="2800" dirty="0" smtClean="0">
                <a:effectLst/>
              </a:rPr>
              <a:t>?</a:t>
            </a:r>
          </a:p>
          <a:p>
            <a:pPr marL="514350" indent="-514350">
              <a:spcBef>
                <a:spcPts val="0"/>
              </a:spcBef>
              <a:spcAft>
                <a:spcPts val="2400"/>
              </a:spcAft>
              <a:buClr>
                <a:schemeClr val="tx1"/>
              </a:buClr>
              <a:buSzPct val="100000"/>
              <a:buFont typeface="+mj-lt"/>
              <a:buAutoNum type="arabicPeriod"/>
            </a:pPr>
            <a:r>
              <a:rPr lang="en-US" sz="2800" dirty="0">
                <a:effectLst>
                  <a:outerShdw blurRad="38100" dist="38100" dir="2700000" algn="tl">
                    <a:srgbClr val="000000">
                      <a:alpha val="43137"/>
                    </a:srgbClr>
                  </a:outerShdw>
                </a:effectLst>
              </a:rPr>
              <a:t>All-of-life-is-worship concept ignores clear evidence to </a:t>
            </a:r>
            <a:r>
              <a:rPr lang="en-US" sz="2800" b="1" dirty="0">
                <a:solidFill>
                  <a:srgbClr val="FFFF00"/>
                </a:solidFill>
                <a:effectLst>
                  <a:outerShdw blurRad="38100" dist="38100" dir="2700000" algn="tl">
                    <a:srgbClr val="000000">
                      <a:alpha val="43137"/>
                    </a:srgbClr>
                  </a:outerShdw>
                </a:effectLst>
              </a:rPr>
              <a:t>the </a:t>
            </a:r>
            <a:r>
              <a:rPr lang="en-US" sz="2800" b="1" dirty="0" smtClean="0">
                <a:solidFill>
                  <a:srgbClr val="FFFF00"/>
                </a:solidFill>
                <a:effectLst>
                  <a:outerShdw blurRad="38100" dist="38100" dir="2700000" algn="tl">
                    <a:srgbClr val="000000">
                      <a:alpha val="43137"/>
                    </a:srgbClr>
                  </a:outerShdw>
                </a:effectLst>
              </a:rPr>
              <a:t>contrary</a:t>
            </a:r>
            <a:endParaRPr lang="en-US" sz="2800" b="1" dirty="0">
              <a:solidFill>
                <a:srgbClr val="FFFF00"/>
              </a:solidFill>
              <a:effectLst>
                <a:outerShdw blurRad="38100" dist="38100" dir="2700000" algn="tl">
                  <a:srgbClr val="000000">
                    <a:alpha val="43137"/>
                  </a:srgbClr>
                </a:outerShdw>
              </a:effectLst>
            </a:endParaRPr>
          </a:p>
        </p:txBody>
      </p:sp>
      <p:sp>
        <p:nvSpPr>
          <p:cNvPr id="4" name="Footer Placeholder 3"/>
          <p:cNvSpPr>
            <a:spLocks noGrp="1"/>
          </p:cNvSpPr>
          <p:nvPr>
            <p:ph type="ftr" sz="quarter" idx="11"/>
          </p:nvPr>
        </p:nvSpPr>
        <p:spPr/>
        <p:txBody>
          <a:bodyPr/>
          <a:lstStyle/>
          <a:p>
            <a:r>
              <a:rPr lang="en-US" smtClean="0">
                <a:solidFill>
                  <a:srgbClr val="FFFFFF"/>
                </a:solidFill>
              </a:rPr>
              <a:t>Kevin Kay</a:t>
            </a:r>
            <a:endParaRPr lang="en-US">
              <a:solidFill>
                <a:srgbClr val="FFFFFF"/>
              </a:solidFill>
            </a:endParaRPr>
          </a:p>
        </p:txBody>
      </p:sp>
      <p:sp>
        <p:nvSpPr>
          <p:cNvPr id="5" name="Slide Number Placeholder 4"/>
          <p:cNvSpPr>
            <a:spLocks noGrp="1"/>
          </p:cNvSpPr>
          <p:nvPr>
            <p:ph type="sldNum" sz="quarter" idx="12"/>
          </p:nvPr>
        </p:nvSpPr>
        <p:spPr/>
        <p:txBody>
          <a:bodyPr/>
          <a:lstStyle/>
          <a:p>
            <a:fld id="{156EC2FA-43DB-4F1E-808B-3DA229752D5A}" type="slidenum">
              <a:rPr lang="en-US" smtClean="0">
                <a:solidFill>
                  <a:srgbClr val="FFFFFF"/>
                </a:solidFill>
              </a:rPr>
              <a:pPr/>
              <a:t>77</a:t>
            </a:fld>
            <a:endParaRPr lang="en-US">
              <a:solidFill>
                <a:srgbClr val="FFFFFF"/>
              </a:solidFill>
            </a:endParaRPr>
          </a:p>
        </p:txBody>
      </p:sp>
    </p:spTree>
    <p:extLst>
      <p:ext uri="{BB962C8B-B14F-4D97-AF65-F5344CB8AC3E}">
        <p14:creationId xmlns:p14="http://schemas.microsoft.com/office/powerpoint/2010/main" val="368328570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anim calcmode="lin" valueType="num">
                                      <p:cBhvr>
                                        <p:cTn id="7"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8"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9"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err="1" smtClean="0"/>
              <a:t>Latreia</a:t>
            </a:r>
            <a:r>
              <a:rPr lang="en-US" dirty="0" smtClean="0"/>
              <a:t> Can Begin &amp; End</a:t>
            </a:r>
            <a:endParaRPr lang="en-US" dirty="0"/>
          </a:p>
        </p:txBody>
      </p:sp>
      <p:sp>
        <p:nvSpPr>
          <p:cNvPr id="3" name="Content Placeholder 2"/>
          <p:cNvSpPr>
            <a:spLocks noGrp="1"/>
          </p:cNvSpPr>
          <p:nvPr>
            <p:ph idx="1"/>
          </p:nvPr>
        </p:nvSpPr>
        <p:spPr/>
        <p:txBody>
          <a:bodyPr/>
          <a:lstStyle/>
          <a:p>
            <a:pPr marL="457200" indent="-457200">
              <a:spcBef>
                <a:spcPts val="0"/>
              </a:spcBef>
              <a:spcAft>
                <a:spcPts val="2400"/>
              </a:spcAft>
            </a:pPr>
            <a:r>
              <a:rPr lang="en-US" sz="2800" b="1" dirty="0" smtClean="0">
                <a:effectLst>
                  <a:outerShdw blurRad="38100" dist="38100" dir="2700000" algn="tl">
                    <a:srgbClr val="000000">
                      <a:alpha val="43137"/>
                    </a:srgbClr>
                  </a:outerShdw>
                </a:effectLst>
              </a:rPr>
              <a:t>Jn. </a:t>
            </a:r>
            <a:r>
              <a:rPr lang="en-US" sz="2800" b="1" dirty="0">
                <a:effectLst>
                  <a:outerShdw blurRad="38100" dist="38100" dir="2700000" algn="tl">
                    <a:srgbClr val="000000">
                      <a:alpha val="43137"/>
                    </a:srgbClr>
                  </a:outerShdw>
                </a:effectLst>
              </a:rPr>
              <a:t>16:2</a:t>
            </a:r>
            <a:r>
              <a:rPr lang="en-US" sz="2800" b="1" dirty="0" smtClean="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They </a:t>
            </a:r>
            <a:r>
              <a:rPr lang="en-US" sz="2800" dirty="0">
                <a:effectLst>
                  <a:outerShdw blurRad="38100" dist="38100" dir="2700000" algn="tl">
                    <a:srgbClr val="000000">
                      <a:alpha val="43137"/>
                    </a:srgbClr>
                  </a:outerShdw>
                </a:effectLst>
              </a:rPr>
              <a:t>will put you out of the synagogues; yes, the time is coming that whoever kills you will think that he offers God </a:t>
            </a:r>
            <a:r>
              <a:rPr lang="en-US" sz="2800" b="1" dirty="0">
                <a:solidFill>
                  <a:srgbClr val="FFFF00"/>
                </a:solidFill>
                <a:effectLst>
                  <a:outerShdw blurRad="38100" dist="38100" dir="2700000" algn="tl">
                    <a:srgbClr val="000000">
                      <a:alpha val="43137"/>
                    </a:srgbClr>
                  </a:outerShdw>
                </a:effectLst>
              </a:rPr>
              <a:t>service</a:t>
            </a:r>
            <a:r>
              <a:rPr lang="en-US" sz="2800" dirty="0" smtClean="0">
                <a:effectLst>
                  <a:outerShdw blurRad="38100" dist="38100" dir="2700000" algn="tl">
                    <a:srgbClr val="000000">
                      <a:alpha val="43137"/>
                    </a:srgbClr>
                  </a:outerShdw>
                </a:effectLst>
              </a:rPr>
              <a:t>.</a:t>
            </a:r>
          </a:p>
          <a:p>
            <a:pPr marL="457200" indent="-457200">
              <a:spcBef>
                <a:spcPts val="0"/>
              </a:spcBef>
              <a:spcAft>
                <a:spcPts val="2400"/>
              </a:spcAft>
            </a:pPr>
            <a:r>
              <a:rPr lang="en-US" sz="2800" b="1" dirty="0" smtClean="0">
                <a:effectLst>
                  <a:outerShdw blurRad="38100" dist="38100" dir="2700000" algn="tl">
                    <a:srgbClr val="000000">
                      <a:alpha val="43137"/>
                    </a:srgbClr>
                  </a:outerShdw>
                </a:effectLst>
              </a:rPr>
              <a:t>Rom. </a:t>
            </a:r>
            <a:r>
              <a:rPr lang="en-US" sz="2800" b="1" dirty="0">
                <a:effectLst>
                  <a:outerShdw blurRad="38100" dist="38100" dir="2700000" algn="tl">
                    <a:srgbClr val="000000">
                      <a:alpha val="43137"/>
                    </a:srgbClr>
                  </a:outerShdw>
                </a:effectLst>
              </a:rPr>
              <a:t>9:4</a:t>
            </a:r>
            <a:r>
              <a:rPr lang="en-US" sz="2800" b="1" dirty="0" smtClean="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who </a:t>
            </a:r>
            <a:r>
              <a:rPr lang="en-US" sz="2800" dirty="0">
                <a:effectLst>
                  <a:outerShdw blurRad="38100" dist="38100" dir="2700000" algn="tl">
                    <a:srgbClr val="000000">
                      <a:alpha val="43137"/>
                    </a:srgbClr>
                  </a:outerShdw>
                </a:effectLst>
              </a:rPr>
              <a:t>are Israelites, to whom pertain the adoption, the glory, the covenants, the giving of the law, the </a:t>
            </a:r>
            <a:r>
              <a:rPr lang="en-US" sz="2800" b="1" dirty="0">
                <a:solidFill>
                  <a:srgbClr val="FFFF00"/>
                </a:solidFill>
                <a:effectLst>
                  <a:outerShdw blurRad="38100" dist="38100" dir="2700000" algn="tl">
                    <a:srgbClr val="000000">
                      <a:alpha val="43137"/>
                    </a:srgbClr>
                  </a:outerShdw>
                </a:effectLst>
              </a:rPr>
              <a:t>service</a:t>
            </a:r>
            <a:r>
              <a:rPr lang="en-US" sz="2800" dirty="0">
                <a:effectLst>
                  <a:outerShdw blurRad="38100" dist="38100" dir="2700000" algn="tl">
                    <a:srgbClr val="000000">
                      <a:alpha val="43137"/>
                    </a:srgbClr>
                  </a:outerShdw>
                </a:effectLst>
              </a:rPr>
              <a:t> of God, and the promises; </a:t>
            </a:r>
            <a:r>
              <a:rPr lang="en-US" sz="2800" dirty="0" smtClean="0">
                <a:effectLst>
                  <a:outerShdw blurRad="38100" dist="38100" dir="2700000" algn="tl">
                    <a:srgbClr val="000000">
                      <a:alpha val="43137"/>
                    </a:srgbClr>
                  </a:outerShdw>
                </a:effectLst>
              </a:rPr>
              <a:t> (cf. Heb. 9:1, 6)</a:t>
            </a:r>
            <a:endParaRPr lang="en-US" sz="2800" dirty="0">
              <a:effectLst>
                <a:outerShdw blurRad="38100" dist="38100" dir="2700000" algn="tl">
                  <a:srgbClr val="000000">
                    <a:alpha val="43137"/>
                  </a:srgbClr>
                </a:outerShdw>
              </a:effectLst>
            </a:endParaRPr>
          </a:p>
          <a:p>
            <a:pPr marL="857250" lvl="1" indent="-457200"/>
            <a:r>
              <a:rPr lang="en-US" sz="2400" dirty="0" smtClean="0">
                <a:effectLst>
                  <a:outerShdw blurRad="38100" dist="38100" dir="2700000" algn="tl">
                    <a:srgbClr val="000000">
                      <a:alpha val="43137"/>
                    </a:srgbClr>
                  </a:outerShdw>
                </a:effectLst>
              </a:rPr>
              <a:t>Cf. Num. 10:33-34 	</a:t>
            </a:r>
            <a:endParaRPr lang="en-US" sz="2400" dirty="0">
              <a:effectLst>
                <a:outerShdw blurRad="38100" dist="38100" dir="2700000" algn="tl">
                  <a:srgbClr val="000000">
                    <a:alpha val="43137"/>
                  </a:srgbClr>
                </a:outerShdw>
              </a:effectLst>
            </a:endParaRPr>
          </a:p>
          <a:p>
            <a:pPr marL="457200" indent="-457200"/>
            <a:endParaRPr lang="en-US" dirty="0"/>
          </a:p>
        </p:txBody>
      </p:sp>
      <p:sp>
        <p:nvSpPr>
          <p:cNvPr id="4" name="Footer Placeholder 3"/>
          <p:cNvSpPr>
            <a:spLocks noGrp="1"/>
          </p:cNvSpPr>
          <p:nvPr>
            <p:ph type="ftr" sz="quarter" idx="11"/>
          </p:nvPr>
        </p:nvSpPr>
        <p:spPr/>
        <p:txBody>
          <a:bodyPr/>
          <a:lstStyle/>
          <a:p>
            <a:r>
              <a:rPr lang="en-US" smtClean="0"/>
              <a:t>Kevin Kay</a:t>
            </a:r>
            <a:endParaRPr lang="en-US"/>
          </a:p>
        </p:txBody>
      </p:sp>
      <p:sp>
        <p:nvSpPr>
          <p:cNvPr id="5" name="Slide Number Placeholder 4"/>
          <p:cNvSpPr>
            <a:spLocks noGrp="1"/>
          </p:cNvSpPr>
          <p:nvPr>
            <p:ph type="sldNum" sz="quarter" idx="12"/>
          </p:nvPr>
        </p:nvSpPr>
        <p:spPr/>
        <p:txBody>
          <a:bodyPr/>
          <a:lstStyle/>
          <a:p>
            <a:fld id="{156EC2FA-43DB-4F1E-808B-3DA229752D5A}" type="slidenum">
              <a:rPr lang="en-US" smtClean="0"/>
              <a:t>78</a:t>
            </a:fld>
            <a:endParaRPr lang="en-US"/>
          </a:p>
        </p:txBody>
      </p:sp>
    </p:spTree>
    <p:extLst>
      <p:ext uri="{BB962C8B-B14F-4D97-AF65-F5344CB8AC3E}">
        <p14:creationId xmlns:p14="http://schemas.microsoft.com/office/powerpoint/2010/main" val="342717689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“Serve” &amp; “Service”</a:t>
            </a:r>
            <a:br>
              <a:rPr lang="en-US" dirty="0" smtClean="0"/>
            </a:br>
            <a:r>
              <a:rPr lang="en-US" sz="3000" dirty="0" smtClean="0">
                <a:latin typeface="+mn-lt"/>
              </a:rPr>
              <a:t>(Various Greek Words)</a:t>
            </a:r>
            <a:endParaRPr lang="en-US" sz="3000" dirty="0">
              <a:latin typeface="+mn-lt"/>
            </a:endParaRPr>
          </a:p>
        </p:txBody>
      </p:sp>
      <p:sp>
        <p:nvSpPr>
          <p:cNvPr id="3" name="Content Placeholder 2"/>
          <p:cNvSpPr>
            <a:spLocks noGrp="1"/>
          </p:cNvSpPr>
          <p:nvPr>
            <p:ph idx="1"/>
          </p:nvPr>
        </p:nvSpPr>
        <p:spPr>
          <a:xfrm>
            <a:off x="457200" y="1734671"/>
            <a:ext cx="8229600" cy="4396256"/>
          </a:xfrm>
        </p:spPr>
        <p:txBody>
          <a:bodyPr/>
          <a:lstStyle/>
          <a:p>
            <a:pPr marL="457200" indent="-457200">
              <a:spcBef>
                <a:spcPts val="0"/>
              </a:spcBef>
              <a:spcAft>
                <a:spcPts val="2400"/>
              </a:spcAft>
            </a:pPr>
            <a:r>
              <a:rPr lang="en-US" sz="2800" b="1" dirty="0" smtClean="0">
                <a:solidFill>
                  <a:srgbClr val="FFFF00"/>
                </a:solidFill>
                <a:effectLst>
                  <a:outerShdw blurRad="38100" dist="38100" dir="2700000" algn="tl">
                    <a:srgbClr val="000000">
                      <a:alpha val="43137"/>
                    </a:srgbClr>
                  </a:outerShdw>
                </a:effectLst>
              </a:rPr>
              <a:t>General course of life  </a:t>
            </a:r>
            <a:r>
              <a:rPr lang="en-US" sz="2800" dirty="0" smtClean="0">
                <a:effectLst>
                  <a:outerShdw blurRad="38100" dist="38100" dir="2700000" algn="tl">
                    <a:srgbClr val="000000">
                      <a:alpha val="43137"/>
                    </a:srgbClr>
                  </a:outerShdw>
                </a:effectLst>
              </a:rPr>
              <a:t>(Mt</a:t>
            </a:r>
            <a:r>
              <a:rPr lang="en-US" sz="2800" dirty="0">
                <a:effectLst>
                  <a:outerShdw blurRad="38100" dist="38100" dir="2700000" algn="tl">
                    <a:srgbClr val="000000">
                      <a:alpha val="43137"/>
                    </a:srgbClr>
                  </a:outerShdw>
                </a:effectLst>
              </a:rPr>
              <a:t>. 20:28; Lk. 15:29; 16:13; Jn. 12:26; Acts 10:19; 26:7; 27:23; Rom. 1:9; 12:11; Phil. 2:17, 22; 1 Th. 1:9; 2 Tim. 1:3; Heb. 9:14; 12:28</a:t>
            </a:r>
            <a:r>
              <a:rPr lang="en-US" sz="2800" dirty="0" smtClean="0">
                <a:effectLst>
                  <a:outerShdw blurRad="38100" dist="38100" dir="2700000" algn="tl">
                    <a:srgbClr val="000000">
                      <a:alpha val="43137"/>
                    </a:srgbClr>
                  </a:outerShdw>
                </a:effectLst>
              </a:rPr>
              <a:t>)</a:t>
            </a:r>
          </a:p>
          <a:p>
            <a:pPr marL="457200" indent="-457200">
              <a:spcBef>
                <a:spcPts val="0"/>
              </a:spcBef>
              <a:spcAft>
                <a:spcPts val="2400"/>
              </a:spcAft>
            </a:pPr>
            <a:r>
              <a:rPr lang="en-US" sz="2800" b="1" dirty="0">
                <a:solidFill>
                  <a:srgbClr val="FFFF00"/>
                </a:solidFill>
                <a:effectLst>
                  <a:outerShdw blurRad="38100" dist="38100" dir="2700000" algn="tl">
                    <a:srgbClr val="000000">
                      <a:alpha val="43137"/>
                    </a:srgbClr>
                  </a:outerShdw>
                </a:effectLst>
              </a:rPr>
              <a:t>Specific acts </a:t>
            </a:r>
            <a:r>
              <a:rPr lang="en-US" sz="2800" dirty="0" smtClean="0">
                <a:effectLst>
                  <a:outerShdw blurRad="38100" dist="38100" dir="2700000" algn="tl">
                    <a:srgbClr val="000000">
                      <a:alpha val="43137"/>
                    </a:srgbClr>
                  </a:outerShdw>
                </a:effectLst>
              </a:rPr>
              <a:t>that begin and end  (Lk</a:t>
            </a:r>
            <a:r>
              <a:rPr lang="en-US" sz="2800" dirty="0">
                <a:effectLst>
                  <a:outerShdw blurRad="38100" dist="38100" dir="2700000" algn="tl">
                    <a:srgbClr val="000000">
                      <a:alpha val="43137"/>
                    </a:srgbClr>
                  </a:outerShdw>
                </a:effectLst>
              </a:rPr>
              <a:t>. 1:8, 23; 4:39; 10:40; 12:37; 17:8; Jn. 12:2; 16:2; Rom. 14:18; 15:31; 1 Cor. 9:13; 2 Cor. 9:12; Gal. 5:13; Eph. 6:7; Phil. 2:30; 1 Pet. 5:2)</a:t>
            </a:r>
          </a:p>
        </p:txBody>
      </p:sp>
      <p:sp>
        <p:nvSpPr>
          <p:cNvPr id="4" name="Footer Placeholder 3"/>
          <p:cNvSpPr>
            <a:spLocks noGrp="1"/>
          </p:cNvSpPr>
          <p:nvPr>
            <p:ph type="ftr" sz="quarter" idx="11"/>
          </p:nvPr>
        </p:nvSpPr>
        <p:spPr/>
        <p:txBody>
          <a:bodyPr/>
          <a:lstStyle/>
          <a:p>
            <a:r>
              <a:rPr lang="en-US" smtClean="0"/>
              <a:t>Kevin Kay</a:t>
            </a:r>
            <a:endParaRPr lang="en-US"/>
          </a:p>
        </p:txBody>
      </p:sp>
      <p:sp>
        <p:nvSpPr>
          <p:cNvPr id="5" name="Slide Number Placeholder 4"/>
          <p:cNvSpPr>
            <a:spLocks noGrp="1"/>
          </p:cNvSpPr>
          <p:nvPr>
            <p:ph type="sldNum" sz="quarter" idx="12"/>
          </p:nvPr>
        </p:nvSpPr>
        <p:spPr/>
        <p:txBody>
          <a:bodyPr/>
          <a:lstStyle/>
          <a:p>
            <a:fld id="{156EC2FA-43DB-4F1E-808B-3DA229752D5A}" type="slidenum">
              <a:rPr lang="en-US" smtClean="0"/>
              <a:t>79</a:t>
            </a:fld>
            <a:endParaRPr lang="en-US"/>
          </a:p>
        </p:txBody>
      </p:sp>
    </p:spTree>
    <p:extLst>
      <p:ext uri="{BB962C8B-B14F-4D97-AF65-F5344CB8AC3E}">
        <p14:creationId xmlns:p14="http://schemas.microsoft.com/office/powerpoint/2010/main" val="168975087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rgbClr val="FF0000"/>
                </a:solidFill>
              </a:rPr>
              <a:t>“Worship Is Right”</a:t>
            </a:r>
            <a:endParaRPr lang="en-US" dirty="0">
              <a:solidFill>
                <a:srgbClr val="FF0000"/>
              </a:solidFill>
            </a:endParaRPr>
          </a:p>
        </p:txBody>
      </p:sp>
      <p:sp>
        <p:nvSpPr>
          <p:cNvPr id="7" name="Content Placeholder 6"/>
          <p:cNvSpPr>
            <a:spLocks noGrp="1"/>
          </p:cNvSpPr>
          <p:nvPr>
            <p:ph sz="half" idx="2"/>
          </p:nvPr>
        </p:nvSpPr>
        <p:spPr>
          <a:xfrm>
            <a:off x="3671047" y="1600202"/>
            <a:ext cx="5015753" cy="3980327"/>
          </a:xfrm>
        </p:spPr>
        <p:txBody>
          <a:bodyPr anchor="ctr"/>
          <a:lstStyle/>
          <a:p>
            <a:pPr marL="0" indent="457200">
              <a:buNone/>
            </a:pPr>
            <a:r>
              <a:rPr lang="en-US" b="1" i="1" dirty="0">
                <a:effectLst>
                  <a:outerShdw blurRad="38100" dist="38100" dir="2700000" algn="tl">
                    <a:srgbClr val="000000">
                      <a:alpha val="43137"/>
                    </a:srgbClr>
                  </a:outerShdw>
                </a:effectLst>
              </a:rPr>
              <a:t>Given O. Blakely</a:t>
            </a:r>
            <a:r>
              <a:rPr lang="en-US" dirty="0">
                <a:effectLst>
                  <a:outerShdw blurRad="38100" dist="38100" dir="2700000" algn="tl">
                    <a:srgbClr val="000000">
                      <a:alpha val="43137"/>
                    </a:srgbClr>
                  </a:outerShdw>
                </a:effectLst>
              </a:rPr>
              <a:t>:  “</a:t>
            </a:r>
            <a:r>
              <a:rPr lang="en-US" b="1" dirty="0">
                <a:solidFill>
                  <a:srgbClr val="FFFF00"/>
                </a:solidFill>
                <a:effectLst>
                  <a:outerShdw blurRad="38100" dist="38100" dir="2700000" algn="tl">
                    <a:srgbClr val="000000">
                      <a:alpha val="43137"/>
                    </a:srgbClr>
                  </a:outerShdw>
                </a:effectLst>
              </a:rPr>
              <a:t>You cannot worship wrongly</a:t>
            </a:r>
            <a:r>
              <a:rPr lang="en-US" dirty="0">
                <a:effectLst>
                  <a:outerShdw blurRad="38100" dist="38100" dir="2700000" algn="tl">
                    <a:srgbClr val="000000">
                      <a:alpha val="43137"/>
                    </a:srgbClr>
                  </a:outerShdw>
                </a:effectLst>
              </a:rPr>
              <a:t>.  That is like saying there is an angelic devil.  You cannot do that.  You cannot – </a:t>
            </a:r>
            <a:r>
              <a:rPr lang="en-US" b="1" dirty="0">
                <a:solidFill>
                  <a:srgbClr val="FFFF00"/>
                </a:solidFill>
                <a:effectLst>
                  <a:outerShdw blurRad="38100" dist="38100" dir="2700000" algn="tl">
                    <a:srgbClr val="000000">
                      <a:alpha val="43137"/>
                    </a:srgbClr>
                  </a:outerShdw>
                </a:effectLst>
              </a:rPr>
              <a:t>worship is right!  It is never wrong</a:t>
            </a:r>
            <a:r>
              <a:rPr lang="en-US" dirty="0">
                <a:effectLst>
                  <a:outerShdw blurRad="38100" dist="38100" dir="2700000" algn="tl">
                    <a:srgbClr val="000000">
                      <a:alpha val="43137"/>
                    </a:srgbClr>
                  </a:outerShdw>
                </a:effectLst>
              </a:rPr>
              <a:t>.  It can be </a:t>
            </a:r>
            <a:r>
              <a:rPr lang="en-US" i="1" dirty="0">
                <a:effectLst>
                  <a:outerShdw blurRad="38100" dist="38100" dir="2700000" algn="tl">
                    <a:srgbClr val="000000">
                      <a:alpha val="43137"/>
                    </a:srgbClr>
                  </a:outerShdw>
                </a:effectLst>
              </a:rPr>
              <a:t>vain</a:t>
            </a:r>
            <a:r>
              <a:rPr lang="en-US" dirty="0">
                <a:effectLst>
                  <a:outerShdw blurRad="38100" dist="38100" dir="2700000" algn="tl">
                    <a:srgbClr val="000000">
                      <a:alpha val="43137"/>
                    </a:srgbClr>
                  </a:outerShdw>
                </a:effectLst>
              </a:rPr>
              <a:t>, but not </a:t>
            </a:r>
            <a:r>
              <a:rPr lang="en-US" i="1" dirty="0">
                <a:effectLst>
                  <a:outerShdw blurRad="38100" dist="38100" dir="2700000" algn="tl">
                    <a:srgbClr val="000000">
                      <a:alpha val="43137"/>
                    </a:srgbClr>
                  </a:outerShdw>
                </a:effectLst>
              </a:rPr>
              <a:t>wrong</a:t>
            </a:r>
            <a:r>
              <a:rPr lang="en-US" dirty="0">
                <a:effectLst>
                  <a:outerShdw blurRad="38100" dist="38100" dir="2700000" algn="tl">
                    <a:srgbClr val="000000">
                      <a:alpha val="43137"/>
                    </a:srgbClr>
                  </a:outerShdw>
                </a:effectLst>
              </a:rPr>
              <a:t>.”  </a:t>
            </a:r>
            <a:r>
              <a:rPr lang="en-US" sz="2000" dirty="0">
                <a:effectLst>
                  <a:outerShdw blurRad="38100" dist="38100" dir="2700000" algn="tl">
                    <a:srgbClr val="000000">
                      <a:alpha val="43137"/>
                    </a:srgbClr>
                  </a:outerShdw>
                </a:effectLst>
              </a:rPr>
              <a:t>(Bold emphasis added, </a:t>
            </a:r>
            <a:r>
              <a:rPr lang="en-US" sz="2000" i="1" dirty="0">
                <a:effectLst>
                  <a:outerShdw blurRad="38100" dist="38100" dir="2700000" algn="tl">
                    <a:srgbClr val="000000">
                      <a:alpha val="43137"/>
                    </a:srgbClr>
                  </a:outerShdw>
                </a:effectLst>
              </a:rPr>
              <a:t>The </a:t>
            </a:r>
            <a:r>
              <a:rPr lang="en-US" sz="2000" i="1" dirty="0" err="1">
                <a:effectLst>
                  <a:outerShdw blurRad="38100" dist="38100" dir="2700000" algn="tl">
                    <a:srgbClr val="000000">
                      <a:alpha val="43137"/>
                    </a:srgbClr>
                  </a:outerShdw>
                </a:effectLst>
              </a:rPr>
              <a:t>Highers</a:t>
            </a:r>
            <a:r>
              <a:rPr lang="en-US" sz="2000" i="1" dirty="0">
                <a:effectLst>
                  <a:outerShdw blurRad="38100" dist="38100" dir="2700000" algn="tl">
                    <a:srgbClr val="000000">
                      <a:alpha val="43137"/>
                    </a:srgbClr>
                  </a:outerShdw>
                </a:effectLst>
              </a:rPr>
              <a:t>-Blakely Debate</a:t>
            </a:r>
            <a:r>
              <a:rPr lang="en-US" sz="2000" dirty="0">
                <a:effectLst>
                  <a:outerShdw blurRad="38100" dist="38100" dir="2700000" algn="tl">
                    <a:srgbClr val="000000">
                      <a:alpha val="43137"/>
                    </a:srgbClr>
                  </a:outerShdw>
                </a:effectLst>
              </a:rPr>
              <a:t>, 1988, 106</a:t>
            </a:r>
            <a:r>
              <a:rPr lang="en-US" sz="2000" dirty="0" smtClean="0">
                <a:effectLst>
                  <a:outerShdw blurRad="38100" dist="38100" dir="2700000" algn="tl">
                    <a:srgbClr val="000000">
                      <a:alpha val="43137"/>
                    </a:srgbClr>
                  </a:outerShdw>
                </a:effectLst>
              </a:rPr>
              <a:t>)</a:t>
            </a:r>
            <a:endParaRPr lang="en-US" sz="2000" dirty="0">
              <a:effectLst>
                <a:outerShdw blurRad="38100" dist="38100" dir="2700000" algn="tl">
                  <a:srgbClr val="000000">
                    <a:alpha val="43137"/>
                  </a:srgbClr>
                </a:outerShdw>
              </a:effectLst>
            </a:endParaRPr>
          </a:p>
        </p:txBody>
      </p:sp>
      <p:sp>
        <p:nvSpPr>
          <p:cNvPr id="4" name="Footer Placeholder 3"/>
          <p:cNvSpPr>
            <a:spLocks noGrp="1"/>
          </p:cNvSpPr>
          <p:nvPr>
            <p:ph type="ftr" sz="quarter" idx="11"/>
          </p:nvPr>
        </p:nvSpPr>
        <p:spPr/>
        <p:txBody>
          <a:bodyPr/>
          <a:lstStyle/>
          <a:p>
            <a:r>
              <a:rPr lang="en-US" smtClean="0"/>
              <a:t>Kevin Kay</a:t>
            </a:r>
            <a:endParaRPr lang="en-US"/>
          </a:p>
        </p:txBody>
      </p:sp>
      <p:sp>
        <p:nvSpPr>
          <p:cNvPr id="5" name="Slide Number Placeholder 4"/>
          <p:cNvSpPr>
            <a:spLocks noGrp="1"/>
          </p:cNvSpPr>
          <p:nvPr>
            <p:ph type="sldNum" sz="quarter" idx="12"/>
          </p:nvPr>
        </p:nvSpPr>
        <p:spPr/>
        <p:txBody>
          <a:bodyPr/>
          <a:lstStyle/>
          <a:p>
            <a:fld id="{156EC2FA-43DB-4F1E-808B-3DA229752D5A}" type="slidenum">
              <a:rPr lang="en-US" smtClean="0"/>
              <a:t>8</a:t>
            </a:fld>
            <a:endParaRPr lang="en-US"/>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0624" y="1975877"/>
            <a:ext cx="2571750" cy="3228975"/>
          </a:xfrm>
          <a:prstGeom prst="rect">
            <a:avLst/>
          </a:prstGeom>
        </p:spPr>
      </p:pic>
      <p:sp>
        <p:nvSpPr>
          <p:cNvPr id="8" name="&quot;No&quot; Symbol 7"/>
          <p:cNvSpPr/>
          <p:nvPr/>
        </p:nvSpPr>
        <p:spPr bwMode="auto">
          <a:xfrm>
            <a:off x="4087905" y="1420813"/>
            <a:ext cx="4182035" cy="4182035"/>
          </a:xfrm>
          <a:prstGeom prst="noSmoking">
            <a:avLst>
              <a:gd name="adj" fmla="val 10014"/>
            </a:avLst>
          </a:prstGeom>
          <a:solidFill>
            <a:srgbClr val="C00000"/>
          </a:solidFill>
          <a:ln w="9525" cap="flat" cmpd="sng"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Tree>
    <p:extLst>
      <p:ext uri="{BB962C8B-B14F-4D97-AF65-F5344CB8AC3E}">
        <p14:creationId xmlns:p14="http://schemas.microsoft.com/office/powerpoint/2010/main" val="140365925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Effect transition="in" filter="fade">
                                      <p:cBhvr>
                                        <p:cTn id="9"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Anna’s Service</a:t>
            </a:r>
            <a:endParaRPr lang="en-US" dirty="0"/>
          </a:p>
        </p:txBody>
      </p:sp>
      <p:sp>
        <p:nvSpPr>
          <p:cNvPr id="3" name="Content Placeholder 2"/>
          <p:cNvSpPr>
            <a:spLocks noGrp="1"/>
          </p:cNvSpPr>
          <p:nvPr>
            <p:ph idx="1"/>
          </p:nvPr>
        </p:nvSpPr>
        <p:spPr>
          <a:xfrm>
            <a:off x="457200" y="1600203"/>
            <a:ext cx="8229600" cy="2407022"/>
          </a:xfrm>
        </p:spPr>
        <p:txBody>
          <a:bodyPr/>
          <a:lstStyle/>
          <a:p>
            <a:pPr marL="457200" indent="-457200"/>
            <a:r>
              <a:rPr lang="en-US" b="1" dirty="0" smtClean="0">
                <a:effectLst>
                  <a:outerShdw blurRad="38100" dist="38100" dir="2700000" algn="tl">
                    <a:srgbClr val="000000">
                      <a:alpha val="43137"/>
                    </a:srgbClr>
                  </a:outerShdw>
                </a:effectLst>
              </a:rPr>
              <a:t>Lk. </a:t>
            </a:r>
            <a:r>
              <a:rPr lang="en-US" b="1" dirty="0">
                <a:effectLst>
                  <a:outerShdw blurRad="38100" dist="38100" dir="2700000" algn="tl">
                    <a:srgbClr val="000000">
                      <a:alpha val="43137"/>
                    </a:srgbClr>
                  </a:outerShdw>
                </a:effectLst>
              </a:rPr>
              <a:t>2:37</a:t>
            </a:r>
            <a:r>
              <a:rPr lang="en-US" b="1" dirty="0" smtClean="0">
                <a:effectLst>
                  <a:outerShdw blurRad="38100" dist="38100" dir="2700000" algn="tl">
                    <a:srgbClr val="000000">
                      <a:alpha val="43137"/>
                    </a:srgbClr>
                  </a:outerShdw>
                </a:effectLst>
              </a:rPr>
              <a:t>:  </a:t>
            </a:r>
            <a:r>
              <a:rPr lang="en-US" dirty="0" smtClean="0">
                <a:effectLst>
                  <a:outerShdw blurRad="38100" dist="38100" dir="2700000" algn="tl">
                    <a:srgbClr val="000000">
                      <a:alpha val="43137"/>
                    </a:srgbClr>
                  </a:outerShdw>
                </a:effectLst>
              </a:rPr>
              <a:t>and </a:t>
            </a:r>
            <a:r>
              <a:rPr lang="en-US" dirty="0">
                <a:effectLst>
                  <a:outerShdw blurRad="38100" dist="38100" dir="2700000" algn="tl">
                    <a:srgbClr val="000000">
                      <a:alpha val="43137"/>
                    </a:srgbClr>
                  </a:outerShdw>
                </a:effectLst>
              </a:rPr>
              <a:t>this woman was a widow of about eighty-four years, who did not depart from the temple, but </a:t>
            </a:r>
            <a:r>
              <a:rPr lang="en-US" b="1" dirty="0">
                <a:solidFill>
                  <a:srgbClr val="FFFF00"/>
                </a:solidFill>
                <a:effectLst>
                  <a:outerShdw blurRad="38100" dist="38100" dir="2700000" algn="tl">
                    <a:srgbClr val="000000">
                      <a:alpha val="43137"/>
                    </a:srgbClr>
                  </a:outerShdw>
                </a:effectLst>
              </a:rPr>
              <a:t>served</a:t>
            </a:r>
            <a:r>
              <a:rPr lang="en-US" dirty="0">
                <a:effectLst>
                  <a:outerShdw blurRad="38100" dist="38100" dir="2700000" algn="tl">
                    <a:srgbClr val="000000">
                      <a:alpha val="43137"/>
                    </a:srgbClr>
                  </a:outerShdw>
                </a:effectLst>
              </a:rPr>
              <a:t> God with </a:t>
            </a:r>
            <a:r>
              <a:rPr lang="en-US" dirty="0" err="1">
                <a:effectLst>
                  <a:outerShdw blurRad="38100" dist="38100" dir="2700000" algn="tl">
                    <a:srgbClr val="000000">
                      <a:alpha val="43137"/>
                    </a:srgbClr>
                  </a:outerShdw>
                </a:effectLst>
              </a:rPr>
              <a:t>fastings</a:t>
            </a:r>
            <a:r>
              <a:rPr lang="en-US" dirty="0">
                <a:effectLst>
                  <a:outerShdw blurRad="38100" dist="38100" dir="2700000" algn="tl">
                    <a:srgbClr val="000000">
                      <a:alpha val="43137"/>
                    </a:srgbClr>
                  </a:outerShdw>
                </a:effectLst>
              </a:rPr>
              <a:t> and prayers night and day. </a:t>
            </a:r>
          </a:p>
          <a:p>
            <a:endParaRPr lang="en-US" dirty="0"/>
          </a:p>
        </p:txBody>
      </p:sp>
      <p:sp>
        <p:nvSpPr>
          <p:cNvPr id="4" name="Footer Placeholder 3"/>
          <p:cNvSpPr>
            <a:spLocks noGrp="1"/>
          </p:cNvSpPr>
          <p:nvPr>
            <p:ph type="ftr" sz="quarter" idx="11"/>
          </p:nvPr>
        </p:nvSpPr>
        <p:spPr/>
        <p:txBody>
          <a:bodyPr/>
          <a:lstStyle/>
          <a:p>
            <a:r>
              <a:rPr lang="en-US" smtClean="0"/>
              <a:t>Kevin Kay</a:t>
            </a:r>
            <a:endParaRPr lang="en-US"/>
          </a:p>
        </p:txBody>
      </p:sp>
      <p:sp>
        <p:nvSpPr>
          <p:cNvPr id="5" name="Slide Number Placeholder 4"/>
          <p:cNvSpPr>
            <a:spLocks noGrp="1"/>
          </p:cNvSpPr>
          <p:nvPr>
            <p:ph type="sldNum" sz="quarter" idx="12"/>
          </p:nvPr>
        </p:nvSpPr>
        <p:spPr/>
        <p:txBody>
          <a:bodyPr/>
          <a:lstStyle/>
          <a:p>
            <a:fld id="{156EC2FA-43DB-4F1E-808B-3DA229752D5A}" type="slidenum">
              <a:rPr lang="en-US" smtClean="0"/>
              <a:t>80</a:t>
            </a:fld>
            <a:endParaRPr lang="en-US"/>
          </a:p>
        </p:txBody>
      </p:sp>
      <p:sp>
        <p:nvSpPr>
          <p:cNvPr id="6" name="Up Arrow Callout 5"/>
          <p:cNvSpPr/>
          <p:nvPr/>
        </p:nvSpPr>
        <p:spPr bwMode="auto">
          <a:xfrm>
            <a:off x="887506" y="4450976"/>
            <a:ext cx="7799294" cy="1250577"/>
          </a:xfrm>
          <a:prstGeom prst="upArrowCallout">
            <a:avLst/>
          </a:prstGeom>
          <a:solidFill>
            <a:schemeClr val="bg2">
              <a:lumMod val="60000"/>
              <a:lumOff val="40000"/>
            </a:schemeClr>
          </a:solidFill>
          <a:ln w="9525" cap="flat" cmpd="sng"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32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charset="0"/>
              </a:rPr>
              <a:t>Did She Never Stop Fasting And Praying?</a:t>
            </a:r>
          </a:p>
        </p:txBody>
      </p:sp>
    </p:spTree>
    <p:extLst>
      <p:ext uri="{BB962C8B-B14F-4D97-AF65-F5344CB8AC3E}">
        <p14:creationId xmlns:p14="http://schemas.microsoft.com/office/powerpoint/2010/main" val="53997135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wipe(down)">
                                      <p:cBhvr>
                                        <p:cTn id="14"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6" grpId="0" animBg="1"/>
    </p:bld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24 Elders’ Worship</a:t>
            </a:r>
            <a:endParaRPr lang="en-US" dirty="0"/>
          </a:p>
        </p:txBody>
      </p:sp>
      <p:sp>
        <p:nvSpPr>
          <p:cNvPr id="3" name="Content Placeholder 2"/>
          <p:cNvSpPr>
            <a:spLocks noGrp="1"/>
          </p:cNvSpPr>
          <p:nvPr>
            <p:ph idx="1"/>
          </p:nvPr>
        </p:nvSpPr>
        <p:spPr/>
        <p:txBody>
          <a:bodyPr/>
          <a:lstStyle/>
          <a:p>
            <a:pPr marL="457200" indent="-457200">
              <a:spcBef>
                <a:spcPts val="0"/>
              </a:spcBef>
              <a:spcAft>
                <a:spcPts val="2400"/>
              </a:spcAft>
            </a:pPr>
            <a:r>
              <a:rPr lang="en-US" sz="2800" b="1" dirty="0" smtClean="0">
                <a:effectLst>
                  <a:outerShdw blurRad="38100" dist="38100" dir="2700000" algn="tl">
                    <a:srgbClr val="000000">
                      <a:alpha val="43137"/>
                    </a:srgbClr>
                  </a:outerShdw>
                </a:effectLst>
              </a:rPr>
              <a:t>Rev. </a:t>
            </a:r>
            <a:r>
              <a:rPr lang="en-US" sz="2800" b="1" dirty="0">
                <a:effectLst>
                  <a:outerShdw blurRad="38100" dist="38100" dir="2700000" algn="tl">
                    <a:srgbClr val="000000">
                      <a:alpha val="43137"/>
                    </a:srgbClr>
                  </a:outerShdw>
                </a:effectLst>
              </a:rPr>
              <a:t>4:10</a:t>
            </a:r>
            <a:r>
              <a:rPr lang="en-US" sz="2800" b="1" dirty="0" smtClean="0">
                <a:effectLst>
                  <a:outerShdw blurRad="38100" dist="38100" dir="2700000" algn="tl">
                    <a:srgbClr val="000000">
                      <a:alpha val="43137"/>
                    </a:srgbClr>
                  </a:outerShdw>
                </a:effectLst>
              </a:rPr>
              <a:t>:  </a:t>
            </a:r>
            <a:r>
              <a:rPr lang="en-US" sz="2800" baseline="30000" dirty="0" smtClean="0">
                <a:effectLst>
                  <a:outerShdw blurRad="38100" dist="38100" dir="2700000" algn="tl">
                    <a:srgbClr val="000000">
                      <a:alpha val="43137"/>
                    </a:srgbClr>
                  </a:outerShdw>
                </a:effectLst>
              </a:rPr>
              <a:t>10</a:t>
            </a:r>
            <a:r>
              <a:rPr lang="en-US" sz="2800" dirty="0" smtClean="0">
                <a:effectLst>
                  <a:outerShdw blurRad="38100" dist="38100" dir="2700000" algn="tl">
                    <a:srgbClr val="000000">
                      <a:alpha val="43137"/>
                    </a:srgbClr>
                  </a:outerShdw>
                </a:effectLst>
              </a:rPr>
              <a:t> </a:t>
            </a:r>
            <a:r>
              <a:rPr lang="en-US" sz="2800" dirty="0">
                <a:effectLst>
                  <a:outerShdw blurRad="38100" dist="38100" dir="2700000" algn="tl">
                    <a:srgbClr val="000000">
                      <a:alpha val="43137"/>
                    </a:srgbClr>
                  </a:outerShdw>
                </a:effectLst>
              </a:rPr>
              <a:t>the twenty-four elders fall down before Him who sits on the throne and </a:t>
            </a:r>
            <a:r>
              <a:rPr lang="en-US" sz="2800" b="1" dirty="0">
                <a:solidFill>
                  <a:srgbClr val="FFFF00"/>
                </a:solidFill>
                <a:effectLst>
                  <a:outerShdw blurRad="38100" dist="38100" dir="2700000" algn="tl">
                    <a:srgbClr val="000000">
                      <a:alpha val="43137"/>
                    </a:srgbClr>
                  </a:outerShdw>
                </a:effectLst>
              </a:rPr>
              <a:t>worship</a:t>
            </a:r>
            <a:r>
              <a:rPr lang="en-US" sz="2800" dirty="0">
                <a:effectLst>
                  <a:outerShdw blurRad="38100" dist="38100" dir="2700000" algn="tl">
                    <a:srgbClr val="000000">
                      <a:alpha val="43137"/>
                    </a:srgbClr>
                  </a:outerShdw>
                </a:effectLst>
              </a:rPr>
              <a:t> Him who lives forever and ever, and cast their crowns before the throne, saying</a:t>
            </a:r>
            <a:r>
              <a:rPr lang="en-US" sz="2800" dirty="0" smtClean="0">
                <a:effectLst>
                  <a:outerShdw blurRad="38100" dist="38100" dir="2700000" algn="tl">
                    <a:srgbClr val="000000">
                      <a:alpha val="43137"/>
                    </a:srgbClr>
                  </a:outerShdw>
                </a:effectLst>
              </a:rPr>
              <a:t>:</a:t>
            </a:r>
          </a:p>
          <a:p>
            <a:pPr marL="457200" indent="-457200">
              <a:spcBef>
                <a:spcPts val="0"/>
              </a:spcBef>
              <a:spcAft>
                <a:spcPts val="2400"/>
              </a:spcAft>
            </a:pPr>
            <a:r>
              <a:rPr lang="en-US" sz="2800" b="1" dirty="0" smtClean="0">
                <a:effectLst>
                  <a:outerShdw blurRad="38100" dist="38100" dir="2700000" algn="tl">
                    <a:srgbClr val="000000">
                      <a:alpha val="43137"/>
                    </a:srgbClr>
                  </a:outerShdw>
                </a:effectLst>
              </a:rPr>
              <a:t>Rev. </a:t>
            </a:r>
            <a:r>
              <a:rPr lang="en-US" sz="2800" b="1" dirty="0">
                <a:effectLst>
                  <a:outerShdw blurRad="38100" dist="38100" dir="2700000" algn="tl">
                    <a:srgbClr val="000000">
                      <a:alpha val="43137"/>
                    </a:srgbClr>
                  </a:outerShdw>
                </a:effectLst>
              </a:rPr>
              <a:t>5:14</a:t>
            </a:r>
            <a:r>
              <a:rPr lang="en-US" sz="2800" b="1" dirty="0" smtClean="0">
                <a:effectLst>
                  <a:outerShdw blurRad="38100" dist="38100" dir="2700000" algn="tl">
                    <a:srgbClr val="000000">
                      <a:alpha val="43137"/>
                    </a:srgbClr>
                  </a:outerShdw>
                </a:effectLst>
              </a:rPr>
              <a:t>:  </a:t>
            </a:r>
            <a:r>
              <a:rPr lang="en-US" sz="2800" baseline="30000" dirty="0" smtClean="0">
                <a:effectLst>
                  <a:outerShdw blurRad="38100" dist="38100" dir="2700000" algn="tl">
                    <a:srgbClr val="000000">
                      <a:alpha val="43137"/>
                    </a:srgbClr>
                  </a:outerShdw>
                </a:effectLst>
              </a:rPr>
              <a:t>14</a:t>
            </a:r>
            <a:r>
              <a:rPr lang="en-US" sz="2800" dirty="0" smtClean="0">
                <a:effectLst>
                  <a:outerShdw blurRad="38100" dist="38100" dir="2700000" algn="tl">
                    <a:srgbClr val="000000">
                      <a:alpha val="43137"/>
                    </a:srgbClr>
                  </a:outerShdw>
                </a:effectLst>
              </a:rPr>
              <a:t> </a:t>
            </a:r>
            <a:r>
              <a:rPr lang="en-US" sz="2800" dirty="0">
                <a:effectLst>
                  <a:outerShdw blurRad="38100" dist="38100" dir="2700000" algn="tl">
                    <a:srgbClr val="000000">
                      <a:alpha val="43137"/>
                    </a:srgbClr>
                  </a:outerShdw>
                </a:effectLst>
              </a:rPr>
              <a:t>Then the four living creatures said, “Amen!” And the twenty-four elders fell down and </a:t>
            </a:r>
            <a:r>
              <a:rPr lang="en-US" sz="2800" b="1" dirty="0">
                <a:solidFill>
                  <a:srgbClr val="FFFF00"/>
                </a:solidFill>
                <a:effectLst>
                  <a:outerShdw blurRad="38100" dist="38100" dir="2700000" algn="tl">
                    <a:srgbClr val="000000">
                      <a:alpha val="43137"/>
                    </a:srgbClr>
                  </a:outerShdw>
                </a:effectLst>
              </a:rPr>
              <a:t>worshiped</a:t>
            </a:r>
            <a:r>
              <a:rPr lang="en-US" sz="2800" dirty="0">
                <a:effectLst>
                  <a:outerShdw blurRad="38100" dist="38100" dir="2700000" algn="tl">
                    <a:srgbClr val="000000">
                      <a:alpha val="43137"/>
                    </a:srgbClr>
                  </a:outerShdw>
                </a:effectLst>
              </a:rPr>
              <a:t> Him who lives forever and ever</a:t>
            </a:r>
            <a:r>
              <a:rPr lang="en-US" sz="2800" dirty="0" smtClean="0">
                <a:effectLst>
                  <a:outerShdw blurRad="38100" dist="38100" dir="2700000" algn="tl">
                    <a:srgbClr val="000000">
                      <a:alpha val="43137"/>
                    </a:srgbClr>
                  </a:outerShdw>
                </a:effectLst>
              </a:rPr>
              <a:t>.</a:t>
            </a:r>
            <a:endParaRPr lang="en-US" sz="2800" dirty="0">
              <a:effectLst>
                <a:outerShdw blurRad="38100" dist="38100" dir="2700000" algn="tl">
                  <a:srgbClr val="000000">
                    <a:alpha val="43137"/>
                  </a:srgbClr>
                </a:outerShdw>
              </a:effectLst>
            </a:endParaRPr>
          </a:p>
          <a:p>
            <a:pPr marL="457200" indent="-457200">
              <a:spcBef>
                <a:spcPts val="0"/>
              </a:spcBef>
              <a:spcAft>
                <a:spcPts val="2400"/>
              </a:spcAft>
            </a:pPr>
            <a:endParaRPr lang="en-US" sz="2800" dirty="0">
              <a:effectLst/>
            </a:endParaRPr>
          </a:p>
          <a:p>
            <a:pPr>
              <a:spcBef>
                <a:spcPts val="0"/>
              </a:spcBef>
              <a:spcAft>
                <a:spcPts val="2400"/>
              </a:spcAft>
            </a:pPr>
            <a:endParaRPr lang="en-US" dirty="0"/>
          </a:p>
        </p:txBody>
      </p:sp>
      <p:sp>
        <p:nvSpPr>
          <p:cNvPr id="4" name="Footer Placeholder 3"/>
          <p:cNvSpPr>
            <a:spLocks noGrp="1"/>
          </p:cNvSpPr>
          <p:nvPr>
            <p:ph type="ftr" sz="quarter" idx="11"/>
          </p:nvPr>
        </p:nvSpPr>
        <p:spPr/>
        <p:txBody>
          <a:bodyPr/>
          <a:lstStyle/>
          <a:p>
            <a:r>
              <a:rPr lang="en-US" smtClean="0"/>
              <a:t>Kevin Kay</a:t>
            </a:r>
            <a:endParaRPr lang="en-US"/>
          </a:p>
        </p:txBody>
      </p:sp>
      <p:sp>
        <p:nvSpPr>
          <p:cNvPr id="5" name="Slide Number Placeholder 4"/>
          <p:cNvSpPr>
            <a:spLocks noGrp="1"/>
          </p:cNvSpPr>
          <p:nvPr>
            <p:ph type="sldNum" sz="quarter" idx="12"/>
          </p:nvPr>
        </p:nvSpPr>
        <p:spPr/>
        <p:txBody>
          <a:bodyPr/>
          <a:lstStyle/>
          <a:p>
            <a:fld id="{156EC2FA-43DB-4F1E-808B-3DA229752D5A}" type="slidenum">
              <a:rPr lang="en-US" smtClean="0"/>
              <a:t>81</a:t>
            </a:fld>
            <a:endParaRPr lang="en-US"/>
          </a:p>
        </p:txBody>
      </p:sp>
    </p:spTree>
    <p:extLst>
      <p:ext uri="{BB962C8B-B14F-4D97-AF65-F5344CB8AC3E}">
        <p14:creationId xmlns:p14="http://schemas.microsoft.com/office/powerpoint/2010/main" val="26345194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24 Elders’ Worship</a:t>
            </a:r>
            <a:endParaRPr lang="en-US" dirty="0"/>
          </a:p>
        </p:txBody>
      </p:sp>
      <p:sp>
        <p:nvSpPr>
          <p:cNvPr id="3" name="Content Placeholder 2"/>
          <p:cNvSpPr>
            <a:spLocks noGrp="1"/>
          </p:cNvSpPr>
          <p:nvPr>
            <p:ph idx="1"/>
          </p:nvPr>
        </p:nvSpPr>
        <p:spPr/>
        <p:txBody>
          <a:bodyPr/>
          <a:lstStyle/>
          <a:p>
            <a:pPr marL="457200" indent="-457200">
              <a:spcBef>
                <a:spcPts val="0"/>
              </a:spcBef>
              <a:spcAft>
                <a:spcPts val="2400"/>
              </a:spcAft>
            </a:pPr>
            <a:r>
              <a:rPr lang="en-US" sz="2800" b="1" dirty="0" smtClean="0">
                <a:effectLst>
                  <a:outerShdw blurRad="38100" dist="38100" dir="2700000" algn="tl">
                    <a:srgbClr val="000000">
                      <a:alpha val="43137"/>
                    </a:srgbClr>
                  </a:outerShdw>
                </a:effectLst>
              </a:rPr>
              <a:t>Rev. </a:t>
            </a:r>
            <a:r>
              <a:rPr lang="en-US" sz="2800" b="1" dirty="0">
                <a:effectLst>
                  <a:outerShdw blurRad="38100" dist="38100" dir="2700000" algn="tl">
                    <a:srgbClr val="000000">
                      <a:alpha val="43137"/>
                    </a:srgbClr>
                  </a:outerShdw>
                </a:effectLst>
              </a:rPr>
              <a:t>7:11</a:t>
            </a:r>
            <a:r>
              <a:rPr lang="en-US" sz="2800" b="1" dirty="0" smtClean="0">
                <a:effectLst>
                  <a:outerShdw blurRad="38100" dist="38100" dir="2700000" algn="tl">
                    <a:srgbClr val="000000">
                      <a:alpha val="43137"/>
                    </a:srgbClr>
                  </a:outerShdw>
                </a:effectLst>
              </a:rPr>
              <a:t>:  </a:t>
            </a:r>
            <a:r>
              <a:rPr lang="en-US" sz="2800" baseline="30000" dirty="0" smtClean="0">
                <a:effectLst>
                  <a:outerShdw blurRad="38100" dist="38100" dir="2700000" algn="tl">
                    <a:srgbClr val="000000">
                      <a:alpha val="43137"/>
                    </a:srgbClr>
                  </a:outerShdw>
                </a:effectLst>
              </a:rPr>
              <a:t>11</a:t>
            </a:r>
            <a:r>
              <a:rPr lang="en-US" sz="2800" dirty="0" smtClean="0">
                <a:effectLst>
                  <a:outerShdw blurRad="38100" dist="38100" dir="2700000" algn="tl">
                    <a:srgbClr val="000000">
                      <a:alpha val="43137"/>
                    </a:srgbClr>
                  </a:outerShdw>
                </a:effectLst>
              </a:rPr>
              <a:t> </a:t>
            </a:r>
            <a:r>
              <a:rPr lang="en-US" sz="2800" dirty="0">
                <a:effectLst>
                  <a:outerShdw blurRad="38100" dist="38100" dir="2700000" algn="tl">
                    <a:srgbClr val="000000">
                      <a:alpha val="43137"/>
                    </a:srgbClr>
                  </a:outerShdw>
                </a:effectLst>
              </a:rPr>
              <a:t>All the angels stood around the throne and the elders and the four living creatures, and fell on their faces before the throne and </a:t>
            </a:r>
            <a:r>
              <a:rPr lang="en-US" sz="2800" b="1" dirty="0">
                <a:solidFill>
                  <a:srgbClr val="FFFF00"/>
                </a:solidFill>
                <a:effectLst>
                  <a:outerShdw blurRad="38100" dist="38100" dir="2700000" algn="tl">
                    <a:srgbClr val="000000">
                      <a:alpha val="43137"/>
                    </a:srgbClr>
                  </a:outerShdw>
                </a:effectLst>
              </a:rPr>
              <a:t>worshiped</a:t>
            </a:r>
            <a:r>
              <a:rPr lang="en-US" sz="2800" dirty="0">
                <a:effectLst>
                  <a:outerShdw blurRad="38100" dist="38100" dir="2700000" algn="tl">
                    <a:srgbClr val="000000">
                      <a:alpha val="43137"/>
                    </a:srgbClr>
                  </a:outerShdw>
                </a:effectLst>
              </a:rPr>
              <a:t> God</a:t>
            </a:r>
            <a:r>
              <a:rPr lang="en-US" sz="2800" dirty="0" smtClean="0">
                <a:effectLst>
                  <a:outerShdw blurRad="38100" dist="38100" dir="2700000" algn="tl">
                    <a:srgbClr val="000000">
                      <a:alpha val="43137"/>
                    </a:srgbClr>
                  </a:outerShdw>
                </a:effectLst>
              </a:rPr>
              <a:t>,</a:t>
            </a:r>
          </a:p>
          <a:p>
            <a:pPr marL="857250" lvl="1" indent="-457200">
              <a:spcBef>
                <a:spcPts val="0"/>
              </a:spcBef>
              <a:spcAft>
                <a:spcPts val="2400"/>
              </a:spcAft>
            </a:pPr>
            <a:r>
              <a:rPr lang="en-US" sz="2400" dirty="0" smtClean="0">
                <a:effectLst>
                  <a:outerShdw blurRad="38100" dist="38100" dir="2700000" algn="tl">
                    <a:srgbClr val="000000">
                      <a:alpha val="43137"/>
                    </a:srgbClr>
                  </a:outerShdw>
                </a:effectLst>
              </a:rPr>
              <a:t>1 elder stops and talks to John  (Rev. 7:13)</a:t>
            </a:r>
          </a:p>
          <a:p>
            <a:pPr marL="457200" indent="-457200">
              <a:spcBef>
                <a:spcPts val="0"/>
              </a:spcBef>
              <a:spcAft>
                <a:spcPts val="2400"/>
              </a:spcAft>
            </a:pPr>
            <a:r>
              <a:rPr lang="en-US" sz="2800" b="1" dirty="0" smtClean="0">
                <a:effectLst>
                  <a:outerShdw blurRad="38100" dist="38100" dir="2700000" algn="tl">
                    <a:srgbClr val="000000">
                      <a:alpha val="43137"/>
                    </a:srgbClr>
                  </a:outerShdw>
                </a:effectLst>
              </a:rPr>
              <a:t>Rev. </a:t>
            </a:r>
            <a:r>
              <a:rPr lang="en-US" sz="2800" b="1" dirty="0">
                <a:effectLst>
                  <a:outerShdw blurRad="38100" dist="38100" dir="2700000" algn="tl">
                    <a:srgbClr val="000000">
                      <a:alpha val="43137"/>
                    </a:srgbClr>
                  </a:outerShdw>
                </a:effectLst>
              </a:rPr>
              <a:t>11:16</a:t>
            </a:r>
            <a:r>
              <a:rPr lang="en-US" sz="2800" b="1" dirty="0" smtClean="0">
                <a:effectLst>
                  <a:outerShdw blurRad="38100" dist="38100" dir="2700000" algn="tl">
                    <a:srgbClr val="000000">
                      <a:alpha val="43137"/>
                    </a:srgbClr>
                  </a:outerShdw>
                </a:effectLst>
              </a:rPr>
              <a:t>:  </a:t>
            </a:r>
            <a:r>
              <a:rPr lang="en-US" sz="2800" baseline="30000" dirty="0" smtClean="0">
                <a:effectLst>
                  <a:outerShdw blurRad="38100" dist="38100" dir="2700000" algn="tl">
                    <a:srgbClr val="000000">
                      <a:alpha val="43137"/>
                    </a:srgbClr>
                  </a:outerShdw>
                </a:effectLst>
              </a:rPr>
              <a:t>16</a:t>
            </a:r>
            <a:r>
              <a:rPr lang="en-US" sz="2800" dirty="0" smtClean="0">
                <a:effectLst>
                  <a:outerShdw blurRad="38100" dist="38100" dir="2700000" algn="tl">
                    <a:srgbClr val="000000">
                      <a:alpha val="43137"/>
                    </a:srgbClr>
                  </a:outerShdw>
                </a:effectLst>
              </a:rPr>
              <a:t> </a:t>
            </a:r>
            <a:r>
              <a:rPr lang="en-US" sz="2800" dirty="0">
                <a:effectLst>
                  <a:outerShdw blurRad="38100" dist="38100" dir="2700000" algn="tl">
                    <a:srgbClr val="000000">
                      <a:alpha val="43137"/>
                    </a:srgbClr>
                  </a:outerShdw>
                </a:effectLst>
              </a:rPr>
              <a:t>And the twenty-four elders who sat before God on their thrones fell on their faces and </a:t>
            </a:r>
            <a:r>
              <a:rPr lang="en-US" sz="2800" b="1" dirty="0">
                <a:solidFill>
                  <a:srgbClr val="FFFF00"/>
                </a:solidFill>
                <a:effectLst>
                  <a:outerShdw blurRad="38100" dist="38100" dir="2700000" algn="tl">
                    <a:srgbClr val="000000">
                      <a:alpha val="43137"/>
                    </a:srgbClr>
                  </a:outerShdw>
                </a:effectLst>
              </a:rPr>
              <a:t>worshiped</a:t>
            </a:r>
            <a:r>
              <a:rPr lang="en-US" sz="2800" dirty="0">
                <a:effectLst>
                  <a:outerShdw blurRad="38100" dist="38100" dir="2700000" algn="tl">
                    <a:srgbClr val="000000">
                      <a:alpha val="43137"/>
                    </a:srgbClr>
                  </a:outerShdw>
                </a:effectLst>
              </a:rPr>
              <a:t> God</a:t>
            </a:r>
            <a:r>
              <a:rPr lang="en-US" sz="2800" dirty="0" smtClean="0">
                <a:effectLst>
                  <a:outerShdw blurRad="38100" dist="38100" dir="2700000" algn="tl">
                    <a:srgbClr val="000000">
                      <a:alpha val="43137"/>
                    </a:srgbClr>
                  </a:outerShdw>
                </a:effectLst>
              </a:rPr>
              <a:t>,</a:t>
            </a:r>
            <a:endParaRPr lang="en-US" sz="2800" dirty="0">
              <a:effectLst>
                <a:outerShdw blurRad="38100" dist="38100" dir="2700000" algn="tl">
                  <a:srgbClr val="000000">
                    <a:alpha val="43137"/>
                  </a:srgbClr>
                </a:outerShdw>
              </a:effectLst>
            </a:endParaRPr>
          </a:p>
          <a:p>
            <a:pPr marL="457200" indent="-457200">
              <a:spcBef>
                <a:spcPts val="0"/>
              </a:spcBef>
              <a:spcAft>
                <a:spcPts val="2400"/>
              </a:spcAft>
            </a:pPr>
            <a:endParaRPr lang="en-US" sz="2800" dirty="0" smtClean="0">
              <a:effectLst/>
            </a:endParaRPr>
          </a:p>
          <a:p>
            <a:pPr marL="857250" lvl="1" indent="-457200">
              <a:spcBef>
                <a:spcPts val="0"/>
              </a:spcBef>
              <a:spcAft>
                <a:spcPts val="2400"/>
              </a:spcAft>
            </a:pPr>
            <a:endParaRPr lang="en-US" sz="2400" dirty="0">
              <a:effectLst/>
            </a:endParaRPr>
          </a:p>
          <a:p>
            <a:pPr marL="457200" indent="-457200">
              <a:spcBef>
                <a:spcPts val="0"/>
              </a:spcBef>
              <a:spcAft>
                <a:spcPts val="2400"/>
              </a:spcAft>
            </a:pPr>
            <a:endParaRPr lang="en-US" sz="2800" dirty="0">
              <a:effectLst/>
            </a:endParaRPr>
          </a:p>
          <a:p>
            <a:pPr>
              <a:spcBef>
                <a:spcPts val="0"/>
              </a:spcBef>
              <a:spcAft>
                <a:spcPts val="2400"/>
              </a:spcAft>
            </a:pPr>
            <a:endParaRPr lang="en-US" dirty="0"/>
          </a:p>
        </p:txBody>
      </p:sp>
      <p:sp>
        <p:nvSpPr>
          <p:cNvPr id="4" name="Footer Placeholder 3"/>
          <p:cNvSpPr>
            <a:spLocks noGrp="1"/>
          </p:cNvSpPr>
          <p:nvPr>
            <p:ph type="ftr" sz="quarter" idx="11"/>
          </p:nvPr>
        </p:nvSpPr>
        <p:spPr/>
        <p:txBody>
          <a:bodyPr/>
          <a:lstStyle/>
          <a:p>
            <a:r>
              <a:rPr lang="en-US" smtClean="0"/>
              <a:t>Kevin Kay</a:t>
            </a:r>
            <a:endParaRPr lang="en-US"/>
          </a:p>
        </p:txBody>
      </p:sp>
      <p:sp>
        <p:nvSpPr>
          <p:cNvPr id="5" name="Slide Number Placeholder 4"/>
          <p:cNvSpPr>
            <a:spLocks noGrp="1"/>
          </p:cNvSpPr>
          <p:nvPr>
            <p:ph type="sldNum" sz="quarter" idx="12"/>
          </p:nvPr>
        </p:nvSpPr>
        <p:spPr/>
        <p:txBody>
          <a:bodyPr/>
          <a:lstStyle/>
          <a:p>
            <a:fld id="{156EC2FA-43DB-4F1E-808B-3DA229752D5A}" type="slidenum">
              <a:rPr lang="en-US" smtClean="0"/>
              <a:t>82</a:t>
            </a:fld>
            <a:endParaRPr lang="en-US"/>
          </a:p>
        </p:txBody>
      </p:sp>
    </p:spTree>
    <p:extLst>
      <p:ext uri="{BB962C8B-B14F-4D97-AF65-F5344CB8AC3E}">
        <p14:creationId xmlns:p14="http://schemas.microsoft.com/office/powerpoint/2010/main" val="369074649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24 Elders’ Worship</a:t>
            </a:r>
            <a:endParaRPr lang="en-US" dirty="0"/>
          </a:p>
        </p:txBody>
      </p:sp>
      <p:sp>
        <p:nvSpPr>
          <p:cNvPr id="3" name="Content Placeholder 2"/>
          <p:cNvSpPr>
            <a:spLocks noGrp="1"/>
          </p:cNvSpPr>
          <p:nvPr>
            <p:ph idx="1"/>
          </p:nvPr>
        </p:nvSpPr>
        <p:spPr/>
        <p:txBody>
          <a:bodyPr/>
          <a:lstStyle/>
          <a:p>
            <a:pPr marL="457200" indent="-457200">
              <a:spcBef>
                <a:spcPts val="0"/>
              </a:spcBef>
              <a:spcAft>
                <a:spcPts val="2400"/>
              </a:spcAft>
            </a:pPr>
            <a:r>
              <a:rPr lang="en-US" sz="2800" b="1" dirty="0" smtClean="0">
                <a:effectLst>
                  <a:outerShdw blurRad="38100" dist="38100" dir="2700000" algn="tl">
                    <a:srgbClr val="000000">
                      <a:alpha val="43137"/>
                    </a:srgbClr>
                  </a:outerShdw>
                </a:effectLst>
              </a:rPr>
              <a:t>Rev. </a:t>
            </a:r>
            <a:r>
              <a:rPr lang="en-US" sz="2800" b="1" dirty="0">
                <a:effectLst>
                  <a:outerShdw blurRad="38100" dist="38100" dir="2700000" algn="tl">
                    <a:srgbClr val="000000">
                      <a:alpha val="43137"/>
                    </a:srgbClr>
                  </a:outerShdw>
                </a:effectLst>
              </a:rPr>
              <a:t>19:4</a:t>
            </a:r>
            <a:r>
              <a:rPr lang="en-US" sz="2800" b="1" dirty="0" smtClean="0">
                <a:effectLst>
                  <a:outerShdw blurRad="38100" dist="38100" dir="2700000" algn="tl">
                    <a:srgbClr val="000000">
                      <a:alpha val="43137"/>
                    </a:srgbClr>
                  </a:outerShdw>
                </a:effectLst>
              </a:rPr>
              <a:t>:  </a:t>
            </a:r>
            <a:r>
              <a:rPr lang="en-US" sz="2800" baseline="30000" dirty="0" smtClean="0">
                <a:effectLst>
                  <a:outerShdw blurRad="38100" dist="38100" dir="2700000" algn="tl">
                    <a:srgbClr val="000000">
                      <a:alpha val="43137"/>
                    </a:srgbClr>
                  </a:outerShdw>
                </a:effectLst>
              </a:rPr>
              <a:t>4</a:t>
            </a:r>
            <a:r>
              <a:rPr lang="en-US" sz="2800" dirty="0" smtClean="0">
                <a:effectLst>
                  <a:outerShdw blurRad="38100" dist="38100" dir="2700000" algn="tl">
                    <a:srgbClr val="000000">
                      <a:alpha val="43137"/>
                    </a:srgbClr>
                  </a:outerShdw>
                </a:effectLst>
              </a:rPr>
              <a:t> </a:t>
            </a:r>
            <a:r>
              <a:rPr lang="en-US" sz="2800" dirty="0">
                <a:effectLst>
                  <a:outerShdw blurRad="38100" dist="38100" dir="2700000" algn="tl">
                    <a:srgbClr val="000000">
                      <a:alpha val="43137"/>
                    </a:srgbClr>
                  </a:outerShdw>
                </a:effectLst>
              </a:rPr>
              <a:t>And the twenty-four elders and the four living creatures fell down and </a:t>
            </a:r>
            <a:r>
              <a:rPr lang="en-US" sz="2800" b="1" dirty="0">
                <a:solidFill>
                  <a:srgbClr val="FFFF00"/>
                </a:solidFill>
                <a:effectLst>
                  <a:outerShdw blurRad="38100" dist="38100" dir="2700000" algn="tl">
                    <a:srgbClr val="000000">
                      <a:alpha val="43137"/>
                    </a:srgbClr>
                  </a:outerShdw>
                </a:effectLst>
              </a:rPr>
              <a:t>worshiped</a:t>
            </a:r>
            <a:r>
              <a:rPr lang="en-US" sz="2800" dirty="0">
                <a:effectLst>
                  <a:outerShdw blurRad="38100" dist="38100" dir="2700000" algn="tl">
                    <a:srgbClr val="000000">
                      <a:alpha val="43137"/>
                    </a:srgbClr>
                  </a:outerShdw>
                </a:effectLst>
              </a:rPr>
              <a:t> God who sat on the throne, saying, “Amen! Alleluia</a:t>
            </a:r>
            <a:r>
              <a:rPr lang="en-US" sz="2800" dirty="0" smtClean="0">
                <a:effectLst>
                  <a:outerShdw blurRad="38100" dist="38100" dir="2700000" algn="tl">
                    <a:srgbClr val="000000">
                      <a:alpha val="43137"/>
                    </a:srgbClr>
                  </a:outerShdw>
                </a:effectLst>
              </a:rPr>
              <a:t>!”</a:t>
            </a:r>
          </a:p>
          <a:p>
            <a:pPr marL="857250" lvl="1" indent="-457200">
              <a:spcBef>
                <a:spcPts val="0"/>
              </a:spcBef>
              <a:spcAft>
                <a:spcPts val="2400"/>
              </a:spcAft>
              <a:buFont typeface="Wingdings" panose="05000000000000000000" pitchFamily="2" charset="2"/>
              <a:buChar char="Ø"/>
            </a:pPr>
            <a:r>
              <a:rPr lang="en-US" sz="2400" dirty="0" smtClean="0">
                <a:effectLst>
                  <a:outerShdw blurRad="38100" dist="38100" dir="2700000" algn="tl">
                    <a:srgbClr val="000000">
                      <a:alpha val="43137"/>
                    </a:srgbClr>
                  </a:outerShdw>
                </a:effectLst>
              </a:rPr>
              <a:t>Not just being in </a:t>
            </a:r>
            <a:r>
              <a:rPr lang="en-US" sz="2400" b="1" dirty="0" smtClean="0">
                <a:solidFill>
                  <a:srgbClr val="FFFF00"/>
                </a:solidFill>
                <a:effectLst>
                  <a:outerShdw blurRad="38100" dist="38100" dir="2700000" algn="tl">
                    <a:srgbClr val="000000">
                      <a:alpha val="43137"/>
                    </a:srgbClr>
                  </a:outerShdw>
                </a:effectLst>
              </a:rPr>
              <a:t>God’s presence</a:t>
            </a:r>
          </a:p>
          <a:p>
            <a:pPr marL="857250" lvl="1" indent="-457200">
              <a:spcBef>
                <a:spcPts val="0"/>
              </a:spcBef>
              <a:spcAft>
                <a:spcPts val="2400"/>
              </a:spcAft>
              <a:buFont typeface="Wingdings" panose="05000000000000000000" pitchFamily="2" charset="2"/>
              <a:buChar char="Ø"/>
            </a:pPr>
            <a:r>
              <a:rPr lang="en-US" sz="2400" dirty="0" smtClean="0">
                <a:effectLst>
                  <a:outerShdw blurRad="38100" dist="38100" dir="2700000" algn="tl">
                    <a:srgbClr val="000000">
                      <a:alpha val="43137"/>
                    </a:srgbClr>
                  </a:outerShdw>
                </a:effectLst>
              </a:rPr>
              <a:t>Not just </a:t>
            </a:r>
            <a:r>
              <a:rPr lang="en-US" sz="2400" b="1" dirty="0" smtClean="0">
                <a:solidFill>
                  <a:srgbClr val="FFFF00"/>
                </a:solidFill>
                <a:effectLst>
                  <a:outerShdw blurRad="38100" dist="38100" dir="2700000" algn="tl">
                    <a:srgbClr val="000000">
                      <a:alpha val="43137"/>
                    </a:srgbClr>
                  </a:outerShdw>
                </a:effectLst>
              </a:rPr>
              <a:t>falling down</a:t>
            </a:r>
            <a:endParaRPr lang="en-US" sz="2400" b="1" dirty="0">
              <a:solidFill>
                <a:srgbClr val="FFFF00"/>
              </a:solidFill>
              <a:effectLst>
                <a:outerShdw blurRad="38100" dist="38100" dir="2700000" algn="tl">
                  <a:srgbClr val="000000">
                    <a:alpha val="43137"/>
                  </a:srgbClr>
                </a:outerShdw>
              </a:effectLst>
            </a:endParaRPr>
          </a:p>
          <a:p>
            <a:pPr marL="857250" lvl="1" indent="-457200">
              <a:spcBef>
                <a:spcPts val="0"/>
              </a:spcBef>
              <a:spcAft>
                <a:spcPts val="2400"/>
              </a:spcAft>
            </a:pPr>
            <a:endParaRPr lang="en-US" sz="2400" dirty="0">
              <a:effectLst/>
            </a:endParaRPr>
          </a:p>
          <a:p>
            <a:pPr marL="457200" indent="-457200">
              <a:spcBef>
                <a:spcPts val="0"/>
              </a:spcBef>
              <a:spcAft>
                <a:spcPts val="2400"/>
              </a:spcAft>
            </a:pPr>
            <a:endParaRPr lang="en-US" sz="2800" dirty="0">
              <a:effectLst/>
            </a:endParaRPr>
          </a:p>
          <a:p>
            <a:pPr>
              <a:spcBef>
                <a:spcPts val="0"/>
              </a:spcBef>
              <a:spcAft>
                <a:spcPts val="2400"/>
              </a:spcAft>
            </a:pPr>
            <a:endParaRPr lang="en-US" dirty="0"/>
          </a:p>
        </p:txBody>
      </p:sp>
      <p:sp>
        <p:nvSpPr>
          <p:cNvPr id="4" name="Footer Placeholder 3"/>
          <p:cNvSpPr>
            <a:spLocks noGrp="1"/>
          </p:cNvSpPr>
          <p:nvPr>
            <p:ph type="ftr" sz="quarter" idx="11"/>
          </p:nvPr>
        </p:nvSpPr>
        <p:spPr/>
        <p:txBody>
          <a:bodyPr/>
          <a:lstStyle/>
          <a:p>
            <a:r>
              <a:rPr lang="en-US" smtClean="0"/>
              <a:t>Kevin Kay</a:t>
            </a:r>
            <a:endParaRPr lang="en-US"/>
          </a:p>
        </p:txBody>
      </p:sp>
      <p:sp>
        <p:nvSpPr>
          <p:cNvPr id="5" name="Slide Number Placeholder 4"/>
          <p:cNvSpPr>
            <a:spLocks noGrp="1"/>
          </p:cNvSpPr>
          <p:nvPr>
            <p:ph type="sldNum" sz="quarter" idx="12"/>
          </p:nvPr>
        </p:nvSpPr>
        <p:spPr/>
        <p:txBody>
          <a:bodyPr/>
          <a:lstStyle/>
          <a:p>
            <a:fld id="{156EC2FA-43DB-4F1E-808B-3DA229752D5A}" type="slidenum">
              <a:rPr lang="en-US" smtClean="0"/>
              <a:t>83</a:t>
            </a:fld>
            <a:endParaRPr lang="en-US"/>
          </a:p>
        </p:txBody>
      </p:sp>
    </p:spTree>
    <p:extLst>
      <p:ext uri="{BB962C8B-B14F-4D97-AF65-F5344CB8AC3E}">
        <p14:creationId xmlns:p14="http://schemas.microsoft.com/office/powerpoint/2010/main" val="279862374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Angel’s Command</a:t>
            </a:r>
            <a:endParaRPr lang="en-US" dirty="0"/>
          </a:p>
        </p:txBody>
      </p:sp>
      <p:sp>
        <p:nvSpPr>
          <p:cNvPr id="3" name="Content Placeholder 2"/>
          <p:cNvSpPr>
            <a:spLocks noGrp="1"/>
          </p:cNvSpPr>
          <p:nvPr>
            <p:ph idx="1"/>
          </p:nvPr>
        </p:nvSpPr>
        <p:spPr/>
        <p:txBody>
          <a:bodyPr/>
          <a:lstStyle/>
          <a:p>
            <a:pPr marL="457200" indent="-457200"/>
            <a:r>
              <a:rPr lang="en-US" sz="2800" b="1" dirty="0" smtClean="0">
                <a:effectLst>
                  <a:outerShdw blurRad="38100" dist="38100" dir="2700000" algn="tl">
                    <a:srgbClr val="000000">
                      <a:alpha val="43137"/>
                    </a:srgbClr>
                  </a:outerShdw>
                </a:effectLst>
              </a:rPr>
              <a:t>Rev. </a:t>
            </a:r>
            <a:r>
              <a:rPr lang="en-US" sz="2800" b="1" dirty="0">
                <a:effectLst>
                  <a:outerShdw blurRad="38100" dist="38100" dir="2700000" algn="tl">
                    <a:srgbClr val="000000">
                      <a:alpha val="43137"/>
                    </a:srgbClr>
                  </a:outerShdw>
                </a:effectLst>
              </a:rPr>
              <a:t>14:6–7</a:t>
            </a:r>
            <a:r>
              <a:rPr lang="en-US" sz="2800" b="1" dirty="0" smtClean="0">
                <a:effectLst>
                  <a:outerShdw blurRad="38100" dist="38100" dir="2700000" algn="tl">
                    <a:srgbClr val="000000">
                      <a:alpha val="43137"/>
                    </a:srgbClr>
                  </a:outerShdw>
                </a:effectLst>
              </a:rPr>
              <a:t>:  </a:t>
            </a:r>
            <a:r>
              <a:rPr lang="en-US" sz="2800" baseline="30000" dirty="0" smtClean="0">
                <a:effectLst>
                  <a:outerShdw blurRad="38100" dist="38100" dir="2700000" algn="tl">
                    <a:srgbClr val="000000">
                      <a:alpha val="43137"/>
                    </a:srgbClr>
                  </a:outerShdw>
                </a:effectLst>
              </a:rPr>
              <a:t>6</a:t>
            </a:r>
            <a:r>
              <a:rPr lang="en-US" sz="2800" dirty="0" smtClean="0">
                <a:effectLst>
                  <a:outerShdw blurRad="38100" dist="38100" dir="2700000" algn="tl">
                    <a:srgbClr val="000000">
                      <a:alpha val="43137"/>
                    </a:srgbClr>
                  </a:outerShdw>
                </a:effectLst>
              </a:rPr>
              <a:t> </a:t>
            </a:r>
            <a:r>
              <a:rPr lang="en-US" sz="2800" dirty="0">
                <a:effectLst>
                  <a:outerShdw blurRad="38100" dist="38100" dir="2700000" algn="tl">
                    <a:srgbClr val="000000">
                      <a:alpha val="43137"/>
                    </a:srgbClr>
                  </a:outerShdw>
                </a:effectLst>
              </a:rPr>
              <a:t>Then I saw another angel flying in the midst of heaven, having the everlasting gospel to preach to those who dwell on the earth to every nation, tribe, tongue, and people— </a:t>
            </a:r>
            <a:r>
              <a:rPr lang="en-US" sz="2800" baseline="30000" dirty="0">
                <a:effectLst>
                  <a:outerShdw blurRad="38100" dist="38100" dir="2700000" algn="tl">
                    <a:srgbClr val="000000">
                      <a:alpha val="43137"/>
                    </a:srgbClr>
                  </a:outerShdw>
                </a:effectLst>
              </a:rPr>
              <a:t>7</a:t>
            </a:r>
            <a:r>
              <a:rPr lang="en-US" sz="2800" dirty="0">
                <a:effectLst>
                  <a:outerShdw blurRad="38100" dist="38100" dir="2700000" algn="tl">
                    <a:srgbClr val="000000">
                      <a:alpha val="43137"/>
                    </a:srgbClr>
                  </a:outerShdw>
                </a:effectLst>
              </a:rPr>
              <a:t> saying with a loud voice, “Fear God and give glory to Him, for the hour of His judgment has come; and </a:t>
            </a:r>
            <a:r>
              <a:rPr lang="en-US" sz="2800" b="1" dirty="0">
                <a:solidFill>
                  <a:srgbClr val="FFFF00"/>
                </a:solidFill>
                <a:effectLst>
                  <a:outerShdw blurRad="38100" dist="38100" dir="2700000" algn="tl">
                    <a:srgbClr val="000000">
                      <a:alpha val="43137"/>
                    </a:srgbClr>
                  </a:outerShdw>
                </a:effectLst>
              </a:rPr>
              <a:t>worship</a:t>
            </a:r>
            <a:r>
              <a:rPr lang="en-US" sz="2800" dirty="0">
                <a:effectLst>
                  <a:outerShdw blurRad="38100" dist="38100" dir="2700000" algn="tl">
                    <a:srgbClr val="000000">
                      <a:alpha val="43137"/>
                    </a:srgbClr>
                  </a:outerShdw>
                </a:effectLst>
              </a:rPr>
              <a:t> Him who made heaven and earth, the sea and springs of water.” </a:t>
            </a:r>
          </a:p>
          <a:p>
            <a:pPr marL="857250" lvl="1" indent="-457200">
              <a:spcBef>
                <a:spcPts val="0"/>
              </a:spcBef>
              <a:spcAft>
                <a:spcPts val="2400"/>
              </a:spcAft>
            </a:pPr>
            <a:endParaRPr lang="en-US" sz="2400" dirty="0">
              <a:effectLst/>
            </a:endParaRPr>
          </a:p>
          <a:p>
            <a:pPr marL="457200" indent="-457200">
              <a:spcBef>
                <a:spcPts val="0"/>
              </a:spcBef>
              <a:spcAft>
                <a:spcPts val="2400"/>
              </a:spcAft>
            </a:pPr>
            <a:endParaRPr lang="en-US" sz="2800" dirty="0">
              <a:effectLst/>
            </a:endParaRPr>
          </a:p>
          <a:p>
            <a:pPr>
              <a:spcBef>
                <a:spcPts val="0"/>
              </a:spcBef>
              <a:spcAft>
                <a:spcPts val="2400"/>
              </a:spcAft>
            </a:pPr>
            <a:endParaRPr lang="en-US" dirty="0"/>
          </a:p>
        </p:txBody>
      </p:sp>
      <p:sp>
        <p:nvSpPr>
          <p:cNvPr id="4" name="Footer Placeholder 3"/>
          <p:cNvSpPr>
            <a:spLocks noGrp="1"/>
          </p:cNvSpPr>
          <p:nvPr>
            <p:ph type="ftr" sz="quarter" idx="11"/>
          </p:nvPr>
        </p:nvSpPr>
        <p:spPr/>
        <p:txBody>
          <a:bodyPr/>
          <a:lstStyle/>
          <a:p>
            <a:r>
              <a:rPr lang="en-US" smtClean="0"/>
              <a:t>Kevin Kay</a:t>
            </a:r>
            <a:endParaRPr lang="en-US"/>
          </a:p>
        </p:txBody>
      </p:sp>
      <p:sp>
        <p:nvSpPr>
          <p:cNvPr id="5" name="Slide Number Placeholder 4"/>
          <p:cNvSpPr>
            <a:spLocks noGrp="1"/>
          </p:cNvSpPr>
          <p:nvPr>
            <p:ph type="sldNum" sz="quarter" idx="12"/>
          </p:nvPr>
        </p:nvSpPr>
        <p:spPr/>
        <p:txBody>
          <a:bodyPr/>
          <a:lstStyle/>
          <a:p>
            <a:fld id="{156EC2FA-43DB-4F1E-808B-3DA229752D5A}" type="slidenum">
              <a:rPr lang="en-US" smtClean="0"/>
              <a:t>84</a:t>
            </a:fld>
            <a:endParaRPr lang="en-US"/>
          </a:p>
        </p:txBody>
      </p:sp>
    </p:spTree>
    <p:extLst>
      <p:ext uri="{BB962C8B-B14F-4D97-AF65-F5344CB8AC3E}">
        <p14:creationId xmlns:p14="http://schemas.microsoft.com/office/powerpoint/2010/main" val="10417322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Angel’s Command</a:t>
            </a:r>
            <a:endParaRPr lang="en-US" dirty="0"/>
          </a:p>
        </p:txBody>
      </p:sp>
      <p:sp>
        <p:nvSpPr>
          <p:cNvPr id="3" name="Content Placeholder 2"/>
          <p:cNvSpPr>
            <a:spLocks noGrp="1"/>
          </p:cNvSpPr>
          <p:nvPr>
            <p:ph idx="1"/>
          </p:nvPr>
        </p:nvSpPr>
        <p:spPr/>
        <p:txBody>
          <a:bodyPr/>
          <a:lstStyle/>
          <a:p>
            <a:pPr marL="457200" indent="-457200">
              <a:spcBef>
                <a:spcPts val="0"/>
              </a:spcBef>
              <a:spcAft>
                <a:spcPts val="2400"/>
              </a:spcAft>
            </a:pPr>
            <a:r>
              <a:rPr lang="en-US" sz="2800" b="1" dirty="0" smtClean="0">
                <a:effectLst>
                  <a:outerShdw blurRad="38100" dist="38100" dir="2700000" algn="tl">
                    <a:srgbClr val="000000">
                      <a:alpha val="43137"/>
                    </a:srgbClr>
                  </a:outerShdw>
                </a:effectLst>
              </a:rPr>
              <a:t>Rev. </a:t>
            </a:r>
            <a:r>
              <a:rPr lang="en-US" sz="2800" b="1" dirty="0">
                <a:effectLst>
                  <a:outerShdw blurRad="38100" dist="38100" dir="2700000" algn="tl">
                    <a:srgbClr val="000000">
                      <a:alpha val="43137"/>
                    </a:srgbClr>
                  </a:outerShdw>
                </a:effectLst>
              </a:rPr>
              <a:t>19:10</a:t>
            </a:r>
            <a:r>
              <a:rPr lang="en-US" sz="2800" b="1" dirty="0" smtClean="0">
                <a:effectLst>
                  <a:outerShdw blurRad="38100" dist="38100" dir="2700000" algn="tl">
                    <a:srgbClr val="000000">
                      <a:alpha val="43137"/>
                    </a:srgbClr>
                  </a:outerShdw>
                </a:effectLst>
              </a:rPr>
              <a:t>:  </a:t>
            </a:r>
            <a:r>
              <a:rPr lang="en-US" sz="2800" baseline="30000" dirty="0" smtClean="0">
                <a:effectLst>
                  <a:outerShdw blurRad="38100" dist="38100" dir="2700000" algn="tl">
                    <a:srgbClr val="000000">
                      <a:alpha val="43137"/>
                    </a:srgbClr>
                  </a:outerShdw>
                </a:effectLst>
              </a:rPr>
              <a:t>10</a:t>
            </a:r>
            <a:r>
              <a:rPr lang="en-US" sz="2800" dirty="0" smtClean="0">
                <a:effectLst>
                  <a:outerShdw blurRad="38100" dist="38100" dir="2700000" algn="tl">
                    <a:srgbClr val="000000">
                      <a:alpha val="43137"/>
                    </a:srgbClr>
                  </a:outerShdw>
                </a:effectLst>
              </a:rPr>
              <a:t> </a:t>
            </a:r>
            <a:r>
              <a:rPr lang="en-US" sz="2800" dirty="0">
                <a:effectLst>
                  <a:outerShdw blurRad="38100" dist="38100" dir="2700000" algn="tl">
                    <a:srgbClr val="000000">
                      <a:alpha val="43137"/>
                    </a:srgbClr>
                  </a:outerShdw>
                </a:effectLst>
              </a:rPr>
              <a:t>And I fell at his feet to </a:t>
            </a:r>
            <a:r>
              <a:rPr lang="en-US" sz="2800" b="1" dirty="0">
                <a:solidFill>
                  <a:srgbClr val="FFFF00"/>
                </a:solidFill>
                <a:effectLst>
                  <a:outerShdw blurRad="38100" dist="38100" dir="2700000" algn="tl">
                    <a:srgbClr val="000000">
                      <a:alpha val="43137"/>
                    </a:srgbClr>
                  </a:outerShdw>
                </a:effectLst>
              </a:rPr>
              <a:t>worship</a:t>
            </a:r>
            <a:r>
              <a:rPr lang="en-US" sz="2800" dirty="0">
                <a:effectLst>
                  <a:outerShdw blurRad="38100" dist="38100" dir="2700000" algn="tl">
                    <a:srgbClr val="000000">
                      <a:alpha val="43137"/>
                    </a:srgbClr>
                  </a:outerShdw>
                </a:effectLst>
              </a:rPr>
              <a:t> him. But he said to me, “See that you do not do that! I am your fellow servant, and of your brethren who have the testimony of Jesus. </a:t>
            </a:r>
            <a:r>
              <a:rPr lang="en-US" sz="2800" b="1" dirty="0">
                <a:solidFill>
                  <a:srgbClr val="FFFF00"/>
                </a:solidFill>
                <a:effectLst>
                  <a:outerShdw blurRad="38100" dist="38100" dir="2700000" algn="tl">
                    <a:srgbClr val="000000">
                      <a:alpha val="43137"/>
                    </a:srgbClr>
                  </a:outerShdw>
                </a:effectLst>
              </a:rPr>
              <a:t>Worship</a:t>
            </a:r>
            <a:r>
              <a:rPr lang="en-US" sz="2800" dirty="0">
                <a:effectLst>
                  <a:outerShdw blurRad="38100" dist="38100" dir="2700000" algn="tl">
                    <a:srgbClr val="000000">
                      <a:alpha val="43137"/>
                    </a:srgbClr>
                  </a:outerShdw>
                </a:effectLst>
              </a:rPr>
              <a:t> God! For the testimony of Jesus is the spirit of prophecy</a:t>
            </a:r>
            <a:r>
              <a:rPr lang="en-US" sz="2800" dirty="0" smtClean="0">
                <a:effectLst>
                  <a:outerShdw blurRad="38100" dist="38100" dir="2700000" algn="tl">
                    <a:srgbClr val="000000">
                      <a:alpha val="43137"/>
                    </a:srgbClr>
                  </a:outerShdw>
                </a:effectLst>
              </a:rPr>
              <a:t>.”</a:t>
            </a:r>
          </a:p>
          <a:p>
            <a:pPr marL="857250" lvl="1" indent="-457200">
              <a:spcBef>
                <a:spcPts val="0"/>
              </a:spcBef>
              <a:spcAft>
                <a:spcPts val="2400"/>
              </a:spcAft>
            </a:pPr>
            <a:r>
              <a:rPr lang="en-US" sz="2400" dirty="0" smtClean="0">
                <a:effectLst>
                  <a:outerShdw blurRad="38100" dist="38100" dir="2700000" algn="tl">
                    <a:srgbClr val="000000">
                      <a:alpha val="43137"/>
                    </a:srgbClr>
                  </a:outerShdw>
                </a:effectLst>
              </a:rPr>
              <a:t>If all of life is worship, wasn’t John already worshipping God?</a:t>
            </a:r>
            <a:endParaRPr lang="en-US" sz="2400" dirty="0">
              <a:effectLst>
                <a:outerShdw blurRad="38100" dist="38100" dir="2700000" algn="tl">
                  <a:srgbClr val="000000">
                    <a:alpha val="43137"/>
                  </a:srgbClr>
                </a:outerShdw>
              </a:effectLst>
            </a:endParaRPr>
          </a:p>
          <a:p>
            <a:pPr marL="857250" lvl="1" indent="-457200">
              <a:spcBef>
                <a:spcPts val="0"/>
              </a:spcBef>
              <a:spcAft>
                <a:spcPts val="2400"/>
              </a:spcAft>
            </a:pPr>
            <a:endParaRPr lang="en-US" sz="2400" dirty="0">
              <a:effectLst/>
            </a:endParaRPr>
          </a:p>
          <a:p>
            <a:pPr marL="457200" indent="-457200">
              <a:spcBef>
                <a:spcPts val="0"/>
              </a:spcBef>
              <a:spcAft>
                <a:spcPts val="2400"/>
              </a:spcAft>
            </a:pPr>
            <a:endParaRPr lang="en-US" sz="2800" dirty="0">
              <a:effectLst/>
            </a:endParaRPr>
          </a:p>
          <a:p>
            <a:pPr>
              <a:spcBef>
                <a:spcPts val="0"/>
              </a:spcBef>
              <a:spcAft>
                <a:spcPts val="2400"/>
              </a:spcAft>
            </a:pPr>
            <a:endParaRPr lang="en-US" dirty="0"/>
          </a:p>
        </p:txBody>
      </p:sp>
      <p:sp>
        <p:nvSpPr>
          <p:cNvPr id="4" name="Footer Placeholder 3"/>
          <p:cNvSpPr>
            <a:spLocks noGrp="1"/>
          </p:cNvSpPr>
          <p:nvPr>
            <p:ph type="ftr" sz="quarter" idx="11"/>
          </p:nvPr>
        </p:nvSpPr>
        <p:spPr/>
        <p:txBody>
          <a:bodyPr/>
          <a:lstStyle/>
          <a:p>
            <a:r>
              <a:rPr lang="en-US" smtClean="0"/>
              <a:t>Kevin Kay</a:t>
            </a:r>
            <a:endParaRPr lang="en-US"/>
          </a:p>
        </p:txBody>
      </p:sp>
      <p:sp>
        <p:nvSpPr>
          <p:cNvPr id="5" name="Slide Number Placeholder 4"/>
          <p:cNvSpPr>
            <a:spLocks noGrp="1"/>
          </p:cNvSpPr>
          <p:nvPr>
            <p:ph type="sldNum" sz="quarter" idx="12"/>
          </p:nvPr>
        </p:nvSpPr>
        <p:spPr/>
        <p:txBody>
          <a:bodyPr/>
          <a:lstStyle/>
          <a:p>
            <a:fld id="{156EC2FA-43DB-4F1E-808B-3DA229752D5A}" type="slidenum">
              <a:rPr lang="en-US" smtClean="0"/>
              <a:t>85</a:t>
            </a:fld>
            <a:endParaRPr lang="en-US"/>
          </a:p>
        </p:txBody>
      </p:sp>
    </p:spTree>
    <p:extLst>
      <p:ext uri="{BB962C8B-B14F-4D97-AF65-F5344CB8AC3E}">
        <p14:creationId xmlns:p14="http://schemas.microsoft.com/office/powerpoint/2010/main" val="111897010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Angel’s Command</a:t>
            </a:r>
            <a:endParaRPr lang="en-US" dirty="0"/>
          </a:p>
        </p:txBody>
      </p:sp>
      <p:sp>
        <p:nvSpPr>
          <p:cNvPr id="3" name="Content Placeholder 2"/>
          <p:cNvSpPr>
            <a:spLocks noGrp="1"/>
          </p:cNvSpPr>
          <p:nvPr>
            <p:ph idx="1"/>
          </p:nvPr>
        </p:nvSpPr>
        <p:spPr>
          <a:xfrm>
            <a:off x="457200" y="1420814"/>
            <a:ext cx="8229600" cy="4710114"/>
          </a:xfrm>
        </p:spPr>
        <p:txBody>
          <a:bodyPr/>
          <a:lstStyle/>
          <a:p>
            <a:pPr marL="457200" indent="-457200">
              <a:spcAft>
                <a:spcPts val="2400"/>
              </a:spcAft>
            </a:pPr>
            <a:r>
              <a:rPr lang="en-US" sz="2800" b="1" dirty="0" smtClean="0">
                <a:effectLst>
                  <a:outerShdw blurRad="38100" dist="38100" dir="2700000" algn="tl">
                    <a:srgbClr val="000000">
                      <a:alpha val="43137"/>
                    </a:srgbClr>
                  </a:outerShdw>
                </a:effectLst>
              </a:rPr>
              <a:t>Rev. </a:t>
            </a:r>
            <a:r>
              <a:rPr lang="en-US" sz="2800" b="1" dirty="0">
                <a:effectLst>
                  <a:outerShdw blurRad="38100" dist="38100" dir="2700000" algn="tl">
                    <a:srgbClr val="000000">
                      <a:alpha val="43137"/>
                    </a:srgbClr>
                  </a:outerShdw>
                </a:effectLst>
              </a:rPr>
              <a:t>22:8–9</a:t>
            </a:r>
            <a:r>
              <a:rPr lang="en-US" sz="2800" b="1" dirty="0" smtClean="0">
                <a:effectLst>
                  <a:outerShdw blurRad="38100" dist="38100" dir="2700000" algn="tl">
                    <a:srgbClr val="000000">
                      <a:alpha val="43137"/>
                    </a:srgbClr>
                  </a:outerShdw>
                </a:effectLst>
              </a:rPr>
              <a:t>:  </a:t>
            </a:r>
            <a:r>
              <a:rPr lang="en-US" sz="2800" baseline="30000" dirty="0" smtClean="0">
                <a:effectLst>
                  <a:outerShdw blurRad="38100" dist="38100" dir="2700000" algn="tl">
                    <a:srgbClr val="000000">
                      <a:alpha val="43137"/>
                    </a:srgbClr>
                  </a:outerShdw>
                </a:effectLst>
              </a:rPr>
              <a:t>8</a:t>
            </a:r>
            <a:r>
              <a:rPr lang="en-US" sz="2800" dirty="0" smtClean="0">
                <a:effectLst>
                  <a:outerShdw blurRad="38100" dist="38100" dir="2700000" algn="tl">
                    <a:srgbClr val="000000">
                      <a:alpha val="43137"/>
                    </a:srgbClr>
                  </a:outerShdw>
                </a:effectLst>
              </a:rPr>
              <a:t> </a:t>
            </a:r>
            <a:r>
              <a:rPr lang="en-US" sz="2800" dirty="0">
                <a:effectLst>
                  <a:outerShdw blurRad="38100" dist="38100" dir="2700000" algn="tl">
                    <a:srgbClr val="000000">
                      <a:alpha val="43137"/>
                    </a:srgbClr>
                  </a:outerShdw>
                </a:effectLst>
              </a:rPr>
              <a:t>Now I, John, saw and heard these things. And when I heard and saw, I fell down to </a:t>
            </a:r>
            <a:r>
              <a:rPr lang="en-US" sz="2800" b="1" dirty="0">
                <a:solidFill>
                  <a:srgbClr val="FFFF00"/>
                </a:solidFill>
                <a:effectLst>
                  <a:outerShdw blurRad="38100" dist="38100" dir="2700000" algn="tl">
                    <a:srgbClr val="000000">
                      <a:alpha val="43137"/>
                    </a:srgbClr>
                  </a:outerShdw>
                </a:effectLst>
              </a:rPr>
              <a:t>worship</a:t>
            </a:r>
            <a:r>
              <a:rPr lang="en-US" sz="2800" dirty="0">
                <a:effectLst>
                  <a:outerShdw blurRad="38100" dist="38100" dir="2700000" algn="tl">
                    <a:srgbClr val="000000">
                      <a:alpha val="43137"/>
                    </a:srgbClr>
                  </a:outerShdw>
                </a:effectLst>
              </a:rPr>
              <a:t> before the feet of the angel who showed me these things. </a:t>
            </a:r>
            <a:r>
              <a:rPr lang="en-US" sz="2800" baseline="30000" dirty="0">
                <a:effectLst>
                  <a:outerShdw blurRad="38100" dist="38100" dir="2700000" algn="tl">
                    <a:srgbClr val="000000">
                      <a:alpha val="43137"/>
                    </a:srgbClr>
                  </a:outerShdw>
                </a:effectLst>
              </a:rPr>
              <a:t>9</a:t>
            </a:r>
            <a:r>
              <a:rPr lang="en-US" sz="2800" dirty="0">
                <a:effectLst>
                  <a:outerShdw blurRad="38100" dist="38100" dir="2700000" algn="tl">
                    <a:srgbClr val="000000">
                      <a:alpha val="43137"/>
                    </a:srgbClr>
                  </a:outerShdw>
                </a:effectLst>
              </a:rPr>
              <a:t> Then he said to me, “See that you do not do that. For I am your fellow servant, and of your brethren the prophets, and of those who keep the words of this book. </a:t>
            </a:r>
            <a:r>
              <a:rPr lang="en-US" sz="2800" b="1" dirty="0">
                <a:solidFill>
                  <a:srgbClr val="FFFF00"/>
                </a:solidFill>
                <a:effectLst>
                  <a:outerShdw blurRad="38100" dist="38100" dir="2700000" algn="tl">
                    <a:srgbClr val="000000">
                      <a:alpha val="43137"/>
                    </a:srgbClr>
                  </a:outerShdw>
                </a:effectLst>
              </a:rPr>
              <a:t>Worship</a:t>
            </a:r>
            <a:r>
              <a:rPr lang="en-US" sz="2800" dirty="0">
                <a:effectLst>
                  <a:outerShdw blurRad="38100" dist="38100" dir="2700000" algn="tl">
                    <a:srgbClr val="000000">
                      <a:alpha val="43137"/>
                    </a:srgbClr>
                  </a:outerShdw>
                </a:effectLst>
              </a:rPr>
              <a:t> God</a:t>
            </a:r>
            <a:r>
              <a:rPr lang="en-US" sz="2800" dirty="0" smtClean="0">
                <a:effectLst>
                  <a:outerShdw blurRad="38100" dist="38100" dir="2700000" algn="tl">
                    <a:srgbClr val="000000">
                      <a:alpha val="43137"/>
                    </a:srgbClr>
                  </a:outerShdw>
                </a:effectLst>
              </a:rPr>
              <a:t>.”</a:t>
            </a:r>
          </a:p>
          <a:p>
            <a:pPr marL="857250" lvl="1" indent="-457200">
              <a:spcAft>
                <a:spcPts val="2400"/>
              </a:spcAft>
            </a:pPr>
            <a:r>
              <a:rPr lang="en-US" sz="2400" dirty="0">
                <a:effectLst>
                  <a:outerShdw blurRad="38100" dist="38100" dir="2700000" algn="tl">
                    <a:srgbClr val="000000">
                      <a:alpha val="43137"/>
                    </a:srgbClr>
                  </a:outerShdw>
                </a:effectLst>
              </a:rPr>
              <a:t>If all of life is worship, wasn’t John already worshipping </a:t>
            </a:r>
            <a:r>
              <a:rPr lang="en-US" sz="2400" dirty="0" smtClean="0">
                <a:effectLst>
                  <a:outerShdw blurRad="38100" dist="38100" dir="2700000" algn="tl">
                    <a:srgbClr val="000000">
                      <a:alpha val="43137"/>
                    </a:srgbClr>
                  </a:outerShdw>
                </a:effectLst>
              </a:rPr>
              <a:t>God?</a:t>
            </a:r>
          </a:p>
          <a:p>
            <a:pPr marL="400050" lvl="1" indent="0">
              <a:spcBef>
                <a:spcPts val="0"/>
              </a:spcBef>
              <a:spcAft>
                <a:spcPts val="2400"/>
              </a:spcAft>
              <a:buNone/>
            </a:pPr>
            <a:endParaRPr lang="en-US" sz="2400" dirty="0" smtClean="0">
              <a:effectLst/>
            </a:endParaRPr>
          </a:p>
          <a:p>
            <a:pPr marL="457200" indent="-457200">
              <a:spcBef>
                <a:spcPts val="0"/>
              </a:spcBef>
              <a:spcAft>
                <a:spcPts val="2400"/>
              </a:spcAft>
            </a:pPr>
            <a:endParaRPr lang="en-US" sz="2800" dirty="0">
              <a:effectLst/>
            </a:endParaRPr>
          </a:p>
          <a:p>
            <a:pPr>
              <a:spcBef>
                <a:spcPts val="0"/>
              </a:spcBef>
              <a:spcAft>
                <a:spcPts val="2400"/>
              </a:spcAft>
            </a:pPr>
            <a:endParaRPr lang="en-US" dirty="0"/>
          </a:p>
        </p:txBody>
      </p:sp>
      <p:sp>
        <p:nvSpPr>
          <p:cNvPr id="4" name="Footer Placeholder 3"/>
          <p:cNvSpPr>
            <a:spLocks noGrp="1"/>
          </p:cNvSpPr>
          <p:nvPr>
            <p:ph type="ftr" sz="quarter" idx="11"/>
          </p:nvPr>
        </p:nvSpPr>
        <p:spPr/>
        <p:txBody>
          <a:bodyPr/>
          <a:lstStyle/>
          <a:p>
            <a:r>
              <a:rPr lang="en-US" smtClean="0"/>
              <a:t>Kevin Kay</a:t>
            </a:r>
            <a:endParaRPr lang="en-US"/>
          </a:p>
        </p:txBody>
      </p:sp>
      <p:sp>
        <p:nvSpPr>
          <p:cNvPr id="5" name="Slide Number Placeholder 4"/>
          <p:cNvSpPr>
            <a:spLocks noGrp="1"/>
          </p:cNvSpPr>
          <p:nvPr>
            <p:ph type="sldNum" sz="quarter" idx="12"/>
          </p:nvPr>
        </p:nvSpPr>
        <p:spPr/>
        <p:txBody>
          <a:bodyPr/>
          <a:lstStyle/>
          <a:p>
            <a:fld id="{156EC2FA-43DB-4F1E-808B-3DA229752D5A}" type="slidenum">
              <a:rPr lang="en-US" smtClean="0"/>
              <a:t>86</a:t>
            </a:fld>
            <a:endParaRPr lang="en-US"/>
          </a:p>
        </p:txBody>
      </p:sp>
    </p:spTree>
    <p:extLst>
      <p:ext uri="{BB962C8B-B14F-4D97-AF65-F5344CB8AC3E}">
        <p14:creationId xmlns:p14="http://schemas.microsoft.com/office/powerpoint/2010/main" val="1596352302"/>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200" dirty="0" smtClean="0"/>
              <a:t>Observations On Rom. 12:1</a:t>
            </a:r>
            <a:endParaRPr lang="en-US" sz="4200" dirty="0"/>
          </a:p>
        </p:txBody>
      </p:sp>
      <p:sp>
        <p:nvSpPr>
          <p:cNvPr id="3" name="Content Placeholder 2"/>
          <p:cNvSpPr>
            <a:spLocks noGrp="1"/>
          </p:cNvSpPr>
          <p:nvPr>
            <p:ph idx="1"/>
          </p:nvPr>
        </p:nvSpPr>
        <p:spPr/>
        <p:txBody>
          <a:bodyPr/>
          <a:lstStyle/>
          <a:p>
            <a:pPr marL="514350" indent="-514350">
              <a:spcBef>
                <a:spcPts val="0"/>
              </a:spcBef>
              <a:spcAft>
                <a:spcPts val="2400"/>
              </a:spcAft>
              <a:buClr>
                <a:schemeClr val="tx1"/>
              </a:buClr>
              <a:buSzPct val="100000"/>
              <a:buFont typeface="+mj-lt"/>
              <a:buAutoNum type="arabicPeriod"/>
            </a:pPr>
            <a:r>
              <a:rPr lang="en-US" sz="2800" dirty="0" smtClean="0">
                <a:effectLst>
                  <a:outerShdw blurRad="38100" dist="38100" dir="2700000" algn="tl">
                    <a:srgbClr val="000000">
                      <a:alpha val="43137"/>
                    </a:srgbClr>
                  </a:outerShdw>
                </a:effectLst>
              </a:rPr>
              <a:t>Precarious to build concept on </a:t>
            </a:r>
            <a:r>
              <a:rPr lang="en-US" sz="2800" b="1" dirty="0">
                <a:solidFill>
                  <a:srgbClr val="FFFF00"/>
                </a:solidFill>
                <a:effectLst>
                  <a:outerShdw blurRad="38100" dist="38100" dir="2700000" algn="tl">
                    <a:srgbClr val="000000">
                      <a:alpha val="43137"/>
                    </a:srgbClr>
                  </a:outerShdw>
                </a:effectLst>
              </a:rPr>
              <a:t>one verse</a:t>
            </a:r>
          </a:p>
          <a:p>
            <a:pPr marL="514350" indent="-514350">
              <a:spcBef>
                <a:spcPts val="0"/>
              </a:spcBef>
              <a:spcAft>
                <a:spcPts val="2400"/>
              </a:spcAft>
              <a:buClr>
                <a:schemeClr val="tx1"/>
              </a:buClr>
              <a:buSzPct val="100000"/>
              <a:buFont typeface="+mj-lt"/>
              <a:buAutoNum type="arabicPeriod"/>
            </a:pPr>
            <a:r>
              <a:rPr lang="en-US" sz="2800" dirty="0" smtClean="0">
                <a:effectLst>
                  <a:outerShdw blurRad="38100" dist="38100" dir="2700000" algn="tl">
                    <a:srgbClr val="000000">
                      <a:alpha val="43137"/>
                    </a:srgbClr>
                  </a:outerShdw>
                </a:effectLst>
              </a:rPr>
              <a:t>Rom. 12:1 does not </a:t>
            </a:r>
            <a:r>
              <a:rPr lang="en-US" sz="2800" b="1" dirty="0">
                <a:solidFill>
                  <a:srgbClr val="FFFF00"/>
                </a:solidFill>
                <a:effectLst>
                  <a:outerShdw blurRad="38100" dist="38100" dir="2700000" algn="tl">
                    <a:srgbClr val="000000">
                      <a:alpha val="43137"/>
                    </a:srgbClr>
                  </a:outerShdw>
                </a:effectLst>
              </a:rPr>
              <a:t>explicitly say </a:t>
            </a:r>
            <a:r>
              <a:rPr lang="en-US" sz="2800" dirty="0" smtClean="0">
                <a:effectLst>
                  <a:outerShdw blurRad="38100" dist="38100" dir="2700000" algn="tl">
                    <a:srgbClr val="000000">
                      <a:alpha val="43137"/>
                    </a:srgbClr>
                  </a:outerShdw>
                </a:effectLst>
              </a:rPr>
              <a:t>that all of life is worship</a:t>
            </a:r>
          </a:p>
          <a:p>
            <a:pPr marL="514350" indent="-514350">
              <a:spcBef>
                <a:spcPts val="0"/>
              </a:spcBef>
              <a:spcAft>
                <a:spcPts val="2400"/>
              </a:spcAft>
              <a:buClr>
                <a:schemeClr val="tx1"/>
              </a:buClr>
              <a:buSzPct val="100000"/>
              <a:buFont typeface="+mj-lt"/>
              <a:buAutoNum type="arabicPeriod"/>
            </a:pPr>
            <a:r>
              <a:rPr lang="en-US" sz="2800" dirty="0" smtClean="0">
                <a:effectLst>
                  <a:outerShdw blurRad="38100" dist="38100" dir="2700000" algn="tl">
                    <a:srgbClr val="000000">
                      <a:alpha val="43137"/>
                    </a:srgbClr>
                  </a:outerShdw>
                </a:effectLst>
              </a:rPr>
              <a:t>If all of life is </a:t>
            </a:r>
            <a:r>
              <a:rPr lang="en-US" sz="2800" b="1" i="1" dirty="0" err="1" smtClean="0">
                <a:solidFill>
                  <a:srgbClr val="FFFF00"/>
                </a:solidFill>
                <a:effectLst>
                  <a:outerShdw blurRad="38100" dist="38100" dir="2700000" algn="tl">
                    <a:srgbClr val="000000">
                      <a:alpha val="43137"/>
                    </a:srgbClr>
                  </a:outerShdw>
                </a:effectLst>
              </a:rPr>
              <a:t>latreia</a:t>
            </a:r>
            <a:r>
              <a:rPr lang="en-US" sz="2800" dirty="0" smtClean="0">
                <a:effectLst>
                  <a:outerShdw blurRad="38100" dist="38100" dir="2700000" algn="tl">
                    <a:srgbClr val="000000">
                      <a:alpha val="43137"/>
                    </a:srgbClr>
                  </a:outerShdw>
                </a:effectLst>
              </a:rPr>
              <a:t>, is all of life </a:t>
            </a:r>
            <a:r>
              <a:rPr lang="en-US" sz="2800" b="1" i="1" dirty="0" err="1" smtClean="0">
                <a:solidFill>
                  <a:srgbClr val="FFFF00"/>
                </a:solidFill>
                <a:effectLst>
                  <a:outerShdw blurRad="38100" dist="38100" dir="2700000" algn="tl">
                    <a:srgbClr val="000000">
                      <a:alpha val="43137"/>
                    </a:srgbClr>
                  </a:outerShdw>
                </a:effectLst>
              </a:rPr>
              <a:t>proskuneo</a:t>
            </a:r>
            <a:r>
              <a:rPr lang="en-US" sz="2800" dirty="0" smtClean="0">
                <a:effectLst>
                  <a:outerShdw blurRad="38100" dist="38100" dir="2700000" algn="tl">
                    <a:srgbClr val="000000">
                      <a:alpha val="43137"/>
                    </a:srgbClr>
                  </a:outerShdw>
                </a:effectLst>
              </a:rPr>
              <a:t>?</a:t>
            </a:r>
          </a:p>
          <a:p>
            <a:pPr marL="514350" indent="-514350">
              <a:spcBef>
                <a:spcPts val="0"/>
              </a:spcBef>
              <a:spcAft>
                <a:spcPts val="2400"/>
              </a:spcAft>
              <a:buClr>
                <a:schemeClr val="tx1"/>
              </a:buClr>
              <a:buSzPct val="100000"/>
              <a:buFont typeface="+mj-lt"/>
              <a:buAutoNum type="arabicPeriod"/>
            </a:pPr>
            <a:r>
              <a:rPr lang="en-US" sz="2800" dirty="0">
                <a:effectLst>
                  <a:outerShdw blurRad="38100" dist="38100" dir="2700000" algn="tl">
                    <a:srgbClr val="000000">
                      <a:alpha val="43137"/>
                    </a:srgbClr>
                  </a:outerShdw>
                </a:effectLst>
              </a:rPr>
              <a:t>All-of-life-is-worship concept ignores clear evidence to </a:t>
            </a:r>
            <a:r>
              <a:rPr lang="en-US" sz="2800" b="1" dirty="0">
                <a:solidFill>
                  <a:srgbClr val="FFFF00"/>
                </a:solidFill>
                <a:effectLst>
                  <a:outerShdw blurRad="38100" dist="38100" dir="2700000" algn="tl">
                    <a:srgbClr val="000000">
                      <a:alpha val="43137"/>
                    </a:srgbClr>
                  </a:outerShdw>
                </a:effectLst>
              </a:rPr>
              <a:t>the </a:t>
            </a:r>
            <a:r>
              <a:rPr lang="en-US" sz="2800" b="1" dirty="0" smtClean="0">
                <a:solidFill>
                  <a:srgbClr val="FFFF00"/>
                </a:solidFill>
                <a:effectLst>
                  <a:outerShdw blurRad="38100" dist="38100" dir="2700000" algn="tl">
                    <a:srgbClr val="000000">
                      <a:alpha val="43137"/>
                    </a:srgbClr>
                  </a:outerShdw>
                </a:effectLst>
              </a:rPr>
              <a:t>contrary</a:t>
            </a:r>
          </a:p>
          <a:p>
            <a:pPr marL="514350" indent="-514350">
              <a:spcBef>
                <a:spcPts val="0"/>
              </a:spcBef>
              <a:spcAft>
                <a:spcPts val="2400"/>
              </a:spcAft>
              <a:buClr>
                <a:schemeClr val="tx1"/>
              </a:buClr>
              <a:buSzPct val="100000"/>
              <a:buFont typeface="+mj-lt"/>
              <a:buAutoNum type="arabicPeriod"/>
            </a:pPr>
            <a:r>
              <a:rPr lang="en-US" sz="2800" dirty="0">
                <a:effectLst>
                  <a:outerShdw blurRad="38100" dist="38100" dir="2700000" algn="tl">
                    <a:srgbClr val="000000">
                      <a:alpha val="43137"/>
                    </a:srgbClr>
                  </a:outerShdw>
                </a:effectLst>
              </a:rPr>
              <a:t>What is the significance of the </a:t>
            </a:r>
            <a:r>
              <a:rPr lang="en-US" sz="2800" b="1" dirty="0">
                <a:solidFill>
                  <a:srgbClr val="FFFF00"/>
                </a:solidFill>
                <a:effectLst>
                  <a:outerShdw blurRad="38100" dist="38100" dir="2700000" algn="tl">
                    <a:srgbClr val="000000">
                      <a:alpha val="43137"/>
                    </a:srgbClr>
                  </a:outerShdw>
                </a:effectLst>
              </a:rPr>
              <a:t>aorist tense</a:t>
            </a:r>
            <a:r>
              <a:rPr lang="en-US" sz="2800" dirty="0" smtClean="0">
                <a:effectLst>
                  <a:outerShdw blurRad="38100" dist="38100" dir="2700000" algn="tl">
                    <a:srgbClr val="000000">
                      <a:alpha val="43137"/>
                    </a:srgbClr>
                  </a:outerShdw>
                </a:effectLst>
              </a:rPr>
              <a:t>?</a:t>
            </a:r>
            <a:endParaRPr lang="en-US" sz="2800" dirty="0">
              <a:effectLst>
                <a:outerShdw blurRad="38100" dist="38100" dir="2700000" algn="tl">
                  <a:srgbClr val="000000">
                    <a:alpha val="43137"/>
                  </a:srgbClr>
                </a:outerShdw>
              </a:effectLst>
            </a:endParaRPr>
          </a:p>
        </p:txBody>
      </p:sp>
      <p:sp>
        <p:nvSpPr>
          <p:cNvPr id="4" name="Footer Placeholder 3"/>
          <p:cNvSpPr>
            <a:spLocks noGrp="1"/>
          </p:cNvSpPr>
          <p:nvPr>
            <p:ph type="ftr" sz="quarter" idx="11"/>
          </p:nvPr>
        </p:nvSpPr>
        <p:spPr/>
        <p:txBody>
          <a:bodyPr/>
          <a:lstStyle/>
          <a:p>
            <a:r>
              <a:rPr lang="en-US" smtClean="0">
                <a:solidFill>
                  <a:srgbClr val="FFFFFF"/>
                </a:solidFill>
              </a:rPr>
              <a:t>Kevin Kay</a:t>
            </a:r>
            <a:endParaRPr lang="en-US">
              <a:solidFill>
                <a:srgbClr val="FFFFFF"/>
              </a:solidFill>
            </a:endParaRPr>
          </a:p>
        </p:txBody>
      </p:sp>
      <p:sp>
        <p:nvSpPr>
          <p:cNvPr id="5" name="Slide Number Placeholder 4"/>
          <p:cNvSpPr>
            <a:spLocks noGrp="1"/>
          </p:cNvSpPr>
          <p:nvPr>
            <p:ph type="sldNum" sz="quarter" idx="12"/>
          </p:nvPr>
        </p:nvSpPr>
        <p:spPr/>
        <p:txBody>
          <a:bodyPr/>
          <a:lstStyle/>
          <a:p>
            <a:fld id="{156EC2FA-43DB-4F1E-808B-3DA229752D5A}" type="slidenum">
              <a:rPr lang="en-US" smtClean="0">
                <a:solidFill>
                  <a:srgbClr val="FFFFFF"/>
                </a:solidFill>
              </a:rPr>
              <a:pPr/>
              <a:t>87</a:t>
            </a:fld>
            <a:endParaRPr lang="en-US">
              <a:solidFill>
                <a:srgbClr val="FFFFFF"/>
              </a:solidFill>
            </a:endParaRPr>
          </a:p>
        </p:txBody>
      </p:sp>
    </p:spTree>
    <p:extLst>
      <p:ext uri="{BB962C8B-B14F-4D97-AF65-F5344CB8AC3E}">
        <p14:creationId xmlns:p14="http://schemas.microsoft.com/office/powerpoint/2010/main" val="338012592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anim calcmode="lin" valueType="num">
                                      <p:cBhvr>
                                        <p:cTn id="7"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8"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9"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Aorist Tense</a:t>
            </a:r>
            <a:endParaRPr lang="en-US" dirty="0"/>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623177450"/>
              </p:ext>
            </p:extLst>
          </p:nvPr>
        </p:nvGraphicFramePr>
        <p:xfrm>
          <a:off x="457200" y="1600202"/>
          <a:ext cx="8229600" cy="4530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Footer Placeholder 3"/>
          <p:cNvSpPr>
            <a:spLocks noGrp="1"/>
          </p:cNvSpPr>
          <p:nvPr>
            <p:ph type="ftr" sz="quarter" idx="11"/>
          </p:nvPr>
        </p:nvSpPr>
        <p:spPr/>
        <p:txBody>
          <a:bodyPr/>
          <a:lstStyle/>
          <a:p>
            <a:r>
              <a:rPr lang="en-US" smtClean="0"/>
              <a:t>Kevin Kay</a:t>
            </a:r>
            <a:endParaRPr lang="en-US"/>
          </a:p>
        </p:txBody>
      </p:sp>
      <p:sp>
        <p:nvSpPr>
          <p:cNvPr id="5" name="Slide Number Placeholder 4"/>
          <p:cNvSpPr>
            <a:spLocks noGrp="1"/>
          </p:cNvSpPr>
          <p:nvPr>
            <p:ph type="sldNum" sz="quarter" idx="12"/>
          </p:nvPr>
        </p:nvSpPr>
        <p:spPr/>
        <p:txBody>
          <a:bodyPr/>
          <a:lstStyle/>
          <a:p>
            <a:fld id="{156EC2FA-43DB-4F1E-808B-3DA229752D5A}" type="slidenum">
              <a:rPr lang="en-US" smtClean="0"/>
              <a:t>88</a:t>
            </a:fld>
            <a:endParaRPr lang="en-US"/>
          </a:p>
        </p:txBody>
      </p:sp>
    </p:spTree>
    <p:extLst>
      <p:ext uri="{BB962C8B-B14F-4D97-AF65-F5344CB8AC3E}">
        <p14:creationId xmlns:p14="http://schemas.microsoft.com/office/powerpoint/2010/main" val="262868577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“Present”</a:t>
            </a:r>
            <a:br>
              <a:rPr lang="en-US" dirty="0" smtClean="0"/>
            </a:br>
            <a:r>
              <a:rPr lang="en-US" sz="3000" dirty="0" smtClean="0">
                <a:latin typeface="+mn-lt"/>
              </a:rPr>
              <a:t>(</a:t>
            </a:r>
            <a:r>
              <a:rPr lang="en-US" sz="3000" i="1" dirty="0" err="1" smtClean="0">
                <a:latin typeface="+mn-lt"/>
              </a:rPr>
              <a:t>paristemi</a:t>
            </a:r>
            <a:r>
              <a:rPr lang="en-US" sz="3000" dirty="0" smtClean="0">
                <a:latin typeface="+mn-lt"/>
              </a:rPr>
              <a:t>)</a:t>
            </a:r>
            <a:endParaRPr lang="en-US" sz="3000" dirty="0">
              <a:latin typeface="+mn-lt"/>
            </a:endParaRPr>
          </a:p>
        </p:txBody>
      </p:sp>
      <p:sp>
        <p:nvSpPr>
          <p:cNvPr id="3" name="Content Placeholder 2"/>
          <p:cNvSpPr>
            <a:spLocks noGrp="1"/>
          </p:cNvSpPr>
          <p:nvPr>
            <p:ph idx="1"/>
          </p:nvPr>
        </p:nvSpPr>
        <p:spPr/>
        <p:txBody>
          <a:bodyPr/>
          <a:lstStyle/>
          <a:p>
            <a:pPr marL="457200" indent="-457200">
              <a:spcBef>
                <a:spcPts val="0"/>
              </a:spcBef>
              <a:spcAft>
                <a:spcPts val="2400"/>
              </a:spcAft>
            </a:pPr>
            <a:r>
              <a:rPr lang="en-US" sz="2800" b="1" dirty="0">
                <a:effectLst>
                  <a:outerShdw blurRad="38100" dist="38100" dir="2700000" algn="tl">
                    <a:srgbClr val="000000">
                      <a:alpha val="43137"/>
                    </a:srgbClr>
                  </a:outerShdw>
                </a:effectLst>
              </a:rPr>
              <a:t>Rom. 6:13:  </a:t>
            </a:r>
            <a:r>
              <a:rPr lang="en-US" sz="2800" baseline="30000" dirty="0">
                <a:effectLst>
                  <a:outerShdw blurRad="38100" dist="38100" dir="2700000" algn="tl">
                    <a:srgbClr val="000000">
                      <a:alpha val="43137"/>
                    </a:srgbClr>
                  </a:outerShdw>
                </a:effectLst>
              </a:rPr>
              <a:t>13</a:t>
            </a:r>
            <a:r>
              <a:rPr lang="en-US" sz="2800" dirty="0">
                <a:effectLst>
                  <a:outerShdw blurRad="38100" dist="38100" dir="2700000" algn="tl">
                    <a:srgbClr val="000000">
                      <a:alpha val="43137"/>
                    </a:srgbClr>
                  </a:outerShdw>
                </a:effectLst>
              </a:rPr>
              <a:t> And do not </a:t>
            </a:r>
            <a:r>
              <a:rPr lang="en-US" sz="2800" b="1" dirty="0">
                <a:solidFill>
                  <a:srgbClr val="FFFF00"/>
                </a:solidFill>
                <a:effectLst>
                  <a:outerShdw blurRad="38100" dist="38100" dir="2700000" algn="tl">
                    <a:srgbClr val="000000">
                      <a:alpha val="43137"/>
                    </a:srgbClr>
                  </a:outerShdw>
                </a:effectLst>
              </a:rPr>
              <a:t>present</a:t>
            </a:r>
            <a:r>
              <a:rPr lang="en-US" sz="2800" dirty="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your </a:t>
            </a:r>
            <a:r>
              <a:rPr lang="en-US" sz="2800" dirty="0">
                <a:effectLst>
                  <a:outerShdw blurRad="38100" dist="38100" dir="2700000" algn="tl">
                    <a:srgbClr val="000000">
                      <a:alpha val="43137"/>
                    </a:srgbClr>
                  </a:outerShdw>
                </a:effectLst>
              </a:rPr>
              <a:t>members as instruments of unrighteousness to sin, but </a:t>
            </a:r>
            <a:r>
              <a:rPr lang="en-US" sz="2800" b="1" dirty="0">
                <a:solidFill>
                  <a:srgbClr val="FFFF00"/>
                </a:solidFill>
                <a:effectLst>
                  <a:outerShdw blurRad="38100" dist="38100" dir="2700000" algn="tl">
                    <a:srgbClr val="000000">
                      <a:alpha val="43137"/>
                    </a:srgbClr>
                  </a:outerShdw>
                </a:effectLst>
              </a:rPr>
              <a:t>present</a:t>
            </a:r>
            <a:r>
              <a:rPr lang="en-US" sz="2800" dirty="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yourselves </a:t>
            </a:r>
            <a:r>
              <a:rPr lang="en-US" sz="2800" dirty="0">
                <a:effectLst>
                  <a:outerShdw blurRad="38100" dist="38100" dir="2700000" algn="tl">
                    <a:srgbClr val="000000">
                      <a:alpha val="43137"/>
                    </a:srgbClr>
                  </a:outerShdw>
                </a:effectLst>
              </a:rPr>
              <a:t>to God as being alive from the dead, and your members as instruments of righteousness to God</a:t>
            </a:r>
            <a:r>
              <a:rPr lang="en-US" sz="2800" dirty="0" smtClean="0">
                <a:effectLst>
                  <a:outerShdw blurRad="38100" dist="38100" dir="2700000" algn="tl">
                    <a:srgbClr val="000000">
                      <a:alpha val="43137"/>
                    </a:srgbClr>
                  </a:outerShdw>
                </a:effectLst>
              </a:rPr>
              <a:t>.</a:t>
            </a:r>
          </a:p>
          <a:p>
            <a:pPr marL="457200" indent="-457200">
              <a:spcBef>
                <a:spcPts val="0"/>
              </a:spcBef>
              <a:spcAft>
                <a:spcPts val="2400"/>
              </a:spcAft>
            </a:pPr>
            <a:r>
              <a:rPr lang="en-US" sz="2800" b="1" dirty="0">
                <a:effectLst>
                  <a:outerShdw blurRad="38100" dist="38100" dir="2700000" algn="tl">
                    <a:srgbClr val="000000">
                      <a:alpha val="43137"/>
                    </a:srgbClr>
                  </a:outerShdw>
                </a:effectLst>
              </a:rPr>
              <a:t>Rom. 6:16:  </a:t>
            </a:r>
            <a:r>
              <a:rPr lang="en-US" sz="2800" baseline="30000" dirty="0">
                <a:effectLst>
                  <a:outerShdw blurRad="38100" dist="38100" dir="2700000" algn="tl">
                    <a:srgbClr val="000000">
                      <a:alpha val="43137"/>
                    </a:srgbClr>
                  </a:outerShdw>
                </a:effectLst>
              </a:rPr>
              <a:t>16</a:t>
            </a:r>
            <a:r>
              <a:rPr lang="en-US" sz="2800" dirty="0">
                <a:effectLst>
                  <a:outerShdw blurRad="38100" dist="38100" dir="2700000" algn="tl">
                    <a:srgbClr val="000000">
                      <a:alpha val="43137"/>
                    </a:srgbClr>
                  </a:outerShdw>
                </a:effectLst>
              </a:rPr>
              <a:t> Do you not know that to whom you </a:t>
            </a:r>
            <a:r>
              <a:rPr lang="en-US" sz="2800" b="1" dirty="0">
                <a:solidFill>
                  <a:srgbClr val="FFFF00"/>
                </a:solidFill>
                <a:effectLst>
                  <a:outerShdw blurRad="38100" dist="38100" dir="2700000" algn="tl">
                    <a:srgbClr val="000000">
                      <a:alpha val="43137"/>
                    </a:srgbClr>
                  </a:outerShdw>
                </a:effectLst>
              </a:rPr>
              <a:t>present</a:t>
            </a:r>
            <a:r>
              <a:rPr lang="en-US" sz="2800" dirty="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yourselves </a:t>
            </a:r>
            <a:r>
              <a:rPr lang="en-US" sz="2800" dirty="0">
                <a:effectLst>
                  <a:outerShdw blurRad="38100" dist="38100" dir="2700000" algn="tl">
                    <a:srgbClr val="000000">
                      <a:alpha val="43137"/>
                    </a:srgbClr>
                  </a:outerShdw>
                </a:effectLst>
              </a:rPr>
              <a:t>slaves to obey, you are that one’s slaves whom you obey, whether of sin leading to death, or of obedience leading to </a:t>
            </a:r>
            <a:r>
              <a:rPr lang="en-US" sz="2800" dirty="0" smtClean="0">
                <a:effectLst>
                  <a:outerShdw blurRad="38100" dist="38100" dir="2700000" algn="tl">
                    <a:srgbClr val="000000">
                      <a:alpha val="43137"/>
                    </a:srgbClr>
                  </a:outerShdw>
                </a:effectLst>
              </a:rPr>
              <a:t>righteousness?</a:t>
            </a:r>
          </a:p>
          <a:p>
            <a:pPr marL="0" indent="0">
              <a:buNone/>
            </a:pPr>
            <a:endParaRPr lang="en-US" sz="2800" dirty="0" smtClean="0">
              <a:effectLst/>
            </a:endParaRPr>
          </a:p>
        </p:txBody>
      </p:sp>
      <p:sp>
        <p:nvSpPr>
          <p:cNvPr id="4" name="Footer Placeholder 3"/>
          <p:cNvSpPr>
            <a:spLocks noGrp="1"/>
          </p:cNvSpPr>
          <p:nvPr>
            <p:ph type="ftr" sz="quarter" idx="11"/>
          </p:nvPr>
        </p:nvSpPr>
        <p:spPr/>
        <p:txBody>
          <a:bodyPr/>
          <a:lstStyle/>
          <a:p>
            <a:r>
              <a:rPr lang="en-US" smtClean="0"/>
              <a:t>Kevin Kay</a:t>
            </a:r>
            <a:endParaRPr lang="en-US"/>
          </a:p>
        </p:txBody>
      </p:sp>
      <p:sp>
        <p:nvSpPr>
          <p:cNvPr id="5" name="Slide Number Placeholder 4"/>
          <p:cNvSpPr>
            <a:spLocks noGrp="1"/>
          </p:cNvSpPr>
          <p:nvPr>
            <p:ph type="sldNum" sz="quarter" idx="12"/>
          </p:nvPr>
        </p:nvSpPr>
        <p:spPr/>
        <p:txBody>
          <a:bodyPr/>
          <a:lstStyle/>
          <a:p>
            <a:fld id="{156EC2FA-43DB-4F1E-808B-3DA229752D5A}" type="slidenum">
              <a:rPr lang="en-US" smtClean="0"/>
              <a:t>89</a:t>
            </a:fld>
            <a:endParaRPr lang="en-US"/>
          </a:p>
        </p:txBody>
      </p:sp>
      <p:sp>
        <p:nvSpPr>
          <p:cNvPr id="6" name="Rounded Rectangular Callout 5"/>
          <p:cNvSpPr/>
          <p:nvPr/>
        </p:nvSpPr>
        <p:spPr bwMode="auto">
          <a:xfrm>
            <a:off x="6118412" y="773347"/>
            <a:ext cx="2568388" cy="517571"/>
          </a:xfrm>
          <a:prstGeom prst="wedgeRoundRectCallout">
            <a:avLst>
              <a:gd name="adj1" fmla="val -36540"/>
              <a:gd name="adj2" fmla="val 124399"/>
              <a:gd name="adj3" fmla="val 16667"/>
            </a:avLst>
          </a:prstGeom>
          <a:solidFill>
            <a:schemeClr val="bg2">
              <a:lumMod val="60000"/>
              <a:lumOff val="40000"/>
            </a:schemeClr>
          </a:solidFill>
          <a:ln w="9525" cap="flat" cmpd="sng"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charset="0"/>
              </a:rPr>
              <a:t>Present tense</a:t>
            </a:r>
          </a:p>
        </p:txBody>
      </p:sp>
      <p:sp>
        <p:nvSpPr>
          <p:cNvPr id="7" name="Rounded Rectangular Callout 6"/>
          <p:cNvSpPr/>
          <p:nvPr/>
        </p:nvSpPr>
        <p:spPr bwMode="auto">
          <a:xfrm>
            <a:off x="999565" y="1482729"/>
            <a:ext cx="2568388" cy="517571"/>
          </a:xfrm>
          <a:prstGeom prst="wedgeRoundRectCallout">
            <a:avLst>
              <a:gd name="adj1" fmla="val 17910"/>
              <a:gd name="adj2" fmla="val 139988"/>
              <a:gd name="adj3" fmla="val 16667"/>
            </a:avLst>
          </a:prstGeom>
          <a:solidFill>
            <a:schemeClr val="bg2">
              <a:lumMod val="60000"/>
              <a:lumOff val="40000"/>
            </a:schemeClr>
          </a:solidFill>
          <a:ln w="9525" cap="flat" cmpd="sng"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charset="0"/>
              </a:rPr>
              <a:t>Aorist tense</a:t>
            </a:r>
          </a:p>
        </p:txBody>
      </p:sp>
      <p:sp>
        <p:nvSpPr>
          <p:cNvPr id="8" name="Rounded Rectangular Callout 7"/>
          <p:cNvSpPr/>
          <p:nvPr/>
        </p:nvSpPr>
        <p:spPr bwMode="auto">
          <a:xfrm>
            <a:off x="2545977" y="3606778"/>
            <a:ext cx="2568388" cy="517571"/>
          </a:xfrm>
          <a:prstGeom prst="wedgeRoundRectCallout">
            <a:avLst>
              <a:gd name="adj1" fmla="val -36540"/>
              <a:gd name="adj2" fmla="val 124399"/>
              <a:gd name="adj3" fmla="val 16667"/>
            </a:avLst>
          </a:prstGeom>
          <a:solidFill>
            <a:schemeClr val="bg2">
              <a:lumMod val="60000"/>
              <a:lumOff val="40000"/>
            </a:schemeClr>
          </a:solidFill>
          <a:ln w="9525" cap="flat" cmpd="sng"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charset="0"/>
              </a:rPr>
              <a:t>Present tense</a:t>
            </a:r>
          </a:p>
        </p:txBody>
      </p:sp>
    </p:spTree>
    <p:extLst>
      <p:ext uri="{BB962C8B-B14F-4D97-AF65-F5344CB8AC3E}">
        <p14:creationId xmlns:p14="http://schemas.microsoft.com/office/powerpoint/2010/main" val="77463154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down)">
                                      <p:cBhvr>
                                        <p:cTn id="1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1026"/>
          <p:cNvSpPr>
            <a:spLocks noGrp="1" noChangeArrowheads="1"/>
          </p:cNvSpPr>
          <p:nvPr>
            <p:ph type="title"/>
          </p:nvPr>
        </p:nvSpPr>
        <p:spPr>
          <a:xfrm>
            <a:off x="685800" y="465138"/>
            <a:ext cx="7772400" cy="707886"/>
          </a:xfrm>
        </p:spPr>
        <p:txBody>
          <a:bodyPr/>
          <a:lstStyle/>
          <a:p>
            <a:pPr eaLnBrk="1" hangingPunct="1"/>
            <a:r>
              <a:rPr lang="en-US" sz="4000" dirty="0"/>
              <a:t>Different Kinds Of Worship</a:t>
            </a:r>
          </a:p>
        </p:txBody>
      </p:sp>
      <p:sp>
        <p:nvSpPr>
          <p:cNvPr id="5123" name="Rectangle 1028"/>
          <p:cNvSpPr>
            <a:spLocks noGrp="1" noChangeArrowheads="1"/>
          </p:cNvSpPr>
          <p:nvPr>
            <p:ph idx="1"/>
          </p:nvPr>
        </p:nvSpPr>
        <p:spPr>
          <a:xfrm>
            <a:off x="685800" y="1541929"/>
            <a:ext cx="7772400" cy="3379694"/>
          </a:xfrm>
        </p:spPr>
        <p:txBody>
          <a:bodyPr/>
          <a:lstStyle/>
          <a:p>
            <a:pPr marL="463550" indent="-463550" eaLnBrk="1" hangingPunct="1">
              <a:spcBef>
                <a:spcPct val="0"/>
              </a:spcBef>
              <a:spcAft>
                <a:spcPts val="3200"/>
              </a:spcAft>
            </a:pPr>
            <a:r>
              <a:rPr lang="en-US" sz="2800" dirty="0">
                <a:solidFill>
                  <a:srgbClr val="FFFF00"/>
                </a:solidFill>
                <a:latin typeface="+mj-lt"/>
                <a:cs typeface="Times New Roman" pitchFamily="18" charset="0"/>
              </a:rPr>
              <a:t>Vain Worship</a:t>
            </a:r>
            <a:r>
              <a:rPr lang="en-US" sz="2800" dirty="0">
                <a:latin typeface="+mj-lt"/>
                <a:cs typeface="Times New Roman" pitchFamily="18" charset="0"/>
              </a:rPr>
              <a:t>  </a:t>
            </a:r>
            <a:r>
              <a:rPr lang="en-US" sz="2800" dirty="0">
                <a:cs typeface="Times New Roman" pitchFamily="18" charset="0"/>
              </a:rPr>
              <a:t>(Mt. 15:8-9)</a:t>
            </a:r>
            <a:r>
              <a:rPr lang="en-US" sz="2800" dirty="0"/>
              <a:t> </a:t>
            </a:r>
          </a:p>
          <a:p>
            <a:pPr marL="463550" indent="-463550" eaLnBrk="1" hangingPunct="1">
              <a:spcBef>
                <a:spcPct val="0"/>
              </a:spcBef>
              <a:spcAft>
                <a:spcPts val="3200"/>
              </a:spcAft>
            </a:pPr>
            <a:r>
              <a:rPr lang="en-US" sz="2800" dirty="0">
                <a:solidFill>
                  <a:srgbClr val="FFFF00"/>
                </a:solidFill>
                <a:latin typeface="+mj-lt"/>
                <a:cs typeface="Times New Roman" pitchFamily="18" charset="0"/>
              </a:rPr>
              <a:t>Ignorant Worship  </a:t>
            </a:r>
            <a:r>
              <a:rPr lang="en-US" sz="2800" dirty="0">
                <a:cs typeface="Times New Roman" pitchFamily="18" charset="0"/>
              </a:rPr>
              <a:t>(Acts 17:23)</a:t>
            </a:r>
            <a:r>
              <a:rPr lang="en-US" sz="2800" dirty="0"/>
              <a:t> </a:t>
            </a:r>
          </a:p>
          <a:p>
            <a:pPr marL="463550" indent="-463550" eaLnBrk="1" hangingPunct="1">
              <a:spcBef>
                <a:spcPct val="0"/>
              </a:spcBef>
              <a:spcAft>
                <a:spcPts val="3200"/>
              </a:spcAft>
            </a:pPr>
            <a:r>
              <a:rPr lang="en-US" sz="2800" dirty="0">
                <a:solidFill>
                  <a:srgbClr val="FFFF00"/>
                </a:solidFill>
                <a:latin typeface="+mj-lt"/>
                <a:cs typeface="Times New Roman" pitchFamily="18" charset="0"/>
              </a:rPr>
              <a:t>Will-Worship  </a:t>
            </a:r>
            <a:r>
              <a:rPr lang="en-US" sz="2800" dirty="0">
                <a:cs typeface="Times New Roman" pitchFamily="18" charset="0"/>
              </a:rPr>
              <a:t>(Col. 2:20-23)</a:t>
            </a:r>
            <a:r>
              <a:rPr lang="en-US" sz="2800" dirty="0"/>
              <a:t> </a:t>
            </a:r>
          </a:p>
          <a:p>
            <a:pPr marL="463550" indent="-463550" eaLnBrk="1" hangingPunct="1">
              <a:spcBef>
                <a:spcPct val="0"/>
              </a:spcBef>
              <a:spcAft>
                <a:spcPts val="3200"/>
              </a:spcAft>
            </a:pPr>
            <a:r>
              <a:rPr lang="en-US" sz="2800" dirty="0">
                <a:solidFill>
                  <a:srgbClr val="FFFF00"/>
                </a:solidFill>
                <a:latin typeface="+mj-lt"/>
                <a:cs typeface="Times New Roman" pitchFamily="18" charset="0"/>
              </a:rPr>
              <a:t>True Worship  </a:t>
            </a:r>
            <a:r>
              <a:rPr lang="en-US" sz="2800" dirty="0">
                <a:cs typeface="Times New Roman" pitchFamily="18" charset="0"/>
              </a:rPr>
              <a:t>(Jn. 4:23-25)</a:t>
            </a:r>
            <a:r>
              <a:rPr lang="en-US" dirty="0"/>
              <a:t> </a:t>
            </a:r>
          </a:p>
        </p:txBody>
      </p:sp>
      <p:sp>
        <p:nvSpPr>
          <p:cNvPr id="6" name="Slide Number Placeholder 5"/>
          <p:cNvSpPr>
            <a:spLocks noGrp="1"/>
          </p:cNvSpPr>
          <p:nvPr>
            <p:ph type="sldNum" sz="quarter" idx="12"/>
          </p:nvPr>
        </p:nvSpPr>
        <p:spPr/>
        <p:txBody>
          <a:bodyPr/>
          <a:lstStyle/>
          <a:p>
            <a:fld id="{A64A7929-2DFA-4EFA-AB6E-FB44A851FB99}" type="slidenum">
              <a:rPr lang="en-US"/>
              <a:pPr/>
              <a:t>9</a:t>
            </a:fld>
            <a:endParaRPr lang="en-US"/>
          </a:p>
        </p:txBody>
      </p:sp>
      <p:sp>
        <p:nvSpPr>
          <p:cNvPr id="2" name="Footer Placeholder 1"/>
          <p:cNvSpPr>
            <a:spLocks noGrp="1"/>
          </p:cNvSpPr>
          <p:nvPr>
            <p:ph type="ftr" sz="quarter" idx="11"/>
          </p:nvPr>
        </p:nvSpPr>
        <p:spPr/>
        <p:txBody>
          <a:bodyPr/>
          <a:lstStyle/>
          <a:p>
            <a:r>
              <a:rPr lang="en-US" smtClean="0"/>
              <a:t>Kevin Kay</a:t>
            </a:r>
            <a:endParaRPr lang="en-US"/>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96000" y="4308259"/>
            <a:ext cx="2362200" cy="1730463"/>
          </a:xfrm>
          <a:prstGeom prst="rect">
            <a:avLst/>
          </a:prstGeom>
        </p:spPr>
      </p:pic>
    </p:spTree>
    <p:extLst>
      <p:ext uri="{BB962C8B-B14F-4D97-AF65-F5344CB8AC3E}">
        <p14:creationId xmlns:p14="http://schemas.microsoft.com/office/powerpoint/2010/main" val="286192550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 calcmode="lin" valueType="num">
                                      <p:cBhvr>
                                        <p:cTn id="7" dur="500" fill="hold"/>
                                        <p:tgtEl>
                                          <p:spTgt spid="512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512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5123">
                                            <p:txEl>
                                              <p:pRg st="0" end="0"/>
                                            </p:txEl>
                                          </p:spTgt>
                                        </p:tgtEl>
                                      </p:cBhvr>
                                    </p:animEffect>
                                  </p:childTnLst>
                                </p:cTn>
                              </p:par>
                              <p:par>
                                <p:cTn id="10" presetID="53" presetClass="entr" presetSubtype="16" fill="hold" nodeType="withEffect">
                                  <p:stCondLst>
                                    <p:cond delay="0"/>
                                  </p:stCondLst>
                                  <p:childTnLst>
                                    <p:set>
                                      <p:cBhvr>
                                        <p:cTn id="11" dur="1" fill="hold">
                                          <p:stCondLst>
                                            <p:cond delay="0"/>
                                          </p:stCondLst>
                                        </p:cTn>
                                        <p:tgtEl>
                                          <p:spTgt spid="5123">
                                            <p:txEl>
                                              <p:pRg st="1" end="1"/>
                                            </p:txEl>
                                          </p:spTgt>
                                        </p:tgtEl>
                                        <p:attrNameLst>
                                          <p:attrName>style.visibility</p:attrName>
                                        </p:attrNameLst>
                                      </p:cBhvr>
                                      <p:to>
                                        <p:strVal val="visible"/>
                                      </p:to>
                                    </p:set>
                                    <p:anim calcmode="lin" valueType="num">
                                      <p:cBhvr>
                                        <p:cTn id="12" dur="500" fill="hold"/>
                                        <p:tgtEl>
                                          <p:spTgt spid="5123">
                                            <p:txEl>
                                              <p:pRg st="1" end="1"/>
                                            </p:txEl>
                                          </p:spTgt>
                                        </p:tgtEl>
                                        <p:attrNameLst>
                                          <p:attrName>ppt_w</p:attrName>
                                        </p:attrNameLst>
                                      </p:cBhvr>
                                      <p:tavLst>
                                        <p:tav tm="0">
                                          <p:val>
                                            <p:fltVal val="0"/>
                                          </p:val>
                                        </p:tav>
                                        <p:tav tm="100000">
                                          <p:val>
                                            <p:strVal val="#ppt_w"/>
                                          </p:val>
                                        </p:tav>
                                      </p:tavLst>
                                    </p:anim>
                                    <p:anim calcmode="lin" valueType="num">
                                      <p:cBhvr>
                                        <p:cTn id="13" dur="500" fill="hold"/>
                                        <p:tgtEl>
                                          <p:spTgt spid="5123">
                                            <p:txEl>
                                              <p:pRg st="1" end="1"/>
                                            </p:txEl>
                                          </p:spTgt>
                                        </p:tgtEl>
                                        <p:attrNameLst>
                                          <p:attrName>ppt_h</p:attrName>
                                        </p:attrNameLst>
                                      </p:cBhvr>
                                      <p:tavLst>
                                        <p:tav tm="0">
                                          <p:val>
                                            <p:fltVal val="0"/>
                                          </p:val>
                                        </p:tav>
                                        <p:tav tm="100000">
                                          <p:val>
                                            <p:strVal val="#ppt_h"/>
                                          </p:val>
                                        </p:tav>
                                      </p:tavLst>
                                    </p:anim>
                                    <p:animEffect transition="in" filter="fade">
                                      <p:cBhvr>
                                        <p:cTn id="14" dur="500"/>
                                        <p:tgtEl>
                                          <p:spTgt spid="5123">
                                            <p:txEl>
                                              <p:pRg st="1" end="1"/>
                                            </p:txEl>
                                          </p:spTgt>
                                        </p:tgtEl>
                                      </p:cBhvr>
                                    </p:animEffect>
                                  </p:childTnLst>
                                </p:cTn>
                              </p:par>
                              <p:par>
                                <p:cTn id="15" presetID="53" presetClass="entr" presetSubtype="16" fill="hold" nodeType="withEffect">
                                  <p:stCondLst>
                                    <p:cond delay="0"/>
                                  </p:stCondLst>
                                  <p:childTnLst>
                                    <p:set>
                                      <p:cBhvr>
                                        <p:cTn id="16" dur="1" fill="hold">
                                          <p:stCondLst>
                                            <p:cond delay="0"/>
                                          </p:stCondLst>
                                        </p:cTn>
                                        <p:tgtEl>
                                          <p:spTgt spid="5123">
                                            <p:txEl>
                                              <p:pRg st="2" end="2"/>
                                            </p:txEl>
                                          </p:spTgt>
                                        </p:tgtEl>
                                        <p:attrNameLst>
                                          <p:attrName>style.visibility</p:attrName>
                                        </p:attrNameLst>
                                      </p:cBhvr>
                                      <p:to>
                                        <p:strVal val="visible"/>
                                      </p:to>
                                    </p:set>
                                    <p:anim calcmode="lin" valueType="num">
                                      <p:cBhvr>
                                        <p:cTn id="17" dur="500" fill="hold"/>
                                        <p:tgtEl>
                                          <p:spTgt spid="5123">
                                            <p:txEl>
                                              <p:pRg st="2" end="2"/>
                                            </p:txEl>
                                          </p:spTgt>
                                        </p:tgtEl>
                                        <p:attrNameLst>
                                          <p:attrName>ppt_w</p:attrName>
                                        </p:attrNameLst>
                                      </p:cBhvr>
                                      <p:tavLst>
                                        <p:tav tm="0">
                                          <p:val>
                                            <p:fltVal val="0"/>
                                          </p:val>
                                        </p:tav>
                                        <p:tav tm="100000">
                                          <p:val>
                                            <p:strVal val="#ppt_w"/>
                                          </p:val>
                                        </p:tav>
                                      </p:tavLst>
                                    </p:anim>
                                    <p:anim calcmode="lin" valueType="num">
                                      <p:cBhvr>
                                        <p:cTn id="18" dur="500" fill="hold"/>
                                        <p:tgtEl>
                                          <p:spTgt spid="5123">
                                            <p:txEl>
                                              <p:pRg st="2" end="2"/>
                                            </p:txEl>
                                          </p:spTgt>
                                        </p:tgtEl>
                                        <p:attrNameLst>
                                          <p:attrName>ppt_h</p:attrName>
                                        </p:attrNameLst>
                                      </p:cBhvr>
                                      <p:tavLst>
                                        <p:tav tm="0">
                                          <p:val>
                                            <p:fltVal val="0"/>
                                          </p:val>
                                        </p:tav>
                                        <p:tav tm="100000">
                                          <p:val>
                                            <p:strVal val="#ppt_h"/>
                                          </p:val>
                                        </p:tav>
                                      </p:tavLst>
                                    </p:anim>
                                    <p:animEffect transition="in" filter="fade">
                                      <p:cBhvr>
                                        <p:cTn id="19" dur="500"/>
                                        <p:tgtEl>
                                          <p:spTgt spid="5123">
                                            <p:txEl>
                                              <p:pRg st="2" end="2"/>
                                            </p:txEl>
                                          </p:spTgt>
                                        </p:tgtEl>
                                      </p:cBhvr>
                                    </p:animEffect>
                                  </p:childTnLst>
                                </p:cTn>
                              </p:par>
                              <p:par>
                                <p:cTn id="20" presetID="53" presetClass="entr" presetSubtype="16" fill="hold" nodeType="withEffect">
                                  <p:stCondLst>
                                    <p:cond delay="0"/>
                                  </p:stCondLst>
                                  <p:childTnLst>
                                    <p:set>
                                      <p:cBhvr>
                                        <p:cTn id="21" dur="1" fill="hold">
                                          <p:stCondLst>
                                            <p:cond delay="0"/>
                                          </p:stCondLst>
                                        </p:cTn>
                                        <p:tgtEl>
                                          <p:spTgt spid="5123">
                                            <p:txEl>
                                              <p:pRg st="3" end="3"/>
                                            </p:txEl>
                                          </p:spTgt>
                                        </p:tgtEl>
                                        <p:attrNameLst>
                                          <p:attrName>style.visibility</p:attrName>
                                        </p:attrNameLst>
                                      </p:cBhvr>
                                      <p:to>
                                        <p:strVal val="visible"/>
                                      </p:to>
                                    </p:set>
                                    <p:anim calcmode="lin" valueType="num">
                                      <p:cBhvr>
                                        <p:cTn id="22" dur="500" fill="hold"/>
                                        <p:tgtEl>
                                          <p:spTgt spid="5123">
                                            <p:txEl>
                                              <p:pRg st="3" end="3"/>
                                            </p:txEl>
                                          </p:spTgt>
                                        </p:tgtEl>
                                        <p:attrNameLst>
                                          <p:attrName>ppt_w</p:attrName>
                                        </p:attrNameLst>
                                      </p:cBhvr>
                                      <p:tavLst>
                                        <p:tav tm="0">
                                          <p:val>
                                            <p:fltVal val="0"/>
                                          </p:val>
                                        </p:tav>
                                        <p:tav tm="100000">
                                          <p:val>
                                            <p:strVal val="#ppt_w"/>
                                          </p:val>
                                        </p:tav>
                                      </p:tavLst>
                                    </p:anim>
                                    <p:anim calcmode="lin" valueType="num">
                                      <p:cBhvr>
                                        <p:cTn id="23" dur="500" fill="hold"/>
                                        <p:tgtEl>
                                          <p:spTgt spid="5123">
                                            <p:txEl>
                                              <p:pRg st="3" end="3"/>
                                            </p:txEl>
                                          </p:spTgt>
                                        </p:tgtEl>
                                        <p:attrNameLst>
                                          <p:attrName>ppt_h</p:attrName>
                                        </p:attrNameLst>
                                      </p:cBhvr>
                                      <p:tavLst>
                                        <p:tav tm="0">
                                          <p:val>
                                            <p:fltVal val="0"/>
                                          </p:val>
                                        </p:tav>
                                        <p:tav tm="100000">
                                          <p:val>
                                            <p:strVal val="#ppt_h"/>
                                          </p:val>
                                        </p:tav>
                                      </p:tavLst>
                                    </p:anim>
                                    <p:animEffect transition="in" filter="fade">
                                      <p:cBhvr>
                                        <p:cTn id="24" dur="500"/>
                                        <p:tgtEl>
                                          <p:spTgt spid="512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“Present”</a:t>
            </a:r>
            <a:br>
              <a:rPr lang="en-US" dirty="0" smtClean="0"/>
            </a:br>
            <a:r>
              <a:rPr lang="en-US" sz="3000" dirty="0" smtClean="0">
                <a:latin typeface="+mn-lt"/>
              </a:rPr>
              <a:t>(</a:t>
            </a:r>
            <a:r>
              <a:rPr lang="en-US" sz="3000" i="1" dirty="0" err="1" smtClean="0">
                <a:latin typeface="+mn-lt"/>
              </a:rPr>
              <a:t>paristemi</a:t>
            </a:r>
            <a:r>
              <a:rPr lang="en-US" sz="3000" dirty="0" smtClean="0">
                <a:latin typeface="+mn-lt"/>
              </a:rPr>
              <a:t>)</a:t>
            </a:r>
            <a:endParaRPr lang="en-US" sz="3000" dirty="0">
              <a:latin typeface="+mn-lt"/>
            </a:endParaRPr>
          </a:p>
        </p:txBody>
      </p:sp>
      <p:sp>
        <p:nvSpPr>
          <p:cNvPr id="3" name="Content Placeholder 2"/>
          <p:cNvSpPr>
            <a:spLocks noGrp="1"/>
          </p:cNvSpPr>
          <p:nvPr>
            <p:ph idx="1"/>
          </p:nvPr>
        </p:nvSpPr>
        <p:spPr/>
        <p:txBody>
          <a:bodyPr/>
          <a:lstStyle/>
          <a:p>
            <a:pPr marL="457200" indent="-457200"/>
            <a:r>
              <a:rPr lang="en-US" sz="2800" b="1" dirty="0" smtClean="0">
                <a:effectLst>
                  <a:outerShdw blurRad="38100" dist="38100" dir="2700000" algn="tl">
                    <a:srgbClr val="000000">
                      <a:alpha val="43137"/>
                    </a:srgbClr>
                  </a:outerShdw>
                </a:effectLst>
              </a:rPr>
              <a:t>Rom</a:t>
            </a:r>
            <a:r>
              <a:rPr lang="en-US" sz="2800" b="1" dirty="0">
                <a:effectLst>
                  <a:outerShdw blurRad="38100" dist="38100" dir="2700000" algn="tl">
                    <a:srgbClr val="000000">
                      <a:alpha val="43137"/>
                    </a:srgbClr>
                  </a:outerShdw>
                </a:effectLst>
              </a:rPr>
              <a:t>. 6:19:  </a:t>
            </a:r>
            <a:r>
              <a:rPr lang="en-US" sz="2800" baseline="30000" dirty="0">
                <a:effectLst>
                  <a:outerShdw blurRad="38100" dist="38100" dir="2700000" algn="tl">
                    <a:srgbClr val="000000">
                      <a:alpha val="43137"/>
                    </a:srgbClr>
                  </a:outerShdw>
                </a:effectLst>
              </a:rPr>
              <a:t>19 </a:t>
            </a:r>
            <a:r>
              <a:rPr lang="en-US" sz="2800" dirty="0">
                <a:effectLst>
                  <a:outerShdw blurRad="38100" dist="38100" dir="2700000" algn="tl">
                    <a:srgbClr val="000000">
                      <a:alpha val="43137"/>
                    </a:srgbClr>
                  </a:outerShdw>
                </a:effectLst>
              </a:rPr>
              <a:t>I speak in human terms because of the weakness of your flesh. For just as you </a:t>
            </a:r>
            <a:r>
              <a:rPr lang="en-US" sz="2800" b="1" dirty="0">
                <a:solidFill>
                  <a:srgbClr val="FFFF00"/>
                </a:solidFill>
                <a:effectLst>
                  <a:outerShdw blurRad="38100" dist="38100" dir="2700000" algn="tl">
                    <a:srgbClr val="000000">
                      <a:alpha val="43137"/>
                    </a:srgbClr>
                  </a:outerShdw>
                </a:effectLst>
              </a:rPr>
              <a:t>presented</a:t>
            </a:r>
            <a:r>
              <a:rPr lang="en-US" sz="2800" dirty="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your </a:t>
            </a:r>
            <a:r>
              <a:rPr lang="en-US" sz="2800" dirty="0">
                <a:effectLst>
                  <a:outerShdw blurRad="38100" dist="38100" dir="2700000" algn="tl">
                    <a:srgbClr val="000000">
                      <a:alpha val="43137"/>
                    </a:srgbClr>
                  </a:outerShdw>
                </a:effectLst>
              </a:rPr>
              <a:t>members as slaves of uncleanness, and of lawlessness leading to more lawlessness, so now </a:t>
            </a:r>
            <a:r>
              <a:rPr lang="en-US" sz="2800" b="1" dirty="0">
                <a:solidFill>
                  <a:srgbClr val="FFFF00"/>
                </a:solidFill>
                <a:effectLst>
                  <a:outerShdw blurRad="38100" dist="38100" dir="2700000" algn="tl">
                    <a:srgbClr val="000000">
                      <a:alpha val="43137"/>
                    </a:srgbClr>
                  </a:outerShdw>
                </a:effectLst>
              </a:rPr>
              <a:t>present</a:t>
            </a:r>
            <a:r>
              <a:rPr lang="en-US" sz="2800" dirty="0">
                <a:effectLst>
                  <a:outerShdw blurRad="38100" dist="38100" dir="2700000" algn="tl">
                    <a:srgbClr val="000000">
                      <a:alpha val="43137"/>
                    </a:srgbClr>
                  </a:outerShdw>
                </a:effectLst>
              </a:rPr>
              <a:t> </a:t>
            </a:r>
            <a:r>
              <a:rPr lang="en-US" sz="2800" dirty="0" smtClean="0">
                <a:effectLst>
                  <a:outerShdw blurRad="38100" dist="38100" dir="2700000" algn="tl">
                    <a:srgbClr val="000000">
                      <a:alpha val="43137"/>
                    </a:srgbClr>
                  </a:outerShdw>
                </a:effectLst>
              </a:rPr>
              <a:t>your </a:t>
            </a:r>
            <a:r>
              <a:rPr lang="en-US" sz="2800" dirty="0">
                <a:effectLst>
                  <a:outerShdw blurRad="38100" dist="38100" dir="2700000" algn="tl">
                    <a:srgbClr val="000000">
                      <a:alpha val="43137"/>
                    </a:srgbClr>
                  </a:outerShdw>
                </a:effectLst>
              </a:rPr>
              <a:t>members as slaves of righteousness for holiness.</a:t>
            </a:r>
          </a:p>
        </p:txBody>
      </p:sp>
      <p:sp>
        <p:nvSpPr>
          <p:cNvPr id="4" name="Footer Placeholder 3"/>
          <p:cNvSpPr>
            <a:spLocks noGrp="1"/>
          </p:cNvSpPr>
          <p:nvPr>
            <p:ph type="ftr" sz="quarter" idx="11"/>
          </p:nvPr>
        </p:nvSpPr>
        <p:spPr/>
        <p:txBody>
          <a:bodyPr/>
          <a:lstStyle/>
          <a:p>
            <a:r>
              <a:rPr lang="en-US" smtClean="0"/>
              <a:t>Kevin Kay</a:t>
            </a:r>
            <a:endParaRPr lang="en-US"/>
          </a:p>
        </p:txBody>
      </p:sp>
      <p:sp>
        <p:nvSpPr>
          <p:cNvPr id="5" name="Slide Number Placeholder 4"/>
          <p:cNvSpPr>
            <a:spLocks noGrp="1"/>
          </p:cNvSpPr>
          <p:nvPr>
            <p:ph type="sldNum" sz="quarter" idx="12"/>
          </p:nvPr>
        </p:nvSpPr>
        <p:spPr/>
        <p:txBody>
          <a:bodyPr/>
          <a:lstStyle/>
          <a:p>
            <a:fld id="{156EC2FA-43DB-4F1E-808B-3DA229752D5A}" type="slidenum">
              <a:rPr lang="en-US" smtClean="0"/>
              <a:t>90</a:t>
            </a:fld>
            <a:endParaRPr lang="en-US"/>
          </a:p>
        </p:txBody>
      </p:sp>
      <p:sp>
        <p:nvSpPr>
          <p:cNvPr id="6" name="Rounded Rectangular Callout 5"/>
          <p:cNvSpPr/>
          <p:nvPr/>
        </p:nvSpPr>
        <p:spPr bwMode="auto">
          <a:xfrm>
            <a:off x="999565" y="1482729"/>
            <a:ext cx="2124635" cy="517571"/>
          </a:xfrm>
          <a:prstGeom prst="wedgeRoundRectCallout">
            <a:avLst>
              <a:gd name="adj1" fmla="val 17910"/>
              <a:gd name="adj2" fmla="val 139988"/>
              <a:gd name="adj3" fmla="val 16667"/>
            </a:avLst>
          </a:prstGeom>
          <a:solidFill>
            <a:schemeClr val="bg2">
              <a:lumMod val="60000"/>
              <a:lumOff val="40000"/>
            </a:schemeClr>
          </a:solidFill>
          <a:ln w="9525" cap="flat" cmpd="sng"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charset="0"/>
              </a:rPr>
              <a:t>Aorist tense</a:t>
            </a:r>
          </a:p>
        </p:txBody>
      </p:sp>
      <p:sp>
        <p:nvSpPr>
          <p:cNvPr id="7" name="Rounded Rectangular Callout 6"/>
          <p:cNvSpPr/>
          <p:nvPr/>
        </p:nvSpPr>
        <p:spPr bwMode="auto">
          <a:xfrm>
            <a:off x="4572000" y="2397129"/>
            <a:ext cx="2245659" cy="517571"/>
          </a:xfrm>
          <a:prstGeom prst="wedgeRoundRectCallout">
            <a:avLst>
              <a:gd name="adj1" fmla="val 17910"/>
              <a:gd name="adj2" fmla="val 139988"/>
              <a:gd name="adj3" fmla="val 16667"/>
            </a:avLst>
          </a:prstGeom>
          <a:solidFill>
            <a:schemeClr val="bg2">
              <a:lumMod val="60000"/>
              <a:lumOff val="40000"/>
            </a:schemeClr>
          </a:solidFill>
          <a:ln w="9525" cap="flat" cmpd="sng" algn="ctr">
            <a:noFill/>
            <a:prstDash val="solid"/>
            <a:round/>
            <a:headEnd type="none" w="med" len="med"/>
            <a:tailEnd type="none" w="med" len="med"/>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outerShdw blurRad="38100" dist="38100" dir="2700000" algn="tl">
                    <a:srgbClr val="000000">
                      <a:alpha val="43137"/>
                    </a:srgbClr>
                  </a:outerShdw>
                </a:effectLst>
                <a:latin typeface="Arial" charset="0"/>
              </a:rPr>
              <a:t>Aorist tense</a:t>
            </a:r>
          </a:p>
        </p:txBody>
      </p:sp>
    </p:spTree>
    <p:extLst>
      <p:ext uri="{BB962C8B-B14F-4D97-AF65-F5344CB8AC3E}">
        <p14:creationId xmlns:p14="http://schemas.microsoft.com/office/powerpoint/2010/main" val="332197947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wipe(down)">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200" dirty="0" smtClean="0"/>
              <a:t>Observations On Rom. 12:1</a:t>
            </a:r>
            <a:endParaRPr lang="en-US" sz="4200" dirty="0"/>
          </a:p>
        </p:txBody>
      </p:sp>
      <p:sp>
        <p:nvSpPr>
          <p:cNvPr id="3" name="Content Placeholder 2"/>
          <p:cNvSpPr>
            <a:spLocks noGrp="1"/>
          </p:cNvSpPr>
          <p:nvPr>
            <p:ph idx="1"/>
          </p:nvPr>
        </p:nvSpPr>
        <p:spPr/>
        <p:txBody>
          <a:bodyPr/>
          <a:lstStyle/>
          <a:p>
            <a:pPr marL="514350" indent="-514350">
              <a:spcBef>
                <a:spcPts val="0"/>
              </a:spcBef>
              <a:spcAft>
                <a:spcPts val="2400"/>
              </a:spcAft>
              <a:buClr>
                <a:schemeClr val="tx1"/>
              </a:buClr>
              <a:buSzPct val="100000"/>
              <a:buFont typeface="+mj-lt"/>
              <a:buAutoNum type="arabicPeriod" startAt="6"/>
            </a:pPr>
            <a:r>
              <a:rPr lang="en-US" sz="2800" dirty="0" smtClean="0">
                <a:effectLst>
                  <a:outerShdw blurRad="38100" dist="38100" dir="2700000" algn="tl">
                    <a:srgbClr val="000000">
                      <a:alpha val="43137"/>
                    </a:srgbClr>
                  </a:outerShdw>
                </a:effectLst>
              </a:rPr>
              <a:t>Does </a:t>
            </a:r>
            <a:r>
              <a:rPr lang="en-US" sz="2800" dirty="0" smtClean="0">
                <a:effectLst>
                  <a:outerShdw blurRad="38100" dist="38100" dir="2700000" algn="tl">
                    <a:srgbClr val="000000">
                      <a:alpha val="43137"/>
                    </a:srgbClr>
                  </a:outerShdw>
                </a:effectLst>
              </a:rPr>
              <a:t>Rom</a:t>
            </a:r>
            <a:r>
              <a:rPr lang="en-US" sz="2800" dirty="0">
                <a:effectLst>
                  <a:outerShdw blurRad="38100" dist="38100" dir="2700000" algn="tl">
                    <a:srgbClr val="000000">
                      <a:alpha val="43137"/>
                    </a:srgbClr>
                  </a:outerShdw>
                </a:effectLst>
              </a:rPr>
              <a:t>. 12:2 </a:t>
            </a:r>
            <a:r>
              <a:rPr lang="en-US" sz="2800" b="1" dirty="0">
                <a:solidFill>
                  <a:srgbClr val="FFFF00"/>
                </a:solidFill>
                <a:effectLst>
                  <a:outerShdw blurRad="38100" dist="38100" dir="2700000" algn="tl">
                    <a:srgbClr val="000000">
                      <a:alpha val="43137"/>
                    </a:srgbClr>
                  </a:outerShdw>
                </a:effectLst>
              </a:rPr>
              <a:t>explain</a:t>
            </a:r>
            <a:r>
              <a:rPr lang="en-US" sz="2800" dirty="0">
                <a:effectLst>
                  <a:outerShdw blurRad="38100" dist="38100" dir="2700000" algn="tl">
                    <a:srgbClr val="000000">
                      <a:alpha val="43137"/>
                    </a:srgbClr>
                  </a:outerShdw>
                </a:effectLst>
              </a:rPr>
              <a:t> Rom. 12:1</a:t>
            </a:r>
            <a:r>
              <a:rPr lang="en-US" sz="2800" dirty="0" smtClean="0">
                <a:effectLst>
                  <a:outerShdw blurRad="38100" dist="38100" dir="2700000" algn="tl">
                    <a:srgbClr val="000000">
                      <a:alpha val="43137"/>
                    </a:srgbClr>
                  </a:outerShdw>
                </a:effectLst>
              </a:rPr>
              <a:t>?</a:t>
            </a:r>
          </a:p>
        </p:txBody>
      </p:sp>
      <p:sp>
        <p:nvSpPr>
          <p:cNvPr id="4" name="Footer Placeholder 3"/>
          <p:cNvSpPr>
            <a:spLocks noGrp="1"/>
          </p:cNvSpPr>
          <p:nvPr>
            <p:ph type="ftr" sz="quarter" idx="11"/>
          </p:nvPr>
        </p:nvSpPr>
        <p:spPr/>
        <p:txBody>
          <a:bodyPr/>
          <a:lstStyle/>
          <a:p>
            <a:r>
              <a:rPr lang="en-US" smtClean="0">
                <a:solidFill>
                  <a:srgbClr val="FFFFFF"/>
                </a:solidFill>
              </a:rPr>
              <a:t>Kevin Kay</a:t>
            </a:r>
            <a:endParaRPr lang="en-US">
              <a:solidFill>
                <a:srgbClr val="FFFFFF"/>
              </a:solidFill>
            </a:endParaRPr>
          </a:p>
        </p:txBody>
      </p:sp>
      <p:sp>
        <p:nvSpPr>
          <p:cNvPr id="5" name="Slide Number Placeholder 4"/>
          <p:cNvSpPr>
            <a:spLocks noGrp="1"/>
          </p:cNvSpPr>
          <p:nvPr>
            <p:ph type="sldNum" sz="quarter" idx="12"/>
          </p:nvPr>
        </p:nvSpPr>
        <p:spPr/>
        <p:txBody>
          <a:bodyPr/>
          <a:lstStyle/>
          <a:p>
            <a:fld id="{156EC2FA-43DB-4F1E-808B-3DA229752D5A}" type="slidenum">
              <a:rPr lang="en-US" smtClean="0">
                <a:solidFill>
                  <a:srgbClr val="FFFFFF"/>
                </a:solidFill>
              </a:rPr>
              <a:pPr/>
              <a:t>91</a:t>
            </a:fld>
            <a:endParaRPr lang="en-US">
              <a:solidFill>
                <a:srgbClr val="FFFFFF"/>
              </a:solidFill>
            </a:endParaRPr>
          </a:p>
        </p:txBody>
      </p:sp>
    </p:spTree>
    <p:extLst>
      <p:ext uri="{BB962C8B-B14F-4D97-AF65-F5344CB8AC3E}">
        <p14:creationId xmlns:p14="http://schemas.microsoft.com/office/powerpoint/2010/main" val="241707167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Verse 2 Explains Verse 1</a:t>
            </a:r>
            <a:endParaRPr lang="en-US" sz="4000" dirty="0"/>
          </a:p>
        </p:txBody>
      </p:sp>
      <p:sp>
        <p:nvSpPr>
          <p:cNvPr id="3" name="Content Placeholder 2"/>
          <p:cNvSpPr>
            <a:spLocks noGrp="1"/>
          </p:cNvSpPr>
          <p:nvPr>
            <p:ph idx="1"/>
          </p:nvPr>
        </p:nvSpPr>
        <p:spPr/>
        <p:txBody>
          <a:bodyPr/>
          <a:lstStyle/>
          <a:p>
            <a:pPr marL="457200" indent="-457200">
              <a:spcBef>
                <a:spcPts val="0"/>
              </a:spcBef>
              <a:spcAft>
                <a:spcPts val="2400"/>
              </a:spcAft>
            </a:pPr>
            <a:r>
              <a:rPr lang="en-US" sz="2800" i="1" dirty="0" smtClean="0">
                <a:effectLst>
                  <a:outerShdw blurRad="38100" dist="38100" dir="2700000" algn="tl">
                    <a:srgbClr val="000000">
                      <a:alpha val="43137"/>
                    </a:srgbClr>
                  </a:outerShdw>
                </a:effectLst>
              </a:rPr>
              <a:t>Robert </a:t>
            </a:r>
            <a:r>
              <a:rPr lang="en-US" sz="2800" i="1" dirty="0" err="1">
                <a:effectLst>
                  <a:outerShdw blurRad="38100" dist="38100" dir="2700000" algn="tl">
                    <a:srgbClr val="000000">
                      <a:alpha val="43137"/>
                    </a:srgbClr>
                  </a:outerShdw>
                </a:effectLst>
              </a:rPr>
              <a:t>Mounce</a:t>
            </a:r>
            <a:r>
              <a:rPr lang="en-US" sz="2800" dirty="0">
                <a:effectLst>
                  <a:outerShdw blurRad="38100" dist="38100" dir="2700000" algn="tl">
                    <a:srgbClr val="000000">
                      <a:alpha val="43137"/>
                    </a:srgbClr>
                  </a:outerShdw>
                </a:effectLst>
              </a:rPr>
              <a:t>:  “If v. 1 speaks of a specific act in which we offer ourselves to God, v. 2 tells us of two ongoing activities that </a:t>
            </a:r>
            <a:r>
              <a:rPr lang="en-US" sz="2800" b="1" dirty="0">
                <a:solidFill>
                  <a:srgbClr val="FFFF00"/>
                </a:solidFill>
                <a:effectLst>
                  <a:outerShdw blurRad="38100" dist="38100" dir="2700000" algn="tl">
                    <a:srgbClr val="000000">
                      <a:alpha val="43137"/>
                    </a:srgbClr>
                  </a:outerShdw>
                </a:effectLst>
              </a:rPr>
              <a:t>carry out the intention of the living sacrifice</a:t>
            </a:r>
            <a:r>
              <a:rPr lang="en-US" sz="2800" dirty="0">
                <a:effectLst>
                  <a:outerShdw blurRad="38100" dist="38100" dir="2700000" algn="tl">
                    <a:srgbClr val="000000">
                      <a:alpha val="43137"/>
                    </a:srgbClr>
                  </a:outerShdw>
                </a:effectLst>
              </a:rPr>
              <a:t>. The first is negative; the second, positive.”  </a:t>
            </a:r>
            <a:r>
              <a:rPr lang="en-US" sz="2000" dirty="0">
                <a:effectLst>
                  <a:outerShdw blurRad="38100" dist="38100" dir="2700000" algn="tl">
                    <a:srgbClr val="000000">
                      <a:alpha val="43137"/>
                    </a:srgbClr>
                  </a:outerShdw>
                </a:effectLst>
              </a:rPr>
              <a:t>(Bold emphasis added, </a:t>
            </a:r>
            <a:r>
              <a:rPr lang="en-US" sz="2000" dirty="0" err="1">
                <a:effectLst>
                  <a:outerShdw blurRad="38100" dist="38100" dir="2700000" algn="tl">
                    <a:srgbClr val="000000">
                      <a:alpha val="43137"/>
                    </a:srgbClr>
                  </a:outerShdw>
                </a:effectLst>
              </a:rPr>
              <a:t>Mounce</a:t>
            </a:r>
            <a:r>
              <a:rPr lang="en-US" sz="2000" dirty="0">
                <a:effectLst>
                  <a:outerShdw blurRad="38100" dist="38100" dir="2700000" algn="tl">
                    <a:srgbClr val="000000">
                      <a:alpha val="43137"/>
                    </a:srgbClr>
                  </a:outerShdw>
                </a:effectLst>
              </a:rPr>
              <a:t>, “Romans,” </a:t>
            </a:r>
            <a:r>
              <a:rPr lang="en-US" sz="2000" dirty="0" err="1">
                <a:effectLst>
                  <a:outerShdw blurRad="38100" dist="38100" dir="2700000" algn="tl">
                    <a:srgbClr val="000000">
                      <a:alpha val="43137"/>
                    </a:srgbClr>
                  </a:outerShdw>
                </a:effectLst>
              </a:rPr>
              <a:t>NAC</a:t>
            </a:r>
            <a:r>
              <a:rPr lang="en-US" sz="2000" dirty="0">
                <a:effectLst>
                  <a:outerShdw blurRad="38100" dist="38100" dir="2700000" algn="tl">
                    <a:srgbClr val="000000">
                      <a:alpha val="43137"/>
                    </a:srgbClr>
                  </a:outerShdw>
                </a:effectLst>
              </a:rPr>
              <a:t>, 27, 232)</a:t>
            </a:r>
          </a:p>
          <a:p>
            <a:pPr marL="457200" indent="-457200">
              <a:spcBef>
                <a:spcPts val="0"/>
              </a:spcBef>
              <a:spcAft>
                <a:spcPts val="2400"/>
              </a:spcAft>
            </a:pPr>
            <a:r>
              <a:rPr lang="en-US" sz="2800" dirty="0" smtClean="0">
                <a:effectLst>
                  <a:outerShdw blurRad="38100" dist="38100" dir="2700000" algn="tl">
                    <a:srgbClr val="000000">
                      <a:alpha val="43137"/>
                    </a:srgbClr>
                  </a:outerShdw>
                </a:effectLst>
              </a:rPr>
              <a:t>“</a:t>
            </a:r>
            <a:r>
              <a:rPr lang="en-US" sz="2800" dirty="0">
                <a:effectLst>
                  <a:outerShdw blurRad="38100" dist="38100" dir="2700000" algn="tl">
                    <a:srgbClr val="000000">
                      <a:alpha val="43137"/>
                    </a:srgbClr>
                  </a:outerShdw>
                </a:effectLst>
              </a:rPr>
              <a:t>V 2, while grammatically parallel to v 1, really </a:t>
            </a:r>
            <a:r>
              <a:rPr lang="en-US" sz="2800" b="1" dirty="0">
                <a:solidFill>
                  <a:srgbClr val="FFFF00"/>
                </a:solidFill>
                <a:effectLst>
                  <a:outerShdw blurRad="38100" dist="38100" dir="2700000" algn="tl">
                    <a:srgbClr val="000000">
                      <a:alpha val="43137"/>
                    </a:srgbClr>
                  </a:outerShdw>
                </a:effectLst>
              </a:rPr>
              <a:t>explains in more detail </a:t>
            </a:r>
            <a:r>
              <a:rPr lang="en-US" sz="2800" dirty="0">
                <a:effectLst>
                  <a:outerShdw blurRad="38100" dist="38100" dir="2700000" algn="tl">
                    <a:srgbClr val="000000">
                      <a:alpha val="43137"/>
                    </a:srgbClr>
                  </a:outerShdw>
                </a:effectLst>
              </a:rPr>
              <a:t>how this giving of ourselves as sacrifices is to be carried out.”  </a:t>
            </a:r>
            <a:r>
              <a:rPr lang="en-US" sz="2000" dirty="0">
                <a:effectLst>
                  <a:outerShdw blurRad="38100" dist="38100" dir="2700000" algn="tl">
                    <a:srgbClr val="000000">
                      <a:alpha val="43137"/>
                    </a:srgbClr>
                  </a:outerShdw>
                </a:effectLst>
              </a:rPr>
              <a:t>(Bold emphasis added, NBC, Elec. Ed., n.p.)</a:t>
            </a:r>
          </a:p>
          <a:p>
            <a:pPr marL="457200" indent="-457200"/>
            <a:endParaRPr lang="en-US" sz="2800" dirty="0"/>
          </a:p>
        </p:txBody>
      </p:sp>
      <p:sp>
        <p:nvSpPr>
          <p:cNvPr id="4" name="Footer Placeholder 3"/>
          <p:cNvSpPr>
            <a:spLocks noGrp="1"/>
          </p:cNvSpPr>
          <p:nvPr>
            <p:ph type="ftr" sz="quarter" idx="11"/>
          </p:nvPr>
        </p:nvSpPr>
        <p:spPr/>
        <p:txBody>
          <a:bodyPr/>
          <a:lstStyle/>
          <a:p>
            <a:r>
              <a:rPr lang="en-US" smtClean="0"/>
              <a:t>Kevin Kay</a:t>
            </a:r>
            <a:endParaRPr lang="en-US"/>
          </a:p>
        </p:txBody>
      </p:sp>
      <p:sp>
        <p:nvSpPr>
          <p:cNvPr id="5" name="Slide Number Placeholder 4"/>
          <p:cNvSpPr>
            <a:spLocks noGrp="1"/>
          </p:cNvSpPr>
          <p:nvPr>
            <p:ph type="sldNum" sz="quarter" idx="12"/>
          </p:nvPr>
        </p:nvSpPr>
        <p:spPr/>
        <p:txBody>
          <a:bodyPr/>
          <a:lstStyle/>
          <a:p>
            <a:fld id="{156EC2FA-43DB-4F1E-808B-3DA229752D5A}" type="slidenum">
              <a:rPr lang="en-US" smtClean="0"/>
              <a:t>92</a:t>
            </a:fld>
            <a:endParaRPr lang="en-US"/>
          </a:p>
        </p:txBody>
      </p:sp>
    </p:spTree>
    <p:extLst>
      <p:ext uri="{BB962C8B-B14F-4D97-AF65-F5344CB8AC3E}">
        <p14:creationId xmlns:p14="http://schemas.microsoft.com/office/powerpoint/2010/main" val="203157648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200" dirty="0" smtClean="0"/>
              <a:t>Observations On Rom. 12:1</a:t>
            </a:r>
            <a:endParaRPr lang="en-US" sz="4200" dirty="0"/>
          </a:p>
        </p:txBody>
      </p:sp>
      <p:sp>
        <p:nvSpPr>
          <p:cNvPr id="3" name="Content Placeholder 2"/>
          <p:cNvSpPr>
            <a:spLocks noGrp="1"/>
          </p:cNvSpPr>
          <p:nvPr>
            <p:ph idx="1"/>
          </p:nvPr>
        </p:nvSpPr>
        <p:spPr/>
        <p:txBody>
          <a:bodyPr/>
          <a:lstStyle/>
          <a:p>
            <a:pPr marL="514350" indent="-514350">
              <a:spcBef>
                <a:spcPts val="0"/>
              </a:spcBef>
              <a:spcAft>
                <a:spcPts val="2400"/>
              </a:spcAft>
              <a:buClr>
                <a:schemeClr val="tx1"/>
              </a:buClr>
              <a:buSzPct val="100000"/>
              <a:buFont typeface="+mj-lt"/>
              <a:buAutoNum type="arabicPeriod" startAt="6"/>
            </a:pPr>
            <a:r>
              <a:rPr lang="en-US" sz="2800" dirty="0" smtClean="0">
                <a:effectLst>
                  <a:outerShdw blurRad="38100" dist="38100" dir="2700000" algn="tl">
                    <a:srgbClr val="000000">
                      <a:alpha val="43137"/>
                    </a:srgbClr>
                  </a:outerShdw>
                </a:effectLst>
              </a:rPr>
              <a:t>Does </a:t>
            </a:r>
            <a:r>
              <a:rPr lang="en-US" sz="2800" dirty="0" smtClean="0">
                <a:effectLst>
                  <a:outerShdw blurRad="38100" dist="38100" dir="2700000" algn="tl">
                    <a:srgbClr val="000000">
                      <a:alpha val="43137"/>
                    </a:srgbClr>
                  </a:outerShdw>
                </a:effectLst>
              </a:rPr>
              <a:t>Rom</a:t>
            </a:r>
            <a:r>
              <a:rPr lang="en-US" sz="2800" dirty="0">
                <a:effectLst>
                  <a:outerShdw blurRad="38100" dist="38100" dir="2700000" algn="tl">
                    <a:srgbClr val="000000">
                      <a:alpha val="43137"/>
                    </a:srgbClr>
                  </a:outerShdw>
                </a:effectLst>
              </a:rPr>
              <a:t>. 12:2 </a:t>
            </a:r>
            <a:r>
              <a:rPr lang="en-US" sz="2800" b="1" dirty="0">
                <a:solidFill>
                  <a:srgbClr val="FFFF00"/>
                </a:solidFill>
                <a:effectLst>
                  <a:outerShdw blurRad="38100" dist="38100" dir="2700000" algn="tl">
                    <a:srgbClr val="000000">
                      <a:alpha val="43137"/>
                    </a:srgbClr>
                  </a:outerShdw>
                </a:effectLst>
              </a:rPr>
              <a:t>explain</a:t>
            </a:r>
            <a:r>
              <a:rPr lang="en-US" sz="2800" dirty="0">
                <a:effectLst>
                  <a:outerShdw blurRad="38100" dist="38100" dir="2700000" algn="tl">
                    <a:srgbClr val="000000">
                      <a:alpha val="43137"/>
                    </a:srgbClr>
                  </a:outerShdw>
                </a:effectLst>
              </a:rPr>
              <a:t> Rom. 12:1</a:t>
            </a:r>
            <a:r>
              <a:rPr lang="en-US" sz="2800" dirty="0" smtClean="0">
                <a:effectLst>
                  <a:outerShdw blurRad="38100" dist="38100" dir="2700000" algn="tl">
                    <a:srgbClr val="000000">
                      <a:alpha val="43137"/>
                    </a:srgbClr>
                  </a:outerShdw>
                </a:effectLst>
              </a:rPr>
              <a:t>?</a:t>
            </a:r>
          </a:p>
          <a:p>
            <a:pPr marL="514350" indent="-514350">
              <a:spcBef>
                <a:spcPts val="0"/>
              </a:spcBef>
              <a:spcAft>
                <a:spcPts val="2400"/>
              </a:spcAft>
              <a:buClr>
                <a:schemeClr val="tx1"/>
              </a:buClr>
              <a:buSzPct val="100000"/>
              <a:buFont typeface="+mj-lt"/>
              <a:buAutoNum type="arabicPeriod" startAt="6"/>
            </a:pPr>
            <a:r>
              <a:rPr lang="en-US" sz="2800" dirty="0" smtClean="0">
                <a:effectLst>
                  <a:outerShdw blurRad="38100" dist="38100" dir="2700000" algn="tl">
                    <a:srgbClr val="000000">
                      <a:alpha val="43137"/>
                    </a:srgbClr>
                  </a:outerShdw>
                </a:effectLst>
              </a:rPr>
              <a:t>Is this </a:t>
            </a:r>
            <a:r>
              <a:rPr lang="en-US" sz="2800" b="1" dirty="0" smtClean="0">
                <a:solidFill>
                  <a:srgbClr val="FFFF00"/>
                </a:solidFill>
                <a:effectLst>
                  <a:outerShdw blurRad="38100" dist="38100" dir="2700000" algn="tl">
                    <a:srgbClr val="000000">
                      <a:alpha val="43137"/>
                    </a:srgbClr>
                  </a:outerShdw>
                </a:effectLst>
              </a:rPr>
              <a:t>figurative language</a:t>
            </a:r>
            <a:r>
              <a:rPr lang="en-US" sz="2800" dirty="0" smtClean="0">
                <a:effectLst>
                  <a:outerShdw blurRad="38100" dist="38100" dir="2700000" algn="tl">
                    <a:srgbClr val="000000">
                      <a:alpha val="43137"/>
                    </a:srgbClr>
                  </a:outerShdw>
                </a:effectLst>
              </a:rPr>
              <a:t> rather than literal?</a:t>
            </a:r>
          </a:p>
        </p:txBody>
      </p:sp>
      <p:sp>
        <p:nvSpPr>
          <p:cNvPr id="4" name="Footer Placeholder 3"/>
          <p:cNvSpPr>
            <a:spLocks noGrp="1"/>
          </p:cNvSpPr>
          <p:nvPr>
            <p:ph type="ftr" sz="quarter" idx="11"/>
          </p:nvPr>
        </p:nvSpPr>
        <p:spPr/>
        <p:txBody>
          <a:bodyPr/>
          <a:lstStyle/>
          <a:p>
            <a:r>
              <a:rPr lang="en-US" smtClean="0">
                <a:solidFill>
                  <a:srgbClr val="FFFFFF"/>
                </a:solidFill>
              </a:rPr>
              <a:t>Kevin Kay</a:t>
            </a:r>
            <a:endParaRPr lang="en-US">
              <a:solidFill>
                <a:srgbClr val="FFFFFF"/>
              </a:solidFill>
            </a:endParaRPr>
          </a:p>
        </p:txBody>
      </p:sp>
      <p:sp>
        <p:nvSpPr>
          <p:cNvPr id="5" name="Slide Number Placeholder 4"/>
          <p:cNvSpPr>
            <a:spLocks noGrp="1"/>
          </p:cNvSpPr>
          <p:nvPr>
            <p:ph type="sldNum" sz="quarter" idx="12"/>
          </p:nvPr>
        </p:nvSpPr>
        <p:spPr/>
        <p:txBody>
          <a:bodyPr/>
          <a:lstStyle/>
          <a:p>
            <a:fld id="{156EC2FA-43DB-4F1E-808B-3DA229752D5A}" type="slidenum">
              <a:rPr lang="en-US" smtClean="0">
                <a:solidFill>
                  <a:srgbClr val="FFFFFF"/>
                </a:solidFill>
              </a:rPr>
              <a:pPr/>
              <a:t>93</a:t>
            </a:fld>
            <a:endParaRPr lang="en-US">
              <a:solidFill>
                <a:srgbClr val="FFFFFF"/>
              </a:solidFill>
            </a:endParaRPr>
          </a:p>
        </p:txBody>
      </p:sp>
    </p:spTree>
    <p:extLst>
      <p:ext uri="{BB962C8B-B14F-4D97-AF65-F5344CB8AC3E}">
        <p14:creationId xmlns:p14="http://schemas.microsoft.com/office/powerpoint/2010/main" val="179515005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“Living Sacrifices”</a:t>
            </a:r>
            <a:br>
              <a:rPr lang="en-US" dirty="0" smtClean="0"/>
            </a:br>
            <a:r>
              <a:rPr lang="en-US" sz="3000" dirty="0" smtClean="0">
                <a:latin typeface="+mn-lt"/>
              </a:rPr>
              <a:t>(Rom. 12:1)</a:t>
            </a:r>
            <a:endParaRPr lang="en-US" sz="3000" dirty="0">
              <a:latin typeface="+mn-lt"/>
            </a:endParaRP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4044896884"/>
              </p:ext>
            </p:extLst>
          </p:nvPr>
        </p:nvGraphicFramePr>
        <p:xfrm>
          <a:off x="457200" y="1734671"/>
          <a:ext cx="8229600" cy="4206240"/>
        </p:xfrm>
        <a:graphic>
          <a:graphicData uri="http://schemas.openxmlformats.org/drawingml/2006/table">
            <a:tbl>
              <a:tblPr firstRow="1" bandRow="1">
                <a:tableStyleId>{5C22544A-7EE6-4342-B048-85BDC9FD1C3A}</a:tableStyleId>
              </a:tblPr>
              <a:tblGrid>
                <a:gridCol w="4114800"/>
                <a:gridCol w="4114800"/>
              </a:tblGrid>
              <a:tr h="370840">
                <a:tc>
                  <a:txBody>
                    <a:bodyPr/>
                    <a:lstStyle/>
                    <a:p>
                      <a:pPr algn="ctr"/>
                      <a:r>
                        <a:rPr lang="en-US" sz="2800" dirty="0" smtClean="0"/>
                        <a:t>OT Sacrifices</a:t>
                      </a:r>
                      <a:endParaRPr lang="en-US" sz="2800" dirty="0"/>
                    </a:p>
                  </a:txBody>
                  <a:tcPr>
                    <a:cell3D prstMaterial="dkEdge">
                      <a:bevel/>
                      <a:lightRig rig="flood" dir="t"/>
                    </a:cell3D>
                  </a:tcPr>
                </a:tc>
                <a:tc>
                  <a:txBody>
                    <a:bodyPr/>
                    <a:lstStyle/>
                    <a:p>
                      <a:pPr algn="ctr"/>
                      <a:r>
                        <a:rPr lang="en-US" sz="2800" dirty="0" smtClean="0"/>
                        <a:t>NT Sacrifices</a:t>
                      </a:r>
                      <a:endParaRPr lang="en-US" sz="2800" dirty="0"/>
                    </a:p>
                  </a:txBody>
                  <a:tcPr>
                    <a:cell3D prstMaterial="dkEdge">
                      <a:bevel/>
                      <a:lightRig rig="flood" dir="t"/>
                    </a:cell3D>
                  </a:tcPr>
                </a:tc>
              </a:tr>
              <a:tr h="370840">
                <a:tc>
                  <a:txBody>
                    <a:bodyPr/>
                    <a:lstStyle/>
                    <a:p>
                      <a:r>
                        <a:rPr lang="en-US" sz="2500" dirty="0" smtClean="0">
                          <a:latin typeface="+mj-lt"/>
                        </a:rPr>
                        <a:t>Animals</a:t>
                      </a:r>
                      <a:endParaRPr lang="en-US" sz="2500" dirty="0">
                        <a:latin typeface="+mj-lt"/>
                      </a:endParaRPr>
                    </a:p>
                  </a:txBody>
                  <a:tcPr>
                    <a:cell3D prstMaterial="dkEdge">
                      <a:bevel/>
                      <a:lightRig rig="flood" dir="t"/>
                    </a:cell3D>
                  </a:tcPr>
                </a:tc>
                <a:tc>
                  <a:txBody>
                    <a:bodyPr/>
                    <a:lstStyle/>
                    <a:p>
                      <a:r>
                        <a:rPr lang="en-US" sz="2500" dirty="0" smtClean="0">
                          <a:latin typeface="+mj-lt"/>
                        </a:rPr>
                        <a:t>Human bodies</a:t>
                      </a:r>
                      <a:endParaRPr lang="en-US" sz="2500" dirty="0">
                        <a:latin typeface="+mj-lt"/>
                      </a:endParaRPr>
                    </a:p>
                  </a:txBody>
                  <a:tcPr>
                    <a:cell3D prstMaterial="dkEdge">
                      <a:bevel/>
                      <a:lightRig rig="flood" dir="t"/>
                    </a:cell3D>
                  </a:tcPr>
                </a:tc>
              </a:tr>
              <a:tr h="370840">
                <a:tc>
                  <a:txBody>
                    <a:bodyPr/>
                    <a:lstStyle/>
                    <a:p>
                      <a:r>
                        <a:rPr lang="en-US" sz="2500" dirty="0" smtClean="0">
                          <a:latin typeface="+mj-lt"/>
                        </a:rPr>
                        <a:t>Dead</a:t>
                      </a:r>
                      <a:endParaRPr lang="en-US" sz="2500" dirty="0">
                        <a:latin typeface="+mj-lt"/>
                      </a:endParaRPr>
                    </a:p>
                  </a:txBody>
                  <a:tcPr>
                    <a:cell3D prstMaterial="dkEdge">
                      <a:bevel/>
                      <a:lightRig rig="flood" dir="t"/>
                    </a:cell3D>
                  </a:tcPr>
                </a:tc>
                <a:tc>
                  <a:txBody>
                    <a:bodyPr/>
                    <a:lstStyle/>
                    <a:p>
                      <a:r>
                        <a:rPr lang="en-US" sz="2500" dirty="0" smtClean="0">
                          <a:latin typeface="+mj-lt"/>
                        </a:rPr>
                        <a:t>Living</a:t>
                      </a:r>
                      <a:endParaRPr lang="en-US" sz="2500" dirty="0">
                        <a:latin typeface="+mj-lt"/>
                      </a:endParaRPr>
                    </a:p>
                  </a:txBody>
                  <a:tcPr>
                    <a:cell3D prstMaterial="dkEdge">
                      <a:bevel/>
                      <a:lightRig rig="flood" dir="t"/>
                    </a:cell3D>
                  </a:tcPr>
                </a:tc>
              </a:tr>
              <a:tr h="370840">
                <a:tc>
                  <a:txBody>
                    <a:bodyPr/>
                    <a:lstStyle/>
                    <a:p>
                      <a:r>
                        <a:rPr lang="en-US" sz="2500" dirty="0" smtClean="0">
                          <a:latin typeface="+mj-lt"/>
                        </a:rPr>
                        <a:t>Offered periodically</a:t>
                      </a:r>
                      <a:endParaRPr lang="en-US" sz="2500" dirty="0">
                        <a:latin typeface="+mj-lt"/>
                      </a:endParaRPr>
                    </a:p>
                  </a:txBody>
                  <a:tcPr>
                    <a:cell3D prstMaterial="dkEdge">
                      <a:bevel/>
                      <a:lightRig rig="flood" dir="t"/>
                    </a:cell3D>
                  </a:tcPr>
                </a:tc>
                <a:tc>
                  <a:txBody>
                    <a:bodyPr/>
                    <a:lstStyle/>
                    <a:p>
                      <a:r>
                        <a:rPr lang="en-US" sz="2500" dirty="0" smtClean="0">
                          <a:latin typeface="+mj-lt"/>
                        </a:rPr>
                        <a:t>Offered ???</a:t>
                      </a:r>
                      <a:endParaRPr lang="en-US" sz="2500" dirty="0">
                        <a:latin typeface="+mj-lt"/>
                      </a:endParaRPr>
                    </a:p>
                  </a:txBody>
                  <a:tcPr>
                    <a:cell3D prstMaterial="dkEdge">
                      <a:bevel/>
                      <a:lightRig rig="flood" dir="t"/>
                    </a:cell3D>
                  </a:tcPr>
                </a:tc>
              </a:tr>
              <a:tr h="370840">
                <a:tc>
                  <a:txBody>
                    <a:bodyPr/>
                    <a:lstStyle/>
                    <a:p>
                      <a:r>
                        <a:rPr lang="en-US" sz="2500" dirty="0" smtClean="0">
                          <a:latin typeface="+mj-lt"/>
                        </a:rPr>
                        <a:t>Without blemish  </a:t>
                      </a:r>
                      <a:r>
                        <a:rPr lang="en-US" sz="2500" dirty="0" smtClean="0"/>
                        <a:t>(Lev.</a:t>
                      </a:r>
                      <a:r>
                        <a:rPr lang="en-US" sz="2500" baseline="0" dirty="0" smtClean="0"/>
                        <a:t> 1:3)</a:t>
                      </a:r>
                      <a:endParaRPr lang="en-US" sz="2500" dirty="0"/>
                    </a:p>
                  </a:txBody>
                  <a:tcPr>
                    <a:cell3D prstMaterial="dkEdge">
                      <a:bevel/>
                      <a:lightRig rig="flood" dir="t"/>
                    </a:cell3D>
                  </a:tcPr>
                </a:tc>
                <a:tc>
                  <a:txBody>
                    <a:bodyPr/>
                    <a:lstStyle/>
                    <a:p>
                      <a:r>
                        <a:rPr lang="en-US" sz="2500" dirty="0" smtClean="0">
                          <a:latin typeface="+mj-lt"/>
                        </a:rPr>
                        <a:t>Holy</a:t>
                      </a:r>
                      <a:endParaRPr lang="en-US" sz="2500" dirty="0">
                        <a:latin typeface="+mj-lt"/>
                      </a:endParaRPr>
                    </a:p>
                  </a:txBody>
                  <a:tcPr>
                    <a:cell3D prstMaterial="dkEdge">
                      <a:bevel/>
                      <a:lightRig rig="flood" dir="t"/>
                    </a:cell3D>
                  </a:tcPr>
                </a:tc>
              </a:tr>
              <a:tr h="370840">
                <a:tc>
                  <a:txBody>
                    <a:bodyPr/>
                    <a:lstStyle/>
                    <a:p>
                      <a:r>
                        <a:rPr lang="en-US" sz="2500" dirty="0" smtClean="0">
                          <a:latin typeface="+mj-lt"/>
                        </a:rPr>
                        <a:t>Sweet aroma  </a:t>
                      </a:r>
                      <a:r>
                        <a:rPr lang="en-US" sz="2500" dirty="0" smtClean="0"/>
                        <a:t>(Lev. 1:9)</a:t>
                      </a:r>
                      <a:endParaRPr lang="en-US" sz="2500" dirty="0"/>
                    </a:p>
                  </a:txBody>
                  <a:tcPr>
                    <a:cell3D prstMaterial="dkEdge">
                      <a:bevel/>
                      <a:lightRig rig="flood" dir="t"/>
                    </a:cell3D>
                  </a:tcPr>
                </a:tc>
                <a:tc>
                  <a:txBody>
                    <a:bodyPr/>
                    <a:lstStyle/>
                    <a:p>
                      <a:r>
                        <a:rPr lang="en-US" sz="2500" dirty="0" smtClean="0">
                          <a:latin typeface="+mj-lt"/>
                        </a:rPr>
                        <a:t>Acceptable</a:t>
                      </a:r>
                      <a:r>
                        <a:rPr lang="en-US" sz="2500" baseline="0" dirty="0" smtClean="0">
                          <a:latin typeface="+mj-lt"/>
                        </a:rPr>
                        <a:t> to God</a:t>
                      </a:r>
                      <a:endParaRPr lang="en-US" sz="2500" dirty="0">
                        <a:latin typeface="+mj-lt"/>
                      </a:endParaRPr>
                    </a:p>
                  </a:txBody>
                  <a:tcPr>
                    <a:cell3D prstMaterial="dkEdge">
                      <a:bevel/>
                      <a:lightRig rig="flood" dir="t"/>
                    </a:cell3D>
                  </a:tcPr>
                </a:tc>
              </a:tr>
              <a:tr h="370840">
                <a:tc>
                  <a:txBody>
                    <a:bodyPr/>
                    <a:lstStyle/>
                    <a:p>
                      <a:endParaRPr lang="en-US" sz="2500" dirty="0"/>
                    </a:p>
                  </a:txBody>
                  <a:tcPr>
                    <a:cell3D prstMaterial="dkEdge">
                      <a:bevel/>
                      <a:lightRig rig="flood" dir="t"/>
                    </a:cell3D>
                  </a:tcPr>
                </a:tc>
                <a:tc>
                  <a:txBody>
                    <a:bodyPr/>
                    <a:lstStyle/>
                    <a:p>
                      <a:r>
                        <a:rPr lang="en-US" sz="2500" dirty="0" smtClean="0">
                          <a:latin typeface="+mj-lt"/>
                        </a:rPr>
                        <a:t>Reasonable Service</a:t>
                      </a:r>
                      <a:endParaRPr lang="en-US" sz="2500" dirty="0">
                        <a:latin typeface="+mj-lt"/>
                      </a:endParaRPr>
                    </a:p>
                  </a:txBody>
                  <a:tcPr>
                    <a:cell3D prstMaterial="dkEdge">
                      <a:bevel/>
                      <a:lightRig rig="flood" dir="t"/>
                    </a:cell3D>
                  </a:tcPr>
                </a:tc>
              </a:tr>
              <a:tr h="370840">
                <a:tc>
                  <a:txBody>
                    <a:bodyPr/>
                    <a:lstStyle/>
                    <a:p>
                      <a:r>
                        <a:rPr lang="en-US" sz="2500" dirty="0" smtClean="0">
                          <a:latin typeface="+mj-lt"/>
                        </a:rPr>
                        <a:t>Literal</a:t>
                      </a:r>
                      <a:endParaRPr lang="en-US" sz="2500" dirty="0">
                        <a:latin typeface="+mj-lt"/>
                      </a:endParaRPr>
                    </a:p>
                  </a:txBody>
                  <a:tcPr>
                    <a:cell3D prstMaterial="dkEdge">
                      <a:bevel/>
                      <a:lightRig rig="flood" dir="t"/>
                    </a:cell3D>
                  </a:tcPr>
                </a:tc>
                <a:tc>
                  <a:txBody>
                    <a:bodyPr/>
                    <a:lstStyle/>
                    <a:p>
                      <a:r>
                        <a:rPr lang="en-US" sz="2500" dirty="0" smtClean="0">
                          <a:latin typeface="+mj-lt"/>
                        </a:rPr>
                        <a:t>Metaphorical</a:t>
                      </a:r>
                      <a:endParaRPr lang="en-US" sz="2500" dirty="0">
                        <a:latin typeface="+mj-lt"/>
                      </a:endParaRPr>
                    </a:p>
                  </a:txBody>
                  <a:tcPr>
                    <a:cell3D prstMaterial="dkEdge">
                      <a:bevel/>
                      <a:lightRig rig="flood" dir="t"/>
                    </a:cell3D>
                  </a:tcPr>
                </a:tc>
              </a:tr>
            </a:tbl>
          </a:graphicData>
        </a:graphic>
      </p:graphicFrame>
      <p:sp>
        <p:nvSpPr>
          <p:cNvPr id="4" name="Footer Placeholder 3"/>
          <p:cNvSpPr>
            <a:spLocks noGrp="1"/>
          </p:cNvSpPr>
          <p:nvPr>
            <p:ph type="ftr" sz="quarter" idx="11"/>
          </p:nvPr>
        </p:nvSpPr>
        <p:spPr/>
        <p:txBody>
          <a:bodyPr/>
          <a:lstStyle/>
          <a:p>
            <a:r>
              <a:rPr lang="en-US" smtClean="0">
                <a:solidFill>
                  <a:srgbClr val="FFFFFF"/>
                </a:solidFill>
              </a:rPr>
              <a:t>Kevin Kay</a:t>
            </a:r>
            <a:endParaRPr lang="en-US">
              <a:solidFill>
                <a:srgbClr val="FFFFFF"/>
              </a:solidFill>
            </a:endParaRPr>
          </a:p>
        </p:txBody>
      </p:sp>
      <p:sp>
        <p:nvSpPr>
          <p:cNvPr id="5" name="Slide Number Placeholder 4"/>
          <p:cNvSpPr>
            <a:spLocks noGrp="1"/>
          </p:cNvSpPr>
          <p:nvPr>
            <p:ph type="sldNum" sz="quarter" idx="12"/>
          </p:nvPr>
        </p:nvSpPr>
        <p:spPr/>
        <p:txBody>
          <a:bodyPr/>
          <a:lstStyle/>
          <a:p>
            <a:fld id="{26510927-015E-4E40-92FB-13F339A46826}" type="slidenum">
              <a:rPr lang="en-US" smtClean="0">
                <a:solidFill>
                  <a:srgbClr val="FFFFFF"/>
                </a:solidFill>
              </a:rPr>
              <a:pPr/>
              <a:t>94</a:t>
            </a:fld>
            <a:endParaRPr lang="en-US">
              <a:solidFill>
                <a:srgbClr val="FFFFFF"/>
              </a:solidFill>
            </a:endParaRPr>
          </a:p>
        </p:txBody>
      </p:sp>
    </p:spTree>
    <p:extLst>
      <p:ext uri="{BB962C8B-B14F-4D97-AF65-F5344CB8AC3E}">
        <p14:creationId xmlns:p14="http://schemas.microsoft.com/office/powerpoint/2010/main" val="305992276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Figurative Language</a:t>
            </a:r>
            <a:br>
              <a:rPr lang="en-US" dirty="0" smtClean="0"/>
            </a:br>
            <a:r>
              <a:rPr lang="en-US" sz="3000" dirty="0" smtClean="0">
                <a:latin typeface="+mn-lt"/>
              </a:rPr>
              <a:t>(Rom. 12:1)</a:t>
            </a:r>
            <a:endParaRPr lang="en-US" sz="3000" dirty="0">
              <a:latin typeface="+mn-lt"/>
            </a:endParaRPr>
          </a:p>
        </p:txBody>
      </p:sp>
      <p:sp>
        <p:nvSpPr>
          <p:cNvPr id="3" name="Content Placeholder 2"/>
          <p:cNvSpPr>
            <a:spLocks noGrp="1"/>
          </p:cNvSpPr>
          <p:nvPr>
            <p:ph idx="1"/>
          </p:nvPr>
        </p:nvSpPr>
        <p:spPr/>
        <p:txBody>
          <a:bodyPr/>
          <a:lstStyle/>
          <a:p>
            <a:pPr marL="457200" indent="-457200">
              <a:spcBef>
                <a:spcPts val="0"/>
              </a:spcBef>
              <a:spcAft>
                <a:spcPts val="2400"/>
              </a:spcAft>
            </a:pPr>
            <a:r>
              <a:rPr lang="en-US" sz="2800" dirty="0" smtClean="0">
                <a:effectLst>
                  <a:outerShdw blurRad="38100" dist="38100" dir="2700000" algn="tl">
                    <a:srgbClr val="000000">
                      <a:alpha val="43137"/>
                    </a:srgbClr>
                  </a:outerShdw>
                </a:effectLst>
              </a:rPr>
              <a:t>“</a:t>
            </a:r>
            <a:r>
              <a:rPr lang="en-US" sz="2800" b="1" dirty="0">
                <a:effectLst>
                  <a:outerShdw blurRad="38100" dist="38100" dir="2700000" algn="tl">
                    <a:srgbClr val="000000">
                      <a:alpha val="43137"/>
                    </a:srgbClr>
                  </a:outerShdw>
                </a:effectLst>
              </a:rPr>
              <a:t>Spiritual</a:t>
            </a:r>
            <a:r>
              <a:rPr lang="en-US" sz="2800" dirty="0">
                <a:effectLst>
                  <a:outerShdw blurRad="38100" dist="38100" dir="2700000" algn="tl">
                    <a:srgbClr val="000000">
                      <a:alpha val="43137"/>
                    </a:srgbClr>
                  </a:outerShdw>
                </a:effectLst>
              </a:rPr>
              <a:t> (Gk. </a:t>
            </a:r>
            <a:r>
              <a:rPr lang="en-US" sz="2800" i="1" dirty="0" err="1">
                <a:effectLst>
                  <a:outerShdw blurRad="38100" dist="38100" dir="2700000" algn="tl">
                    <a:srgbClr val="000000">
                      <a:alpha val="43137"/>
                    </a:srgbClr>
                  </a:outerShdw>
                </a:effectLst>
              </a:rPr>
              <a:t>logikēn</a:t>
            </a:r>
            <a:r>
              <a:rPr lang="en-US" sz="2800" dirty="0">
                <a:effectLst>
                  <a:outerShdw blurRad="38100" dist="38100" dir="2700000" algn="tl">
                    <a:srgbClr val="000000">
                      <a:alpha val="43137"/>
                    </a:srgbClr>
                  </a:outerShdw>
                </a:effectLst>
              </a:rPr>
              <a:t>) is derived from ‘word’ (Gk. </a:t>
            </a:r>
            <a:r>
              <a:rPr lang="en-US" sz="2800" i="1" dirty="0">
                <a:effectLst>
                  <a:outerShdw blurRad="38100" dist="38100" dir="2700000" algn="tl">
                    <a:srgbClr val="000000">
                      <a:alpha val="43137"/>
                    </a:srgbClr>
                  </a:outerShdw>
                </a:effectLst>
              </a:rPr>
              <a:t>logos</a:t>
            </a:r>
            <a:r>
              <a:rPr lang="en-US" sz="2800" dirty="0">
                <a:effectLst>
                  <a:outerShdw blurRad="38100" dist="38100" dir="2700000" algn="tl">
                    <a:srgbClr val="000000">
                      <a:alpha val="43137"/>
                    </a:srgbClr>
                  </a:outerShdw>
                </a:effectLst>
              </a:rPr>
              <a:t>) and so here means </a:t>
            </a:r>
            <a:r>
              <a:rPr lang="en-US" sz="2800" b="1" dirty="0">
                <a:solidFill>
                  <a:srgbClr val="FFFF00"/>
                </a:solidFill>
                <a:effectLst>
                  <a:outerShdw blurRad="38100" dist="38100" dir="2700000" algn="tl">
                    <a:srgbClr val="000000">
                      <a:alpha val="43137"/>
                    </a:srgbClr>
                  </a:outerShdw>
                </a:effectLst>
              </a:rPr>
              <a:t>‘figurative, metaphorical’ </a:t>
            </a:r>
            <a:r>
              <a:rPr lang="en-US" sz="2800" dirty="0">
                <a:effectLst>
                  <a:outerShdw blurRad="38100" dist="38100" dir="2700000" algn="tl">
                    <a:srgbClr val="000000">
                      <a:alpha val="43137"/>
                    </a:srgbClr>
                  </a:outerShdw>
                </a:effectLst>
              </a:rPr>
              <a:t>as distinct from the material </a:t>
            </a:r>
            <a:r>
              <a:rPr lang="en-US" sz="2800" b="1" dirty="0">
                <a:effectLst>
                  <a:outerShdw blurRad="38100" dist="38100" dir="2700000" algn="tl">
                    <a:srgbClr val="000000">
                      <a:alpha val="43137"/>
                    </a:srgbClr>
                  </a:outerShdw>
                </a:effectLst>
              </a:rPr>
              <a:t>worship</a:t>
            </a:r>
            <a:r>
              <a:rPr lang="en-US" sz="2800" dirty="0">
                <a:effectLst>
                  <a:outerShdw blurRad="38100" dist="38100" dir="2700000" algn="tl">
                    <a:srgbClr val="000000">
                      <a:alpha val="43137"/>
                    </a:srgbClr>
                  </a:outerShdw>
                </a:effectLst>
              </a:rPr>
              <a:t> of OT ritual.”  </a:t>
            </a:r>
            <a:r>
              <a:rPr lang="en-US" sz="2000" dirty="0">
                <a:effectLst>
                  <a:outerShdw blurRad="38100" dist="38100" dir="2700000" algn="tl">
                    <a:srgbClr val="000000">
                      <a:alpha val="43137"/>
                    </a:srgbClr>
                  </a:outerShdw>
                </a:effectLst>
              </a:rPr>
              <a:t>(Bold emphasis added, </a:t>
            </a:r>
            <a:r>
              <a:rPr lang="en-US" sz="2000" dirty="0" err="1">
                <a:effectLst>
                  <a:outerShdw blurRad="38100" dist="38100" dir="2700000" algn="tl">
                    <a:srgbClr val="000000">
                      <a:alpha val="43137"/>
                    </a:srgbClr>
                  </a:outerShdw>
                </a:effectLst>
              </a:rPr>
              <a:t>NIBC</a:t>
            </a:r>
            <a:r>
              <a:rPr lang="en-US" sz="2000" dirty="0">
                <a:effectLst>
                  <a:outerShdw blurRad="38100" dist="38100" dir="2700000" algn="tl">
                    <a:srgbClr val="000000">
                      <a:alpha val="43137"/>
                    </a:srgbClr>
                  </a:outerShdw>
                </a:effectLst>
              </a:rPr>
              <a:t>, 1338</a:t>
            </a:r>
            <a:r>
              <a:rPr lang="en-US" sz="2000" dirty="0" smtClean="0">
                <a:effectLst>
                  <a:outerShdw blurRad="38100" dist="38100" dir="2700000" algn="tl">
                    <a:srgbClr val="000000">
                      <a:alpha val="43137"/>
                    </a:srgbClr>
                  </a:outerShdw>
                </a:effectLst>
              </a:rPr>
              <a:t>)</a:t>
            </a:r>
          </a:p>
          <a:p>
            <a:pPr marL="457200" indent="-457200">
              <a:spcBef>
                <a:spcPts val="0"/>
              </a:spcBef>
              <a:spcAft>
                <a:spcPts val="2400"/>
              </a:spcAft>
            </a:pPr>
            <a:r>
              <a:rPr lang="en-US" sz="2800" i="1" dirty="0">
                <a:effectLst>
                  <a:outerShdw blurRad="38100" dist="38100" dir="2700000" algn="tl">
                    <a:srgbClr val="000000">
                      <a:alpha val="43137"/>
                    </a:srgbClr>
                  </a:outerShdw>
                </a:effectLst>
              </a:rPr>
              <a:t>Robert Haldane</a:t>
            </a:r>
            <a:r>
              <a:rPr lang="en-US" sz="2800" dirty="0">
                <a:effectLst>
                  <a:outerShdw blurRad="38100" dist="38100" dir="2700000" algn="tl">
                    <a:srgbClr val="000000">
                      <a:alpha val="43137"/>
                    </a:srgbClr>
                  </a:outerShdw>
                </a:effectLst>
              </a:rPr>
              <a:t>:  “</a:t>
            </a:r>
            <a:r>
              <a:rPr lang="en-US" sz="2800" b="1" i="1" dirty="0">
                <a:effectLst>
                  <a:outerShdw blurRad="38100" dist="38100" dir="2700000" algn="tl">
                    <a:srgbClr val="000000">
                      <a:alpha val="43137"/>
                    </a:srgbClr>
                  </a:outerShdw>
                </a:effectLst>
              </a:rPr>
              <a:t>Sacrifice.—</a:t>
            </a:r>
            <a:r>
              <a:rPr lang="en-US" sz="2800" dirty="0">
                <a:effectLst>
                  <a:outerShdw blurRad="38100" dist="38100" dir="2700000" algn="tl">
                    <a:srgbClr val="000000">
                      <a:alpha val="43137"/>
                    </a:srgbClr>
                  </a:outerShdw>
                </a:effectLst>
              </a:rPr>
              <a:t>This term is used </a:t>
            </a:r>
            <a:r>
              <a:rPr lang="en-US" sz="2800" b="1" dirty="0">
                <a:solidFill>
                  <a:srgbClr val="FFFF00"/>
                </a:solidFill>
                <a:effectLst>
                  <a:outerShdw blurRad="38100" dist="38100" dir="2700000" algn="tl">
                    <a:srgbClr val="000000">
                      <a:alpha val="43137"/>
                    </a:srgbClr>
                  </a:outerShdw>
                </a:effectLst>
              </a:rPr>
              <a:t>figuratively</a:t>
            </a:r>
            <a:r>
              <a:rPr lang="en-US" sz="2800" dirty="0">
                <a:effectLst>
                  <a:outerShdw blurRad="38100" dist="38100" dir="2700000" algn="tl">
                    <a:srgbClr val="000000">
                      <a:alpha val="43137"/>
                    </a:srgbClr>
                  </a:outerShdw>
                </a:effectLst>
              </a:rPr>
              <a:t>. It intimates that there are now no proper sacrifices. The sacrifice of Jesus on the cross has put an end to sacrifices.”  </a:t>
            </a:r>
            <a:r>
              <a:rPr lang="en-US" sz="2000" dirty="0">
                <a:effectLst>
                  <a:outerShdw blurRad="38100" dist="38100" dir="2700000" algn="tl">
                    <a:srgbClr val="000000">
                      <a:alpha val="43137"/>
                    </a:srgbClr>
                  </a:outerShdw>
                </a:effectLst>
              </a:rPr>
              <a:t>(Bold emphasis added, </a:t>
            </a:r>
            <a:r>
              <a:rPr lang="en-US" sz="2000" i="1" dirty="0">
                <a:effectLst>
                  <a:outerShdw blurRad="38100" dist="38100" dir="2700000" algn="tl">
                    <a:srgbClr val="000000">
                      <a:alpha val="43137"/>
                    </a:srgbClr>
                  </a:outerShdw>
                </a:effectLst>
              </a:rPr>
              <a:t>Commentary on Romans</a:t>
            </a:r>
            <a:r>
              <a:rPr lang="en-US" sz="2000" dirty="0">
                <a:effectLst>
                  <a:outerShdw blurRad="38100" dist="38100" dir="2700000" algn="tl">
                    <a:srgbClr val="000000">
                      <a:alpha val="43137"/>
                    </a:srgbClr>
                  </a:outerShdw>
                </a:effectLst>
              </a:rPr>
              <a:t>, 562)</a:t>
            </a:r>
          </a:p>
        </p:txBody>
      </p:sp>
      <p:sp>
        <p:nvSpPr>
          <p:cNvPr id="4" name="Footer Placeholder 3"/>
          <p:cNvSpPr>
            <a:spLocks noGrp="1"/>
          </p:cNvSpPr>
          <p:nvPr>
            <p:ph type="ftr" sz="quarter" idx="11"/>
          </p:nvPr>
        </p:nvSpPr>
        <p:spPr/>
        <p:txBody>
          <a:bodyPr/>
          <a:lstStyle/>
          <a:p>
            <a:r>
              <a:rPr lang="en-US" smtClean="0">
                <a:solidFill>
                  <a:srgbClr val="FFFFFF"/>
                </a:solidFill>
              </a:rPr>
              <a:t>Kevin Kay</a:t>
            </a:r>
            <a:endParaRPr lang="en-US">
              <a:solidFill>
                <a:srgbClr val="FFFFFF"/>
              </a:solidFill>
            </a:endParaRPr>
          </a:p>
        </p:txBody>
      </p:sp>
      <p:sp>
        <p:nvSpPr>
          <p:cNvPr id="5" name="Slide Number Placeholder 4"/>
          <p:cNvSpPr>
            <a:spLocks noGrp="1"/>
          </p:cNvSpPr>
          <p:nvPr>
            <p:ph type="sldNum" sz="quarter" idx="12"/>
          </p:nvPr>
        </p:nvSpPr>
        <p:spPr/>
        <p:txBody>
          <a:bodyPr/>
          <a:lstStyle/>
          <a:p>
            <a:fld id="{26510927-015E-4E40-92FB-13F339A46826}" type="slidenum">
              <a:rPr lang="en-US" smtClean="0">
                <a:solidFill>
                  <a:srgbClr val="FFFFFF"/>
                </a:solidFill>
              </a:rPr>
              <a:pPr/>
              <a:t>95</a:t>
            </a:fld>
            <a:endParaRPr lang="en-US">
              <a:solidFill>
                <a:srgbClr val="FFFFFF"/>
              </a:solidFill>
            </a:endParaRPr>
          </a:p>
        </p:txBody>
      </p:sp>
    </p:spTree>
    <p:extLst>
      <p:ext uri="{BB962C8B-B14F-4D97-AF65-F5344CB8AC3E}">
        <p14:creationId xmlns:p14="http://schemas.microsoft.com/office/powerpoint/2010/main" val="417599472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Figurative Language</a:t>
            </a:r>
            <a:br>
              <a:rPr lang="en-US" dirty="0" smtClean="0"/>
            </a:br>
            <a:r>
              <a:rPr lang="en-US" sz="3000" dirty="0" smtClean="0">
                <a:latin typeface="+mn-lt"/>
              </a:rPr>
              <a:t>(Rom. 12:1)</a:t>
            </a:r>
            <a:endParaRPr lang="en-US" sz="3000" dirty="0">
              <a:latin typeface="+mn-lt"/>
            </a:endParaRPr>
          </a:p>
        </p:txBody>
      </p:sp>
      <p:sp>
        <p:nvSpPr>
          <p:cNvPr id="3" name="Content Placeholder 2"/>
          <p:cNvSpPr>
            <a:spLocks noGrp="1"/>
          </p:cNvSpPr>
          <p:nvPr>
            <p:ph idx="1"/>
          </p:nvPr>
        </p:nvSpPr>
        <p:spPr/>
        <p:txBody>
          <a:bodyPr/>
          <a:lstStyle/>
          <a:p>
            <a:pPr marL="457200" indent="-457200">
              <a:spcBef>
                <a:spcPts val="0"/>
              </a:spcBef>
              <a:spcAft>
                <a:spcPts val="2400"/>
              </a:spcAft>
            </a:pPr>
            <a:r>
              <a:rPr lang="en-US" sz="2800" i="1" dirty="0">
                <a:effectLst>
                  <a:outerShdw blurRad="38100" dist="38100" dir="2700000" algn="tl">
                    <a:srgbClr val="000000">
                      <a:alpha val="43137"/>
                    </a:srgbClr>
                  </a:outerShdw>
                </a:effectLst>
              </a:rPr>
              <a:t>Craig S. Keener</a:t>
            </a:r>
            <a:r>
              <a:rPr lang="en-US" sz="2800" dirty="0">
                <a:effectLst>
                  <a:outerShdw blurRad="38100" dist="38100" dir="2700000" algn="tl">
                    <a:srgbClr val="000000">
                      <a:alpha val="43137"/>
                    </a:srgbClr>
                  </a:outerShdw>
                </a:effectLst>
              </a:rPr>
              <a:t>:  “Ancient Judaism and some philosophical schools </a:t>
            </a:r>
            <a:r>
              <a:rPr lang="en-US" sz="2800" b="1" dirty="0">
                <a:solidFill>
                  <a:srgbClr val="FFFF00"/>
                </a:solidFill>
                <a:effectLst>
                  <a:outerShdw blurRad="38100" dist="38100" dir="2700000" algn="tl">
                    <a:srgbClr val="000000">
                      <a:alpha val="43137"/>
                    </a:srgbClr>
                  </a:outerShdw>
                </a:effectLst>
              </a:rPr>
              <a:t>often used ‘sacrifice’ figuratively</a:t>
            </a:r>
            <a:r>
              <a:rPr lang="en-US" sz="2800" dirty="0">
                <a:effectLst>
                  <a:outerShdw blurRad="38100" dist="38100" dir="2700000" algn="tl">
                    <a:srgbClr val="000000">
                      <a:alpha val="43137"/>
                    </a:srgbClr>
                  </a:outerShdw>
                </a:effectLst>
              </a:rPr>
              <a:t> for praise or for a lifestyle of worship; hence it would be hard for Paul’s readers to miss his point here.”  </a:t>
            </a:r>
            <a:r>
              <a:rPr lang="en-US" sz="2000" dirty="0">
                <a:effectLst>
                  <a:outerShdw blurRad="38100" dist="38100" dir="2700000" algn="tl">
                    <a:srgbClr val="000000">
                      <a:alpha val="43137"/>
                    </a:srgbClr>
                  </a:outerShdw>
                </a:effectLst>
              </a:rPr>
              <a:t>(Bold emphasis added, </a:t>
            </a:r>
            <a:r>
              <a:rPr lang="en-US" sz="2000" dirty="0" err="1">
                <a:effectLst>
                  <a:outerShdw blurRad="38100" dist="38100" dir="2700000" algn="tl">
                    <a:srgbClr val="000000">
                      <a:alpha val="43137"/>
                    </a:srgbClr>
                  </a:outerShdw>
                </a:effectLst>
              </a:rPr>
              <a:t>IVPBBCNT</a:t>
            </a:r>
            <a:r>
              <a:rPr lang="en-US" sz="2000" dirty="0">
                <a:effectLst>
                  <a:outerShdw blurRad="38100" dist="38100" dir="2700000" algn="tl">
                    <a:srgbClr val="000000">
                      <a:alpha val="43137"/>
                    </a:srgbClr>
                  </a:outerShdw>
                </a:effectLst>
              </a:rPr>
              <a:t>, Elec. Ed., n.p</a:t>
            </a:r>
            <a:r>
              <a:rPr lang="en-US" sz="2000" dirty="0" smtClean="0">
                <a:effectLst>
                  <a:outerShdw blurRad="38100" dist="38100" dir="2700000" algn="tl">
                    <a:srgbClr val="000000">
                      <a:alpha val="43137"/>
                    </a:srgbClr>
                  </a:outerShdw>
                </a:effectLst>
              </a:rPr>
              <a:t>.)</a:t>
            </a:r>
          </a:p>
        </p:txBody>
      </p:sp>
      <p:sp>
        <p:nvSpPr>
          <p:cNvPr id="4" name="Footer Placeholder 3"/>
          <p:cNvSpPr>
            <a:spLocks noGrp="1"/>
          </p:cNvSpPr>
          <p:nvPr>
            <p:ph type="ftr" sz="quarter" idx="11"/>
          </p:nvPr>
        </p:nvSpPr>
        <p:spPr/>
        <p:txBody>
          <a:bodyPr/>
          <a:lstStyle/>
          <a:p>
            <a:r>
              <a:rPr lang="en-US" smtClean="0">
                <a:solidFill>
                  <a:srgbClr val="FFFFFF"/>
                </a:solidFill>
              </a:rPr>
              <a:t>Kevin Kay</a:t>
            </a:r>
            <a:endParaRPr lang="en-US">
              <a:solidFill>
                <a:srgbClr val="FFFFFF"/>
              </a:solidFill>
            </a:endParaRPr>
          </a:p>
        </p:txBody>
      </p:sp>
      <p:sp>
        <p:nvSpPr>
          <p:cNvPr id="5" name="Slide Number Placeholder 4"/>
          <p:cNvSpPr>
            <a:spLocks noGrp="1"/>
          </p:cNvSpPr>
          <p:nvPr>
            <p:ph type="sldNum" sz="quarter" idx="12"/>
          </p:nvPr>
        </p:nvSpPr>
        <p:spPr/>
        <p:txBody>
          <a:bodyPr/>
          <a:lstStyle/>
          <a:p>
            <a:fld id="{26510927-015E-4E40-92FB-13F339A46826}" type="slidenum">
              <a:rPr lang="en-US" smtClean="0">
                <a:solidFill>
                  <a:srgbClr val="FFFFFF"/>
                </a:solidFill>
              </a:rPr>
              <a:pPr/>
              <a:t>96</a:t>
            </a:fld>
            <a:endParaRPr lang="en-US">
              <a:solidFill>
                <a:srgbClr val="FFFFFF"/>
              </a:solidFill>
            </a:endParaRPr>
          </a:p>
        </p:txBody>
      </p:sp>
    </p:spTree>
    <p:extLst>
      <p:ext uri="{BB962C8B-B14F-4D97-AF65-F5344CB8AC3E}">
        <p14:creationId xmlns:p14="http://schemas.microsoft.com/office/powerpoint/2010/main" val="134544338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Latreuo</a:t>
            </a:r>
            <a:r>
              <a:rPr lang="en-US" dirty="0" smtClean="0"/>
              <a:t/>
            </a:r>
            <a:br>
              <a:rPr lang="en-US" dirty="0" smtClean="0"/>
            </a:br>
            <a:r>
              <a:rPr lang="en-US" sz="3000" dirty="0" smtClean="0">
                <a:latin typeface="+mn-lt"/>
              </a:rPr>
              <a:t>(Figurative Usage)</a:t>
            </a:r>
            <a:endParaRPr lang="en-US" sz="3000" dirty="0">
              <a:latin typeface="+mn-lt"/>
            </a:endParaRPr>
          </a:p>
        </p:txBody>
      </p:sp>
      <p:sp>
        <p:nvSpPr>
          <p:cNvPr id="3" name="Content Placeholder 2"/>
          <p:cNvSpPr>
            <a:spLocks noGrp="1"/>
          </p:cNvSpPr>
          <p:nvPr>
            <p:ph idx="1"/>
          </p:nvPr>
        </p:nvSpPr>
        <p:spPr/>
        <p:txBody>
          <a:bodyPr/>
          <a:lstStyle/>
          <a:p>
            <a:pPr marL="457200" indent="-457200">
              <a:spcBef>
                <a:spcPts val="0"/>
              </a:spcBef>
              <a:spcAft>
                <a:spcPts val="1200"/>
              </a:spcAft>
            </a:pPr>
            <a:r>
              <a:rPr lang="en-US" sz="2800" dirty="0" smtClean="0"/>
              <a:t>“</a:t>
            </a:r>
            <a:r>
              <a:rPr lang="en-US" sz="2800" i="1" dirty="0" err="1" smtClean="0"/>
              <a:t>Latreuo</a:t>
            </a:r>
            <a:r>
              <a:rPr lang="en-US" sz="2800" dirty="0" smtClean="0"/>
              <a:t> in a </a:t>
            </a:r>
            <a:r>
              <a:rPr lang="en-US" sz="2800" b="1" dirty="0" smtClean="0">
                <a:solidFill>
                  <a:srgbClr val="FFFF00"/>
                </a:solidFill>
              </a:rPr>
              <a:t>Generalized Figurative Sense</a:t>
            </a:r>
            <a:r>
              <a:rPr lang="en-US" sz="2800" dirty="0" smtClean="0"/>
              <a:t>”</a:t>
            </a:r>
          </a:p>
          <a:p>
            <a:pPr marL="914400" lvl="1" indent="-457200">
              <a:spcBef>
                <a:spcPts val="0"/>
              </a:spcBef>
              <a:spcAft>
                <a:spcPts val="800"/>
              </a:spcAft>
              <a:buFont typeface="Wingdings" panose="05000000000000000000" pitchFamily="2" charset="2"/>
              <a:buChar char="Ø"/>
            </a:pPr>
            <a:r>
              <a:rPr lang="en-US" sz="2400" dirty="0" smtClean="0"/>
              <a:t>Lk. 1:74</a:t>
            </a:r>
          </a:p>
          <a:p>
            <a:pPr marL="914400" lvl="1" indent="-457200">
              <a:spcBef>
                <a:spcPts val="0"/>
              </a:spcBef>
              <a:spcAft>
                <a:spcPts val="800"/>
              </a:spcAft>
              <a:buFont typeface="Wingdings" panose="05000000000000000000" pitchFamily="2" charset="2"/>
              <a:buChar char="Ø"/>
            </a:pPr>
            <a:r>
              <a:rPr lang="en-US" sz="2400" dirty="0" smtClean="0"/>
              <a:t>Acts 24:14</a:t>
            </a:r>
          </a:p>
          <a:p>
            <a:pPr marL="914400" lvl="1" indent="-457200">
              <a:spcBef>
                <a:spcPts val="0"/>
              </a:spcBef>
              <a:spcAft>
                <a:spcPts val="800"/>
              </a:spcAft>
              <a:buFont typeface="Wingdings" panose="05000000000000000000" pitchFamily="2" charset="2"/>
              <a:buChar char="Ø"/>
            </a:pPr>
            <a:r>
              <a:rPr lang="en-US" sz="2400" dirty="0" smtClean="0"/>
              <a:t>Acts 27:23</a:t>
            </a:r>
          </a:p>
          <a:p>
            <a:pPr marL="914400" lvl="1" indent="-457200">
              <a:spcBef>
                <a:spcPts val="0"/>
              </a:spcBef>
              <a:spcAft>
                <a:spcPts val="800"/>
              </a:spcAft>
              <a:buFont typeface="Wingdings" panose="05000000000000000000" pitchFamily="2" charset="2"/>
              <a:buChar char="Ø"/>
            </a:pPr>
            <a:r>
              <a:rPr lang="en-US" sz="2400" dirty="0" smtClean="0"/>
              <a:t>2 Tim. 1:3</a:t>
            </a:r>
          </a:p>
          <a:p>
            <a:pPr marL="914400" lvl="1" indent="-457200">
              <a:spcBef>
                <a:spcPts val="0"/>
              </a:spcBef>
              <a:spcAft>
                <a:spcPts val="800"/>
              </a:spcAft>
              <a:buFont typeface="Wingdings" panose="05000000000000000000" pitchFamily="2" charset="2"/>
              <a:buChar char="Ø"/>
            </a:pPr>
            <a:r>
              <a:rPr lang="en-US" sz="2400" dirty="0" smtClean="0"/>
              <a:t>Heb. 12:28</a:t>
            </a:r>
          </a:p>
          <a:p>
            <a:pPr marL="914400" lvl="1" indent="-457200">
              <a:spcBef>
                <a:spcPts val="0"/>
              </a:spcBef>
              <a:spcAft>
                <a:spcPts val="800"/>
              </a:spcAft>
              <a:buFont typeface="Wingdings" panose="05000000000000000000" pitchFamily="2" charset="2"/>
              <a:buChar char="Ø"/>
            </a:pPr>
            <a:r>
              <a:rPr lang="en-US" sz="2400" dirty="0" smtClean="0"/>
              <a:t>Heb. 9:14</a:t>
            </a:r>
          </a:p>
          <a:p>
            <a:pPr marL="914400" lvl="1" indent="-457200">
              <a:spcBef>
                <a:spcPts val="0"/>
              </a:spcBef>
              <a:spcAft>
                <a:spcPts val="800"/>
              </a:spcAft>
              <a:buFont typeface="Wingdings" panose="05000000000000000000" pitchFamily="2" charset="2"/>
              <a:buChar char="Ø"/>
            </a:pPr>
            <a:r>
              <a:rPr lang="en-US" sz="2400" dirty="0" smtClean="0"/>
              <a:t>Rom. 1:9</a:t>
            </a:r>
          </a:p>
          <a:p>
            <a:pPr marL="914400" lvl="1" indent="-457200">
              <a:spcBef>
                <a:spcPts val="0"/>
              </a:spcBef>
              <a:spcAft>
                <a:spcPts val="800"/>
              </a:spcAft>
              <a:buFont typeface="Wingdings" panose="05000000000000000000" pitchFamily="2" charset="2"/>
              <a:buChar char="Ø"/>
            </a:pPr>
            <a:r>
              <a:rPr lang="en-US" sz="2400" dirty="0" smtClean="0"/>
              <a:t>Phil. 3:3  </a:t>
            </a:r>
            <a:r>
              <a:rPr lang="en-US" sz="2000" dirty="0" smtClean="0"/>
              <a:t>(</a:t>
            </a:r>
            <a:r>
              <a:rPr lang="en-US" sz="2000" dirty="0" err="1" smtClean="0"/>
              <a:t>TDNT</a:t>
            </a:r>
            <a:r>
              <a:rPr lang="en-US" sz="2000" dirty="0" smtClean="0"/>
              <a:t>, 4:63-65)</a:t>
            </a:r>
            <a:endParaRPr lang="en-US" sz="2000" dirty="0"/>
          </a:p>
        </p:txBody>
      </p:sp>
      <p:sp>
        <p:nvSpPr>
          <p:cNvPr id="4" name="Footer Placeholder 3"/>
          <p:cNvSpPr>
            <a:spLocks noGrp="1"/>
          </p:cNvSpPr>
          <p:nvPr>
            <p:ph type="ftr" sz="quarter" idx="11"/>
          </p:nvPr>
        </p:nvSpPr>
        <p:spPr/>
        <p:txBody>
          <a:bodyPr/>
          <a:lstStyle/>
          <a:p>
            <a:r>
              <a:rPr lang="en-US" smtClean="0">
                <a:solidFill>
                  <a:srgbClr val="FFFFFF"/>
                </a:solidFill>
              </a:rPr>
              <a:t>Kevin Kay</a:t>
            </a:r>
            <a:endParaRPr lang="en-US">
              <a:solidFill>
                <a:srgbClr val="FFFFFF"/>
              </a:solidFill>
            </a:endParaRPr>
          </a:p>
        </p:txBody>
      </p:sp>
      <p:sp>
        <p:nvSpPr>
          <p:cNvPr id="5" name="Slide Number Placeholder 4"/>
          <p:cNvSpPr>
            <a:spLocks noGrp="1"/>
          </p:cNvSpPr>
          <p:nvPr>
            <p:ph type="sldNum" sz="quarter" idx="12"/>
          </p:nvPr>
        </p:nvSpPr>
        <p:spPr/>
        <p:txBody>
          <a:bodyPr/>
          <a:lstStyle/>
          <a:p>
            <a:fld id="{26510927-015E-4E40-92FB-13F339A46826}" type="slidenum">
              <a:rPr lang="en-US" smtClean="0">
                <a:solidFill>
                  <a:srgbClr val="FFFFFF"/>
                </a:solidFill>
              </a:rPr>
              <a:pPr/>
              <a:t>97</a:t>
            </a:fld>
            <a:endParaRPr lang="en-US">
              <a:solidFill>
                <a:srgbClr val="FFFFFF"/>
              </a:solidFill>
            </a:endParaRPr>
          </a:p>
        </p:txBody>
      </p:sp>
    </p:spTree>
    <p:extLst>
      <p:ext uri="{BB962C8B-B14F-4D97-AF65-F5344CB8AC3E}">
        <p14:creationId xmlns:p14="http://schemas.microsoft.com/office/powerpoint/2010/main" val="322460549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Latreuo</a:t>
            </a:r>
            <a:r>
              <a:rPr lang="en-US" dirty="0" smtClean="0"/>
              <a:t/>
            </a:r>
            <a:br>
              <a:rPr lang="en-US" dirty="0" smtClean="0"/>
            </a:br>
            <a:r>
              <a:rPr lang="en-US" sz="3000" dirty="0" smtClean="0">
                <a:latin typeface="+mn-lt"/>
              </a:rPr>
              <a:t>(Figurative Usage)</a:t>
            </a:r>
            <a:endParaRPr lang="en-US" sz="3000" dirty="0">
              <a:latin typeface="+mn-lt"/>
            </a:endParaRPr>
          </a:p>
        </p:txBody>
      </p:sp>
      <p:sp>
        <p:nvSpPr>
          <p:cNvPr id="3" name="Content Placeholder 2"/>
          <p:cNvSpPr>
            <a:spLocks noGrp="1"/>
          </p:cNvSpPr>
          <p:nvPr>
            <p:ph idx="1"/>
          </p:nvPr>
        </p:nvSpPr>
        <p:spPr/>
        <p:txBody>
          <a:bodyPr/>
          <a:lstStyle/>
          <a:p>
            <a:pPr marL="457200" indent="-457200">
              <a:spcBef>
                <a:spcPts val="0"/>
              </a:spcBef>
              <a:spcAft>
                <a:spcPts val="2400"/>
              </a:spcAft>
            </a:pPr>
            <a:r>
              <a:rPr lang="en-US" b="1" dirty="0" smtClean="0">
                <a:solidFill>
                  <a:srgbClr val="FFFF00"/>
                </a:solidFill>
              </a:rPr>
              <a:t>“The Generalized Figurative Sense”</a:t>
            </a:r>
          </a:p>
          <a:p>
            <a:pPr marL="914400" lvl="1" indent="-457200">
              <a:spcBef>
                <a:spcPts val="0"/>
              </a:spcBef>
              <a:spcAft>
                <a:spcPts val="2400"/>
              </a:spcAft>
              <a:buFont typeface="Wingdings" panose="05000000000000000000" pitchFamily="2" charset="2"/>
              <a:buChar char="Ø"/>
            </a:pPr>
            <a:r>
              <a:rPr lang="en-US" dirty="0" smtClean="0"/>
              <a:t>Righteous conduct  (Lk. 1:74; Acts 24:14; </a:t>
            </a:r>
            <a:r>
              <a:rPr lang="en-US" dirty="0"/>
              <a:t>Heb. </a:t>
            </a:r>
            <a:r>
              <a:rPr lang="en-US" dirty="0" smtClean="0"/>
              <a:t>12:28; 9:14 [?])</a:t>
            </a:r>
            <a:endParaRPr lang="en-US" dirty="0"/>
          </a:p>
          <a:p>
            <a:pPr marL="914400" lvl="1" indent="-457200">
              <a:spcBef>
                <a:spcPts val="0"/>
              </a:spcBef>
              <a:spcAft>
                <a:spcPts val="2400"/>
              </a:spcAft>
              <a:buFont typeface="Wingdings" panose="05000000000000000000" pitchFamily="2" charset="2"/>
              <a:buChar char="Ø"/>
            </a:pPr>
            <a:r>
              <a:rPr lang="en-US" dirty="0" smtClean="0"/>
              <a:t>Paul’s missionary work  (Rom. 1:9; 2 Cor. 8:18)</a:t>
            </a:r>
          </a:p>
          <a:p>
            <a:pPr marL="914400" lvl="1" indent="-457200">
              <a:spcBef>
                <a:spcPts val="0"/>
              </a:spcBef>
              <a:spcAft>
                <a:spcPts val="2400"/>
              </a:spcAft>
              <a:buFont typeface="Wingdings" panose="05000000000000000000" pitchFamily="2" charset="2"/>
              <a:buChar char="Ø"/>
            </a:pPr>
            <a:r>
              <a:rPr lang="en-US" dirty="0" smtClean="0"/>
              <a:t>The Christian life in the Spirit  (Phil. 3:3)  </a:t>
            </a:r>
            <a:r>
              <a:rPr lang="en-US" sz="1600" dirty="0" smtClean="0"/>
              <a:t>(Little </a:t>
            </a:r>
            <a:r>
              <a:rPr lang="en-US" sz="1600" dirty="0" err="1" smtClean="0"/>
              <a:t>Kittel</a:t>
            </a:r>
            <a:r>
              <a:rPr lang="en-US" sz="1600" dirty="0" smtClean="0"/>
              <a:t>, 504)</a:t>
            </a:r>
          </a:p>
        </p:txBody>
      </p:sp>
      <p:sp>
        <p:nvSpPr>
          <p:cNvPr id="4" name="Footer Placeholder 3"/>
          <p:cNvSpPr>
            <a:spLocks noGrp="1"/>
          </p:cNvSpPr>
          <p:nvPr>
            <p:ph type="ftr" sz="quarter" idx="11"/>
          </p:nvPr>
        </p:nvSpPr>
        <p:spPr/>
        <p:txBody>
          <a:bodyPr/>
          <a:lstStyle/>
          <a:p>
            <a:r>
              <a:rPr lang="en-US" smtClean="0">
                <a:solidFill>
                  <a:srgbClr val="FFFFFF"/>
                </a:solidFill>
              </a:rPr>
              <a:t>Kevin Kay</a:t>
            </a:r>
            <a:endParaRPr lang="en-US">
              <a:solidFill>
                <a:srgbClr val="FFFFFF"/>
              </a:solidFill>
            </a:endParaRPr>
          </a:p>
        </p:txBody>
      </p:sp>
      <p:sp>
        <p:nvSpPr>
          <p:cNvPr id="5" name="Slide Number Placeholder 4"/>
          <p:cNvSpPr>
            <a:spLocks noGrp="1"/>
          </p:cNvSpPr>
          <p:nvPr>
            <p:ph type="sldNum" sz="quarter" idx="12"/>
          </p:nvPr>
        </p:nvSpPr>
        <p:spPr/>
        <p:txBody>
          <a:bodyPr/>
          <a:lstStyle/>
          <a:p>
            <a:fld id="{26510927-015E-4E40-92FB-13F339A46826}" type="slidenum">
              <a:rPr lang="en-US" smtClean="0">
                <a:solidFill>
                  <a:srgbClr val="FFFFFF"/>
                </a:solidFill>
              </a:rPr>
              <a:pPr/>
              <a:t>98</a:t>
            </a:fld>
            <a:endParaRPr lang="en-US">
              <a:solidFill>
                <a:srgbClr val="FFFFFF"/>
              </a:solidFill>
            </a:endParaRPr>
          </a:p>
        </p:txBody>
      </p:sp>
    </p:spTree>
    <p:extLst>
      <p:ext uri="{BB962C8B-B14F-4D97-AF65-F5344CB8AC3E}">
        <p14:creationId xmlns:p14="http://schemas.microsoft.com/office/powerpoint/2010/main" val="405744690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200" dirty="0" smtClean="0"/>
              <a:t>Observations On Rom. 12:1</a:t>
            </a:r>
            <a:endParaRPr lang="en-US" sz="4200" dirty="0"/>
          </a:p>
        </p:txBody>
      </p:sp>
      <p:sp>
        <p:nvSpPr>
          <p:cNvPr id="3" name="Content Placeholder 2"/>
          <p:cNvSpPr>
            <a:spLocks noGrp="1"/>
          </p:cNvSpPr>
          <p:nvPr>
            <p:ph idx="1"/>
          </p:nvPr>
        </p:nvSpPr>
        <p:spPr/>
        <p:txBody>
          <a:bodyPr/>
          <a:lstStyle/>
          <a:p>
            <a:pPr marL="514350" indent="-514350">
              <a:spcBef>
                <a:spcPts val="0"/>
              </a:spcBef>
              <a:spcAft>
                <a:spcPts val="2400"/>
              </a:spcAft>
              <a:buClr>
                <a:schemeClr val="tx1"/>
              </a:buClr>
              <a:buSzPct val="100000"/>
              <a:buFont typeface="+mj-lt"/>
              <a:buAutoNum type="arabicPeriod" startAt="6"/>
            </a:pPr>
            <a:r>
              <a:rPr lang="en-US" sz="2800" dirty="0" smtClean="0">
                <a:effectLst>
                  <a:outerShdw blurRad="38100" dist="38100" dir="2700000" algn="tl">
                    <a:srgbClr val="000000">
                      <a:alpha val="43137"/>
                    </a:srgbClr>
                  </a:outerShdw>
                </a:effectLst>
              </a:rPr>
              <a:t>Does </a:t>
            </a:r>
            <a:r>
              <a:rPr lang="en-US" sz="2800" dirty="0" smtClean="0">
                <a:effectLst>
                  <a:outerShdw blurRad="38100" dist="38100" dir="2700000" algn="tl">
                    <a:srgbClr val="000000">
                      <a:alpha val="43137"/>
                    </a:srgbClr>
                  </a:outerShdw>
                </a:effectLst>
              </a:rPr>
              <a:t>Rom</a:t>
            </a:r>
            <a:r>
              <a:rPr lang="en-US" sz="2800" dirty="0">
                <a:effectLst>
                  <a:outerShdw blurRad="38100" dist="38100" dir="2700000" algn="tl">
                    <a:srgbClr val="000000">
                      <a:alpha val="43137"/>
                    </a:srgbClr>
                  </a:outerShdw>
                </a:effectLst>
              </a:rPr>
              <a:t>. 12:2 </a:t>
            </a:r>
            <a:r>
              <a:rPr lang="en-US" sz="2800" b="1" dirty="0">
                <a:solidFill>
                  <a:srgbClr val="FFFF00"/>
                </a:solidFill>
                <a:effectLst>
                  <a:outerShdw blurRad="38100" dist="38100" dir="2700000" algn="tl">
                    <a:srgbClr val="000000">
                      <a:alpha val="43137"/>
                    </a:srgbClr>
                  </a:outerShdw>
                </a:effectLst>
              </a:rPr>
              <a:t>explain</a:t>
            </a:r>
            <a:r>
              <a:rPr lang="en-US" sz="2800" dirty="0">
                <a:effectLst>
                  <a:outerShdw blurRad="38100" dist="38100" dir="2700000" algn="tl">
                    <a:srgbClr val="000000">
                      <a:alpha val="43137"/>
                    </a:srgbClr>
                  </a:outerShdw>
                </a:effectLst>
              </a:rPr>
              <a:t> Rom. 12:1</a:t>
            </a:r>
            <a:r>
              <a:rPr lang="en-US" sz="2800" dirty="0" smtClean="0">
                <a:effectLst>
                  <a:outerShdw blurRad="38100" dist="38100" dir="2700000" algn="tl">
                    <a:srgbClr val="000000">
                      <a:alpha val="43137"/>
                    </a:srgbClr>
                  </a:outerShdw>
                </a:effectLst>
              </a:rPr>
              <a:t>?</a:t>
            </a:r>
          </a:p>
          <a:p>
            <a:pPr marL="514350" indent="-514350">
              <a:spcBef>
                <a:spcPts val="0"/>
              </a:spcBef>
              <a:spcAft>
                <a:spcPts val="2400"/>
              </a:spcAft>
              <a:buClr>
                <a:schemeClr val="tx1"/>
              </a:buClr>
              <a:buSzPct val="100000"/>
              <a:buFont typeface="+mj-lt"/>
              <a:buAutoNum type="arabicPeriod" startAt="6"/>
            </a:pPr>
            <a:r>
              <a:rPr lang="en-US" sz="2800" dirty="0" smtClean="0">
                <a:effectLst>
                  <a:outerShdw blurRad="38100" dist="38100" dir="2700000" algn="tl">
                    <a:srgbClr val="000000">
                      <a:alpha val="43137"/>
                    </a:srgbClr>
                  </a:outerShdw>
                </a:effectLst>
              </a:rPr>
              <a:t>Is this </a:t>
            </a:r>
            <a:r>
              <a:rPr lang="en-US" sz="2800" b="1" dirty="0" smtClean="0">
                <a:solidFill>
                  <a:srgbClr val="FFFF00"/>
                </a:solidFill>
                <a:effectLst>
                  <a:outerShdw blurRad="38100" dist="38100" dir="2700000" algn="tl">
                    <a:srgbClr val="000000">
                      <a:alpha val="43137"/>
                    </a:srgbClr>
                  </a:outerShdw>
                </a:effectLst>
              </a:rPr>
              <a:t>figurative language</a:t>
            </a:r>
            <a:r>
              <a:rPr lang="en-US" sz="2800" dirty="0" smtClean="0">
                <a:effectLst>
                  <a:outerShdw blurRad="38100" dist="38100" dir="2700000" algn="tl">
                    <a:srgbClr val="000000">
                      <a:alpha val="43137"/>
                    </a:srgbClr>
                  </a:outerShdw>
                </a:effectLst>
              </a:rPr>
              <a:t> rather than literal</a:t>
            </a:r>
            <a:r>
              <a:rPr lang="en-US" sz="2800" dirty="0" smtClean="0">
                <a:effectLst>
                  <a:outerShdw blurRad="38100" dist="38100" dir="2700000" algn="tl">
                    <a:srgbClr val="000000">
                      <a:alpha val="43137"/>
                    </a:srgbClr>
                  </a:outerShdw>
                </a:effectLst>
              </a:rPr>
              <a:t>?</a:t>
            </a:r>
          </a:p>
          <a:p>
            <a:pPr marL="514350" indent="-514350">
              <a:spcBef>
                <a:spcPts val="0"/>
              </a:spcBef>
              <a:spcAft>
                <a:spcPts val="2400"/>
              </a:spcAft>
              <a:buClr>
                <a:schemeClr val="tx1"/>
              </a:buClr>
              <a:buSzPct val="100000"/>
              <a:buFont typeface="+mj-lt"/>
              <a:buAutoNum type="arabicPeriod" startAt="6"/>
            </a:pPr>
            <a:r>
              <a:rPr lang="en-US" sz="2800" dirty="0">
                <a:effectLst>
                  <a:outerShdw blurRad="38100" dist="38100" dir="2700000" algn="tl">
                    <a:srgbClr val="000000">
                      <a:alpha val="43137"/>
                    </a:srgbClr>
                  </a:outerShdw>
                </a:effectLst>
              </a:rPr>
              <a:t>If everything I do with my body is </a:t>
            </a:r>
            <a:r>
              <a:rPr lang="en-US" sz="2800" b="1" dirty="0">
                <a:solidFill>
                  <a:srgbClr val="FFFF00"/>
                </a:solidFill>
                <a:effectLst>
                  <a:outerShdw blurRad="38100" dist="38100" dir="2700000" algn="tl">
                    <a:srgbClr val="000000">
                      <a:alpha val="43137"/>
                    </a:srgbClr>
                  </a:outerShdw>
                </a:effectLst>
              </a:rPr>
              <a:t>“worship”</a:t>
            </a:r>
            <a:r>
              <a:rPr lang="en-US" sz="2800" dirty="0">
                <a:solidFill>
                  <a:srgbClr val="FFFF00"/>
                </a:solidFill>
                <a:effectLst>
                  <a:outerShdw blurRad="38100" dist="38100" dir="2700000" algn="tl">
                    <a:srgbClr val="000000">
                      <a:alpha val="43137"/>
                    </a:srgbClr>
                  </a:outerShdw>
                </a:effectLst>
              </a:rPr>
              <a:t> </a:t>
            </a:r>
            <a:r>
              <a:rPr lang="en-US" sz="2800" dirty="0">
                <a:effectLst>
                  <a:outerShdw blurRad="38100" dist="38100" dir="2700000" algn="tl">
                    <a:srgbClr val="000000">
                      <a:alpha val="43137"/>
                    </a:srgbClr>
                  </a:outerShdw>
                </a:effectLst>
              </a:rPr>
              <a:t>(</a:t>
            </a:r>
            <a:r>
              <a:rPr lang="en-US" sz="2800" i="1" dirty="0" err="1">
                <a:effectLst>
                  <a:outerShdw blurRad="38100" dist="38100" dir="2700000" algn="tl">
                    <a:srgbClr val="000000">
                      <a:alpha val="43137"/>
                    </a:srgbClr>
                  </a:outerShdw>
                </a:effectLst>
              </a:rPr>
              <a:t>latreia</a:t>
            </a:r>
            <a:r>
              <a:rPr lang="en-US" sz="2800" dirty="0">
                <a:effectLst>
                  <a:outerShdw blurRad="38100" dist="38100" dir="2700000" algn="tl">
                    <a:srgbClr val="000000">
                      <a:alpha val="43137"/>
                    </a:srgbClr>
                  </a:outerShdw>
                </a:effectLst>
              </a:rPr>
              <a:t>), is it “worship” in </a:t>
            </a:r>
            <a:r>
              <a:rPr lang="en-US" sz="2800" b="1" dirty="0">
                <a:solidFill>
                  <a:srgbClr val="FFFF00"/>
                </a:solidFill>
                <a:effectLst>
                  <a:outerShdw blurRad="38100" dist="38100" dir="2700000" algn="tl">
                    <a:srgbClr val="000000">
                      <a:alpha val="43137"/>
                    </a:srgbClr>
                  </a:outerShdw>
                </a:effectLst>
              </a:rPr>
              <a:t>every sense</a:t>
            </a:r>
            <a:r>
              <a:rPr lang="en-US" sz="2800" dirty="0">
                <a:solidFill>
                  <a:srgbClr val="FFFF00"/>
                </a:solidFill>
                <a:effectLst>
                  <a:outerShdw blurRad="38100" dist="38100" dir="2700000" algn="tl">
                    <a:srgbClr val="000000">
                      <a:alpha val="43137"/>
                    </a:srgbClr>
                  </a:outerShdw>
                </a:effectLst>
              </a:rPr>
              <a:t> </a:t>
            </a:r>
            <a:r>
              <a:rPr lang="en-US" sz="2800" dirty="0">
                <a:effectLst>
                  <a:outerShdw blurRad="38100" dist="38100" dir="2700000" algn="tl">
                    <a:srgbClr val="000000">
                      <a:alpha val="43137"/>
                    </a:srgbClr>
                  </a:outerShdw>
                </a:effectLst>
              </a:rPr>
              <a:t>of that term</a:t>
            </a:r>
            <a:r>
              <a:rPr lang="en-US" sz="2800" dirty="0" smtClean="0">
                <a:effectLst>
                  <a:outerShdw blurRad="38100" dist="38100" dir="2700000" algn="tl">
                    <a:srgbClr val="000000">
                      <a:alpha val="43137"/>
                    </a:srgbClr>
                  </a:outerShdw>
                </a:effectLst>
              </a:rPr>
              <a:t>?</a:t>
            </a:r>
            <a:endParaRPr lang="en-US" sz="2800" dirty="0">
              <a:effectLst>
                <a:outerShdw blurRad="38100" dist="38100" dir="2700000" algn="tl">
                  <a:srgbClr val="000000">
                    <a:alpha val="43137"/>
                  </a:srgbClr>
                </a:outerShdw>
              </a:effectLst>
            </a:endParaRPr>
          </a:p>
        </p:txBody>
      </p:sp>
      <p:sp>
        <p:nvSpPr>
          <p:cNvPr id="4" name="Footer Placeholder 3"/>
          <p:cNvSpPr>
            <a:spLocks noGrp="1"/>
          </p:cNvSpPr>
          <p:nvPr>
            <p:ph type="ftr" sz="quarter" idx="11"/>
          </p:nvPr>
        </p:nvSpPr>
        <p:spPr/>
        <p:txBody>
          <a:bodyPr/>
          <a:lstStyle/>
          <a:p>
            <a:r>
              <a:rPr lang="en-US" smtClean="0">
                <a:solidFill>
                  <a:srgbClr val="FFFFFF"/>
                </a:solidFill>
              </a:rPr>
              <a:t>Kevin Kay</a:t>
            </a:r>
            <a:endParaRPr lang="en-US">
              <a:solidFill>
                <a:srgbClr val="FFFFFF"/>
              </a:solidFill>
            </a:endParaRPr>
          </a:p>
        </p:txBody>
      </p:sp>
      <p:sp>
        <p:nvSpPr>
          <p:cNvPr id="5" name="Slide Number Placeholder 4"/>
          <p:cNvSpPr>
            <a:spLocks noGrp="1"/>
          </p:cNvSpPr>
          <p:nvPr>
            <p:ph type="sldNum" sz="quarter" idx="12"/>
          </p:nvPr>
        </p:nvSpPr>
        <p:spPr/>
        <p:txBody>
          <a:bodyPr/>
          <a:lstStyle/>
          <a:p>
            <a:fld id="{156EC2FA-43DB-4F1E-808B-3DA229752D5A}" type="slidenum">
              <a:rPr lang="en-US" smtClean="0">
                <a:solidFill>
                  <a:srgbClr val="FFFFFF"/>
                </a:solidFill>
              </a:rPr>
              <a:pPr/>
              <a:t>99</a:t>
            </a:fld>
            <a:endParaRPr lang="en-US">
              <a:solidFill>
                <a:srgbClr val="FFFFFF"/>
              </a:solidFill>
            </a:endParaRPr>
          </a:p>
        </p:txBody>
      </p:sp>
    </p:spTree>
    <p:extLst>
      <p:ext uri="{BB962C8B-B14F-4D97-AF65-F5344CB8AC3E}">
        <p14:creationId xmlns:p14="http://schemas.microsoft.com/office/powerpoint/2010/main" val="3603274867"/>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Beam">
  <a:themeElements>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Favorite">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Beam 1">
        <a:dk1>
          <a:srgbClr val="1A006C"/>
        </a:dk1>
        <a:lt1>
          <a:srgbClr val="FFFFFF"/>
        </a:lt1>
        <a:dk2>
          <a:srgbClr val="000066"/>
        </a:dk2>
        <a:lt2>
          <a:srgbClr val="CCCCFF"/>
        </a:lt2>
        <a:accent1>
          <a:srgbClr val="0099CC"/>
        </a:accent1>
        <a:accent2>
          <a:srgbClr val="6600CC"/>
        </a:accent2>
        <a:accent3>
          <a:srgbClr val="AAAAB8"/>
        </a:accent3>
        <a:accent4>
          <a:srgbClr val="DADADA"/>
        </a:accent4>
        <a:accent5>
          <a:srgbClr val="AACAE2"/>
        </a:accent5>
        <a:accent6>
          <a:srgbClr val="5C00B9"/>
        </a:accent6>
        <a:hlink>
          <a:srgbClr val="9999FF"/>
        </a:hlink>
        <a:folHlink>
          <a:srgbClr val="33CCCC"/>
        </a:folHlink>
      </a:clrScheme>
      <a:clrMap bg1="dk2" tx1="lt1" bg2="dk1" tx2="lt2" accent1="accent1" accent2="accent2" accent3="accent3" accent4="accent4" accent5="accent5" accent6="accent6" hlink="hlink" folHlink="folHlink"/>
    </a:extraClrScheme>
    <a:extraClrScheme>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clrMap bg1="dk2" tx1="lt1" bg2="dk1" tx2="lt2" accent1="accent1" accent2="accent2" accent3="accent3" accent4="accent4" accent5="accent5" accent6="accent6" hlink="hlink" folHlink="folHlink"/>
    </a:extraClrScheme>
    <a:extraClrScheme>
      <a:clrScheme name="Beam 3">
        <a:dk1>
          <a:srgbClr val="3F4873"/>
        </a:dk1>
        <a:lt1>
          <a:srgbClr val="FFFFFF"/>
        </a:lt1>
        <a:dk2>
          <a:srgbClr val="4F598D"/>
        </a:dk2>
        <a:lt2>
          <a:srgbClr val="CCECFF"/>
        </a:lt2>
        <a:accent1>
          <a:srgbClr val="0099CC"/>
        </a:accent1>
        <a:accent2>
          <a:srgbClr val="4C8470"/>
        </a:accent2>
        <a:accent3>
          <a:srgbClr val="B2B5C5"/>
        </a:accent3>
        <a:accent4>
          <a:srgbClr val="DADADA"/>
        </a:accent4>
        <a:accent5>
          <a:srgbClr val="AACAE2"/>
        </a:accent5>
        <a:accent6>
          <a:srgbClr val="447765"/>
        </a:accent6>
        <a:hlink>
          <a:srgbClr val="99CC00"/>
        </a:hlink>
        <a:folHlink>
          <a:srgbClr val="96A4C8"/>
        </a:folHlink>
      </a:clrScheme>
      <a:clrMap bg1="dk2" tx1="lt1" bg2="dk1" tx2="lt2" accent1="accent1" accent2="accent2" accent3="accent3" accent4="accent4" accent5="accent5" accent6="accent6" hlink="hlink" folHlink="folHlink"/>
    </a:extraClrScheme>
    <a:extraClrScheme>
      <a:clrScheme name="Beam 4">
        <a:dk1>
          <a:srgbClr val="006E6B"/>
        </a:dk1>
        <a:lt1>
          <a:srgbClr val="FFFFFF"/>
        </a:lt1>
        <a:dk2>
          <a:srgbClr val="008080"/>
        </a:dk2>
        <a:lt2>
          <a:srgbClr val="E2EFCD"/>
        </a:lt2>
        <a:accent1>
          <a:srgbClr val="33CCCC"/>
        </a:accent1>
        <a:accent2>
          <a:srgbClr val="6352B8"/>
        </a:accent2>
        <a:accent3>
          <a:srgbClr val="AAC0C0"/>
        </a:accent3>
        <a:accent4>
          <a:srgbClr val="DADADA"/>
        </a:accent4>
        <a:accent5>
          <a:srgbClr val="ADE2E2"/>
        </a:accent5>
        <a:accent6>
          <a:srgbClr val="5949A6"/>
        </a:accent6>
        <a:hlink>
          <a:srgbClr val="CCFFFF"/>
        </a:hlink>
        <a:folHlink>
          <a:srgbClr val="99CCFF"/>
        </a:folHlink>
      </a:clrScheme>
      <a:clrMap bg1="dk2" tx1="lt1" bg2="dk1" tx2="lt2" accent1="accent1" accent2="accent2" accent3="accent3" accent4="accent4" accent5="accent5" accent6="accent6" hlink="hlink" folHlink="folHlink"/>
    </a:extraClrScheme>
    <a:extraClrScheme>
      <a:clrScheme name="Beam 5">
        <a:dk1>
          <a:srgbClr val="48562C"/>
        </a:dk1>
        <a:lt1>
          <a:srgbClr val="FFFFFF"/>
        </a:lt1>
        <a:dk2>
          <a:srgbClr val="546434"/>
        </a:dk2>
        <a:lt2>
          <a:srgbClr val="FFFFCC"/>
        </a:lt2>
        <a:accent1>
          <a:srgbClr val="7B8A6E"/>
        </a:accent1>
        <a:accent2>
          <a:srgbClr val="527C3A"/>
        </a:accent2>
        <a:accent3>
          <a:srgbClr val="B3B8AE"/>
        </a:accent3>
        <a:accent4>
          <a:srgbClr val="DADADA"/>
        </a:accent4>
        <a:accent5>
          <a:srgbClr val="BFC4BA"/>
        </a:accent5>
        <a:accent6>
          <a:srgbClr val="497034"/>
        </a:accent6>
        <a:hlink>
          <a:srgbClr val="55B55E"/>
        </a:hlink>
        <a:folHlink>
          <a:srgbClr val="85B3B1"/>
        </a:folHlink>
      </a:clrScheme>
      <a:clrMap bg1="dk2" tx1="lt1" bg2="dk1" tx2="lt2" accent1="accent1" accent2="accent2" accent3="accent3" accent4="accent4" accent5="accent5" accent6="accent6" hlink="hlink" folHlink="folHlink"/>
    </a:extraClrScheme>
    <a:extraClrScheme>
      <a:clrScheme name="Beam 6">
        <a:dk1>
          <a:srgbClr val="96B29E"/>
        </a:dk1>
        <a:lt1>
          <a:srgbClr val="FFFFFF"/>
        </a:lt1>
        <a:dk2>
          <a:srgbClr val="A5BDAC"/>
        </a:dk2>
        <a:lt2>
          <a:srgbClr val="FFFFCC"/>
        </a:lt2>
        <a:accent1>
          <a:srgbClr val="4E8880"/>
        </a:accent1>
        <a:accent2>
          <a:srgbClr val="2F71B9"/>
        </a:accent2>
        <a:accent3>
          <a:srgbClr val="CFDBD2"/>
        </a:accent3>
        <a:accent4>
          <a:srgbClr val="DADADA"/>
        </a:accent4>
        <a:accent5>
          <a:srgbClr val="B2C3C0"/>
        </a:accent5>
        <a:accent6>
          <a:srgbClr val="2A66A7"/>
        </a:accent6>
        <a:hlink>
          <a:srgbClr val="9DC0E7"/>
        </a:hlink>
        <a:folHlink>
          <a:srgbClr val="54CA89"/>
        </a:folHlink>
      </a:clrScheme>
      <a:clrMap bg1="dk2" tx1="lt1" bg2="dk1" tx2="lt2" accent1="accent1" accent2="accent2" accent3="accent3" accent4="accent4" accent5="accent5" accent6="accent6" hlink="hlink" folHlink="folHlink"/>
    </a:extraClrScheme>
    <a:extraClrScheme>
      <a:clrScheme name="Beam 7">
        <a:dk1>
          <a:srgbClr val="D49C00"/>
        </a:dk1>
        <a:lt1>
          <a:srgbClr val="FFFFFF"/>
        </a:lt1>
        <a:dk2>
          <a:srgbClr val="CC9900"/>
        </a:dk2>
        <a:lt2>
          <a:srgbClr val="CEBD40"/>
        </a:lt2>
        <a:accent1>
          <a:srgbClr val="CC6600"/>
        </a:accent1>
        <a:accent2>
          <a:srgbClr val="808000"/>
        </a:accent2>
        <a:accent3>
          <a:srgbClr val="E2CAAA"/>
        </a:accent3>
        <a:accent4>
          <a:srgbClr val="DADADA"/>
        </a:accent4>
        <a:accent5>
          <a:srgbClr val="E2B8AA"/>
        </a:accent5>
        <a:accent6>
          <a:srgbClr val="737300"/>
        </a:accent6>
        <a:hlink>
          <a:srgbClr val="FF9900"/>
        </a:hlink>
        <a:folHlink>
          <a:srgbClr val="FFFF99"/>
        </a:folHlink>
      </a:clrScheme>
      <a:clrMap bg1="dk2" tx1="lt1" bg2="dk1" tx2="lt2" accent1="accent1" accent2="accent2" accent3="accent3" accent4="accent4" accent5="accent5" accent6="accent6" hlink="hlink" folHlink="folHlink"/>
    </a:extraClrScheme>
    <a:extraClrScheme>
      <a:clrScheme name="Beam 8">
        <a:dk1>
          <a:srgbClr val="881700"/>
        </a:dk1>
        <a:lt1>
          <a:srgbClr val="FAF9E6"/>
        </a:lt1>
        <a:dk2>
          <a:srgbClr val="990000"/>
        </a:dk2>
        <a:lt2>
          <a:srgbClr val="EADC78"/>
        </a:lt2>
        <a:accent1>
          <a:srgbClr val="FF6600"/>
        </a:accent1>
        <a:accent2>
          <a:srgbClr val="B86D52"/>
        </a:accent2>
        <a:accent3>
          <a:srgbClr val="CAAAAA"/>
        </a:accent3>
        <a:accent4>
          <a:srgbClr val="D6D5C4"/>
        </a:accent4>
        <a:accent5>
          <a:srgbClr val="FFB8AA"/>
        </a:accent5>
        <a:accent6>
          <a:srgbClr val="A66249"/>
        </a:accent6>
        <a:hlink>
          <a:srgbClr val="D78D15"/>
        </a:hlink>
        <a:folHlink>
          <a:srgbClr val="C6B37E"/>
        </a:folHlink>
      </a:clrScheme>
      <a:clrMap bg1="dk2" tx1="lt1" bg2="dk1" tx2="lt2" accent1="accent1" accent2="accent2" accent3="accent3" accent4="accent4" accent5="accent5" accent6="accent6" hlink="hlink" folHlink="folHlink"/>
    </a:extraClrScheme>
    <a:extraClrScheme>
      <a:clrScheme name="Beam 9">
        <a:dk1>
          <a:srgbClr val="000000"/>
        </a:dk1>
        <a:lt1>
          <a:srgbClr val="FFFFFF"/>
        </a:lt1>
        <a:dk2>
          <a:srgbClr val="000000"/>
        </a:dk2>
        <a:lt2>
          <a:srgbClr val="DDDDDD"/>
        </a:lt2>
        <a:accent1>
          <a:srgbClr val="E6F5F6"/>
        </a:accent1>
        <a:accent2>
          <a:srgbClr val="A5E1A8"/>
        </a:accent2>
        <a:accent3>
          <a:srgbClr val="FFFFFF"/>
        </a:accent3>
        <a:accent4>
          <a:srgbClr val="000000"/>
        </a:accent4>
        <a:accent5>
          <a:srgbClr val="F0F9FA"/>
        </a:accent5>
        <a:accent6>
          <a:srgbClr val="95CC98"/>
        </a:accent6>
        <a:hlink>
          <a:srgbClr val="5B00B6"/>
        </a:hlink>
        <a:folHlink>
          <a:srgbClr val="34988E"/>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Beam" id="{37EA7BA6-C9FC-46FE-82E1-C4B1F07E5671}" vid="{D77E63B9-F7C2-41B2-BE2B-A20DE88C6EF9}"/>
    </a:ext>
  </a:extLst>
</a:theme>
</file>

<file path=ppt/theme/theme2.xml><?xml version="1.0" encoding="utf-8"?>
<a:theme xmlns:a="http://schemas.openxmlformats.org/drawingml/2006/main" name="1_Beam">
  <a:themeElements>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Favorite">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Beam 1">
        <a:dk1>
          <a:srgbClr val="1A006C"/>
        </a:dk1>
        <a:lt1>
          <a:srgbClr val="FFFFFF"/>
        </a:lt1>
        <a:dk2>
          <a:srgbClr val="000066"/>
        </a:dk2>
        <a:lt2>
          <a:srgbClr val="CCCCFF"/>
        </a:lt2>
        <a:accent1>
          <a:srgbClr val="0099CC"/>
        </a:accent1>
        <a:accent2>
          <a:srgbClr val="6600CC"/>
        </a:accent2>
        <a:accent3>
          <a:srgbClr val="AAAAB8"/>
        </a:accent3>
        <a:accent4>
          <a:srgbClr val="DADADA"/>
        </a:accent4>
        <a:accent5>
          <a:srgbClr val="AACAE2"/>
        </a:accent5>
        <a:accent6>
          <a:srgbClr val="5C00B9"/>
        </a:accent6>
        <a:hlink>
          <a:srgbClr val="9999FF"/>
        </a:hlink>
        <a:folHlink>
          <a:srgbClr val="33CCCC"/>
        </a:folHlink>
      </a:clrScheme>
      <a:clrMap bg1="dk2" tx1="lt1" bg2="dk1" tx2="lt2" accent1="accent1" accent2="accent2" accent3="accent3" accent4="accent4" accent5="accent5" accent6="accent6" hlink="hlink" folHlink="folHlink"/>
    </a:extraClrScheme>
    <a:extraClrScheme>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clrMap bg1="dk2" tx1="lt1" bg2="dk1" tx2="lt2" accent1="accent1" accent2="accent2" accent3="accent3" accent4="accent4" accent5="accent5" accent6="accent6" hlink="hlink" folHlink="folHlink"/>
    </a:extraClrScheme>
    <a:extraClrScheme>
      <a:clrScheme name="Beam 3">
        <a:dk1>
          <a:srgbClr val="3F4873"/>
        </a:dk1>
        <a:lt1>
          <a:srgbClr val="FFFFFF"/>
        </a:lt1>
        <a:dk2>
          <a:srgbClr val="4F598D"/>
        </a:dk2>
        <a:lt2>
          <a:srgbClr val="CCECFF"/>
        </a:lt2>
        <a:accent1>
          <a:srgbClr val="0099CC"/>
        </a:accent1>
        <a:accent2>
          <a:srgbClr val="4C8470"/>
        </a:accent2>
        <a:accent3>
          <a:srgbClr val="B2B5C5"/>
        </a:accent3>
        <a:accent4>
          <a:srgbClr val="DADADA"/>
        </a:accent4>
        <a:accent5>
          <a:srgbClr val="AACAE2"/>
        </a:accent5>
        <a:accent6>
          <a:srgbClr val="447765"/>
        </a:accent6>
        <a:hlink>
          <a:srgbClr val="99CC00"/>
        </a:hlink>
        <a:folHlink>
          <a:srgbClr val="96A4C8"/>
        </a:folHlink>
      </a:clrScheme>
      <a:clrMap bg1="dk2" tx1="lt1" bg2="dk1" tx2="lt2" accent1="accent1" accent2="accent2" accent3="accent3" accent4="accent4" accent5="accent5" accent6="accent6" hlink="hlink" folHlink="folHlink"/>
    </a:extraClrScheme>
    <a:extraClrScheme>
      <a:clrScheme name="Beam 4">
        <a:dk1>
          <a:srgbClr val="006E6B"/>
        </a:dk1>
        <a:lt1>
          <a:srgbClr val="FFFFFF"/>
        </a:lt1>
        <a:dk2>
          <a:srgbClr val="008080"/>
        </a:dk2>
        <a:lt2>
          <a:srgbClr val="E2EFCD"/>
        </a:lt2>
        <a:accent1>
          <a:srgbClr val="33CCCC"/>
        </a:accent1>
        <a:accent2>
          <a:srgbClr val="6352B8"/>
        </a:accent2>
        <a:accent3>
          <a:srgbClr val="AAC0C0"/>
        </a:accent3>
        <a:accent4>
          <a:srgbClr val="DADADA"/>
        </a:accent4>
        <a:accent5>
          <a:srgbClr val="ADE2E2"/>
        </a:accent5>
        <a:accent6>
          <a:srgbClr val="5949A6"/>
        </a:accent6>
        <a:hlink>
          <a:srgbClr val="CCFFFF"/>
        </a:hlink>
        <a:folHlink>
          <a:srgbClr val="99CCFF"/>
        </a:folHlink>
      </a:clrScheme>
      <a:clrMap bg1="dk2" tx1="lt1" bg2="dk1" tx2="lt2" accent1="accent1" accent2="accent2" accent3="accent3" accent4="accent4" accent5="accent5" accent6="accent6" hlink="hlink" folHlink="folHlink"/>
    </a:extraClrScheme>
    <a:extraClrScheme>
      <a:clrScheme name="Beam 5">
        <a:dk1>
          <a:srgbClr val="48562C"/>
        </a:dk1>
        <a:lt1>
          <a:srgbClr val="FFFFFF"/>
        </a:lt1>
        <a:dk2>
          <a:srgbClr val="546434"/>
        </a:dk2>
        <a:lt2>
          <a:srgbClr val="FFFFCC"/>
        </a:lt2>
        <a:accent1>
          <a:srgbClr val="7B8A6E"/>
        </a:accent1>
        <a:accent2>
          <a:srgbClr val="527C3A"/>
        </a:accent2>
        <a:accent3>
          <a:srgbClr val="B3B8AE"/>
        </a:accent3>
        <a:accent4>
          <a:srgbClr val="DADADA"/>
        </a:accent4>
        <a:accent5>
          <a:srgbClr val="BFC4BA"/>
        </a:accent5>
        <a:accent6>
          <a:srgbClr val="497034"/>
        </a:accent6>
        <a:hlink>
          <a:srgbClr val="55B55E"/>
        </a:hlink>
        <a:folHlink>
          <a:srgbClr val="85B3B1"/>
        </a:folHlink>
      </a:clrScheme>
      <a:clrMap bg1="dk2" tx1="lt1" bg2="dk1" tx2="lt2" accent1="accent1" accent2="accent2" accent3="accent3" accent4="accent4" accent5="accent5" accent6="accent6" hlink="hlink" folHlink="folHlink"/>
    </a:extraClrScheme>
    <a:extraClrScheme>
      <a:clrScheme name="Beam 6">
        <a:dk1>
          <a:srgbClr val="96B29E"/>
        </a:dk1>
        <a:lt1>
          <a:srgbClr val="FFFFFF"/>
        </a:lt1>
        <a:dk2>
          <a:srgbClr val="A5BDAC"/>
        </a:dk2>
        <a:lt2>
          <a:srgbClr val="FFFFCC"/>
        </a:lt2>
        <a:accent1>
          <a:srgbClr val="4E8880"/>
        </a:accent1>
        <a:accent2>
          <a:srgbClr val="2F71B9"/>
        </a:accent2>
        <a:accent3>
          <a:srgbClr val="CFDBD2"/>
        </a:accent3>
        <a:accent4>
          <a:srgbClr val="DADADA"/>
        </a:accent4>
        <a:accent5>
          <a:srgbClr val="B2C3C0"/>
        </a:accent5>
        <a:accent6>
          <a:srgbClr val="2A66A7"/>
        </a:accent6>
        <a:hlink>
          <a:srgbClr val="9DC0E7"/>
        </a:hlink>
        <a:folHlink>
          <a:srgbClr val="54CA89"/>
        </a:folHlink>
      </a:clrScheme>
      <a:clrMap bg1="dk2" tx1="lt1" bg2="dk1" tx2="lt2" accent1="accent1" accent2="accent2" accent3="accent3" accent4="accent4" accent5="accent5" accent6="accent6" hlink="hlink" folHlink="folHlink"/>
    </a:extraClrScheme>
    <a:extraClrScheme>
      <a:clrScheme name="Beam 7">
        <a:dk1>
          <a:srgbClr val="D49C00"/>
        </a:dk1>
        <a:lt1>
          <a:srgbClr val="FFFFFF"/>
        </a:lt1>
        <a:dk2>
          <a:srgbClr val="CC9900"/>
        </a:dk2>
        <a:lt2>
          <a:srgbClr val="CEBD40"/>
        </a:lt2>
        <a:accent1>
          <a:srgbClr val="CC6600"/>
        </a:accent1>
        <a:accent2>
          <a:srgbClr val="808000"/>
        </a:accent2>
        <a:accent3>
          <a:srgbClr val="E2CAAA"/>
        </a:accent3>
        <a:accent4>
          <a:srgbClr val="DADADA"/>
        </a:accent4>
        <a:accent5>
          <a:srgbClr val="E2B8AA"/>
        </a:accent5>
        <a:accent6>
          <a:srgbClr val="737300"/>
        </a:accent6>
        <a:hlink>
          <a:srgbClr val="FF9900"/>
        </a:hlink>
        <a:folHlink>
          <a:srgbClr val="FFFF99"/>
        </a:folHlink>
      </a:clrScheme>
      <a:clrMap bg1="dk2" tx1="lt1" bg2="dk1" tx2="lt2" accent1="accent1" accent2="accent2" accent3="accent3" accent4="accent4" accent5="accent5" accent6="accent6" hlink="hlink" folHlink="folHlink"/>
    </a:extraClrScheme>
    <a:extraClrScheme>
      <a:clrScheme name="Beam 8">
        <a:dk1>
          <a:srgbClr val="881700"/>
        </a:dk1>
        <a:lt1>
          <a:srgbClr val="FAF9E6"/>
        </a:lt1>
        <a:dk2>
          <a:srgbClr val="990000"/>
        </a:dk2>
        <a:lt2>
          <a:srgbClr val="EADC78"/>
        </a:lt2>
        <a:accent1>
          <a:srgbClr val="FF6600"/>
        </a:accent1>
        <a:accent2>
          <a:srgbClr val="B86D52"/>
        </a:accent2>
        <a:accent3>
          <a:srgbClr val="CAAAAA"/>
        </a:accent3>
        <a:accent4>
          <a:srgbClr val="D6D5C4"/>
        </a:accent4>
        <a:accent5>
          <a:srgbClr val="FFB8AA"/>
        </a:accent5>
        <a:accent6>
          <a:srgbClr val="A66249"/>
        </a:accent6>
        <a:hlink>
          <a:srgbClr val="D78D15"/>
        </a:hlink>
        <a:folHlink>
          <a:srgbClr val="C6B37E"/>
        </a:folHlink>
      </a:clrScheme>
      <a:clrMap bg1="dk2" tx1="lt1" bg2="dk1" tx2="lt2" accent1="accent1" accent2="accent2" accent3="accent3" accent4="accent4" accent5="accent5" accent6="accent6" hlink="hlink" folHlink="folHlink"/>
    </a:extraClrScheme>
    <a:extraClrScheme>
      <a:clrScheme name="Beam 9">
        <a:dk1>
          <a:srgbClr val="000000"/>
        </a:dk1>
        <a:lt1>
          <a:srgbClr val="FFFFFF"/>
        </a:lt1>
        <a:dk2>
          <a:srgbClr val="000000"/>
        </a:dk2>
        <a:lt2>
          <a:srgbClr val="DDDDDD"/>
        </a:lt2>
        <a:accent1>
          <a:srgbClr val="E6F5F6"/>
        </a:accent1>
        <a:accent2>
          <a:srgbClr val="A5E1A8"/>
        </a:accent2>
        <a:accent3>
          <a:srgbClr val="FFFFFF"/>
        </a:accent3>
        <a:accent4>
          <a:srgbClr val="000000"/>
        </a:accent4>
        <a:accent5>
          <a:srgbClr val="F0F9FA"/>
        </a:accent5>
        <a:accent6>
          <a:srgbClr val="95CC98"/>
        </a:accent6>
        <a:hlink>
          <a:srgbClr val="5B00B6"/>
        </a:hlink>
        <a:folHlink>
          <a:srgbClr val="34988E"/>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Beam">
  <a:themeElements>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Favorite">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Beam 1">
        <a:dk1>
          <a:srgbClr val="1A006C"/>
        </a:dk1>
        <a:lt1>
          <a:srgbClr val="FFFFFF"/>
        </a:lt1>
        <a:dk2>
          <a:srgbClr val="000066"/>
        </a:dk2>
        <a:lt2>
          <a:srgbClr val="CCCCFF"/>
        </a:lt2>
        <a:accent1>
          <a:srgbClr val="0099CC"/>
        </a:accent1>
        <a:accent2>
          <a:srgbClr val="6600CC"/>
        </a:accent2>
        <a:accent3>
          <a:srgbClr val="AAAAB8"/>
        </a:accent3>
        <a:accent4>
          <a:srgbClr val="DADADA"/>
        </a:accent4>
        <a:accent5>
          <a:srgbClr val="AACAE2"/>
        </a:accent5>
        <a:accent6>
          <a:srgbClr val="5C00B9"/>
        </a:accent6>
        <a:hlink>
          <a:srgbClr val="9999FF"/>
        </a:hlink>
        <a:folHlink>
          <a:srgbClr val="33CCCC"/>
        </a:folHlink>
      </a:clrScheme>
      <a:clrMap bg1="dk2" tx1="lt1" bg2="dk1" tx2="lt2" accent1="accent1" accent2="accent2" accent3="accent3" accent4="accent4" accent5="accent5" accent6="accent6" hlink="hlink" folHlink="folHlink"/>
    </a:extraClrScheme>
    <a:extraClrScheme>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clrMap bg1="dk2" tx1="lt1" bg2="dk1" tx2="lt2" accent1="accent1" accent2="accent2" accent3="accent3" accent4="accent4" accent5="accent5" accent6="accent6" hlink="hlink" folHlink="folHlink"/>
    </a:extraClrScheme>
    <a:extraClrScheme>
      <a:clrScheme name="Beam 3">
        <a:dk1>
          <a:srgbClr val="3F4873"/>
        </a:dk1>
        <a:lt1>
          <a:srgbClr val="FFFFFF"/>
        </a:lt1>
        <a:dk2>
          <a:srgbClr val="4F598D"/>
        </a:dk2>
        <a:lt2>
          <a:srgbClr val="CCECFF"/>
        </a:lt2>
        <a:accent1>
          <a:srgbClr val="0099CC"/>
        </a:accent1>
        <a:accent2>
          <a:srgbClr val="4C8470"/>
        </a:accent2>
        <a:accent3>
          <a:srgbClr val="B2B5C5"/>
        </a:accent3>
        <a:accent4>
          <a:srgbClr val="DADADA"/>
        </a:accent4>
        <a:accent5>
          <a:srgbClr val="AACAE2"/>
        </a:accent5>
        <a:accent6>
          <a:srgbClr val="447765"/>
        </a:accent6>
        <a:hlink>
          <a:srgbClr val="99CC00"/>
        </a:hlink>
        <a:folHlink>
          <a:srgbClr val="96A4C8"/>
        </a:folHlink>
      </a:clrScheme>
      <a:clrMap bg1="dk2" tx1="lt1" bg2="dk1" tx2="lt2" accent1="accent1" accent2="accent2" accent3="accent3" accent4="accent4" accent5="accent5" accent6="accent6" hlink="hlink" folHlink="folHlink"/>
    </a:extraClrScheme>
    <a:extraClrScheme>
      <a:clrScheme name="Beam 4">
        <a:dk1>
          <a:srgbClr val="006E6B"/>
        </a:dk1>
        <a:lt1>
          <a:srgbClr val="FFFFFF"/>
        </a:lt1>
        <a:dk2>
          <a:srgbClr val="008080"/>
        </a:dk2>
        <a:lt2>
          <a:srgbClr val="E2EFCD"/>
        </a:lt2>
        <a:accent1>
          <a:srgbClr val="33CCCC"/>
        </a:accent1>
        <a:accent2>
          <a:srgbClr val="6352B8"/>
        </a:accent2>
        <a:accent3>
          <a:srgbClr val="AAC0C0"/>
        </a:accent3>
        <a:accent4>
          <a:srgbClr val="DADADA"/>
        </a:accent4>
        <a:accent5>
          <a:srgbClr val="ADE2E2"/>
        </a:accent5>
        <a:accent6>
          <a:srgbClr val="5949A6"/>
        </a:accent6>
        <a:hlink>
          <a:srgbClr val="CCFFFF"/>
        </a:hlink>
        <a:folHlink>
          <a:srgbClr val="99CCFF"/>
        </a:folHlink>
      </a:clrScheme>
      <a:clrMap bg1="dk2" tx1="lt1" bg2="dk1" tx2="lt2" accent1="accent1" accent2="accent2" accent3="accent3" accent4="accent4" accent5="accent5" accent6="accent6" hlink="hlink" folHlink="folHlink"/>
    </a:extraClrScheme>
    <a:extraClrScheme>
      <a:clrScheme name="Beam 5">
        <a:dk1>
          <a:srgbClr val="48562C"/>
        </a:dk1>
        <a:lt1>
          <a:srgbClr val="FFFFFF"/>
        </a:lt1>
        <a:dk2>
          <a:srgbClr val="546434"/>
        </a:dk2>
        <a:lt2>
          <a:srgbClr val="FFFFCC"/>
        </a:lt2>
        <a:accent1>
          <a:srgbClr val="7B8A6E"/>
        </a:accent1>
        <a:accent2>
          <a:srgbClr val="527C3A"/>
        </a:accent2>
        <a:accent3>
          <a:srgbClr val="B3B8AE"/>
        </a:accent3>
        <a:accent4>
          <a:srgbClr val="DADADA"/>
        </a:accent4>
        <a:accent5>
          <a:srgbClr val="BFC4BA"/>
        </a:accent5>
        <a:accent6>
          <a:srgbClr val="497034"/>
        </a:accent6>
        <a:hlink>
          <a:srgbClr val="55B55E"/>
        </a:hlink>
        <a:folHlink>
          <a:srgbClr val="85B3B1"/>
        </a:folHlink>
      </a:clrScheme>
      <a:clrMap bg1="dk2" tx1="lt1" bg2="dk1" tx2="lt2" accent1="accent1" accent2="accent2" accent3="accent3" accent4="accent4" accent5="accent5" accent6="accent6" hlink="hlink" folHlink="folHlink"/>
    </a:extraClrScheme>
    <a:extraClrScheme>
      <a:clrScheme name="Beam 6">
        <a:dk1>
          <a:srgbClr val="96B29E"/>
        </a:dk1>
        <a:lt1>
          <a:srgbClr val="FFFFFF"/>
        </a:lt1>
        <a:dk2>
          <a:srgbClr val="A5BDAC"/>
        </a:dk2>
        <a:lt2>
          <a:srgbClr val="FFFFCC"/>
        </a:lt2>
        <a:accent1>
          <a:srgbClr val="4E8880"/>
        </a:accent1>
        <a:accent2>
          <a:srgbClr val="2F71B9"/>
        </a:accent2>
        <a:accent3>
          <a:srgbClr val="CFDBD2"/>
        </a:accent3>
        <a:accent4>
          <a:srgbClr val="DADADA"/>
        </a:accent4>
        <a:accent5>
          <a:srgbClr val="B2C3C0"/>
        </a:accent5>
        <a:accent6>
          <a:srgbClr val="2A66A7"/>
        </a:accent6>
        <a:hlink>
          <a:srgbClr val="9DC0E7"/>
        </a:hlink>
        <a:folHlink>
          <a:srgbClr val="54CA89"/>
        </a:folHlink>
      </a:clrScheme>
      <a:clrMap bg1="dk2" tx1="lt1" bg2="dk1" tx2="lt2" accent1="accent1" accent2="accent2" accent3="accent3" accent4="accent4" accent5="accent5" accent6="accent6" hlink="hlink" folHlink="folHlink"/>
    </a:extraClrScheme>
    <a:extraClrScheme>
      <a:clrScheme name="Beam 7">
        <a:dk1>
          <a:srgbClr val="D49C00"/>
        </a:dk1>
        <a:lt1>
          <a:srgbClr val="FFFFFF"/>
        </a:lt1>
        <a:dk2>
          <a:srgbClr val="CC9900"/>
        </a:dk2>
        <a:lt2>
          <a:srgbClr val="CEBD40"/>
        </a:lt2>
        <a:accent1>
          <a:srgbClr val="CC6600"/>
        </a:accent1>
        <a:accent2>
          <a:srgbClr val="808000"/>
        </a:accent2>
        <a:accent3>
          <a:srgbClr val="E2CAAA"/>
        </a:accent3>
        <a:accent4>
          <a:srgbClr val="DADADA"/>
        </a:accent4>
        <a:accent5>
          <a:srgbClr val="E2B8AA"/>
        </a:accent5>
        <a:accent6>
          <a:srgbClr val="737300"/>
        </a:accent6>
        <a:hlink>
          <a:srgbClr val="FF9900"/>
        </a:hlink>
        <a:folHlink>
          <a:srgbClr val="FFFF99"/>
        </a:folHlink>
      </a:clrScheme>
      <a:clrMap bg1="dk2" tx1="lt1" bg2="dk1" tx2="lt2" accent1="accent1" accent2="accent2" accent3="accent3" accent4="accent4" accent5="accent5" accent6="accent6" hlink="hlink" folHlink="folHlink"/>
    </a:extraClrScheme>
    <a:extraClrScheme>
      <a:clrScheme name="Beam 8">
        <a:dk1>
          <a:srgbClr val="881700"/>
        </a:dk1>
        <a:lt1>
          <a:srgbClr val="FAF9E6"/>
        </a:lt1>
        <a:dk2>
          <a:srgbClr val="990000"/>
        </a:dk2>
        <a:lt2>
          <a:srgbClr val="EADC78"/>
        </a:lt2>
        <a:accent1>
          <a:srgbClr val="FF6600"/>
        </a:accent1>
        <a:accent2>
          <a:srgbClr val="B86D52"/>
        </a:accent2>
        <a:accent3>
          <a:srgbClr val="CAAAAA"/>
        </a:accent3>
        <a:accent4>
          <a:srgbClr val="D6D5C4"/>
        </a:accent4>
        <a:accent5>
          <a:srgbClr val="FFB8AA"/>
        </a:accent5>
        <a:accent6>
          <a:srgbClr val="A66249"/>
        </a:accent6>
        <a:hlink>
          <a:srgbClr val="D78D15"/>
        </a:hlink>
        <a:folHlink>
          <a:srgbClr val="C6B37E"/>
        </a:folHlink>
      </a:clrScheme>
      <a:clrMap bg1="dk2" tx1="lt1" bg2="dk1" tx2="lt2" accent1="accent1" accent2="accent2" accent3="accent3" accent4="accent4" accent5="accent5" accent6="accent6" hlink="hlink" folHlink="folHlink"/>
    </a:extraClrScheme>
    <a:extraClrScheme>
      <a:clrScheme name="Beam 9">
        <a:dk1>
          <a:srgbClr val="000000"/>
        </a:dk1>
        <a:lt1>
          <a:srgbClr val="FFFFFF"/>
        </a:lt1>
        <a:dk2>
          <a:srgbClr val="000000"/>
        </a:dk2>
        <a:lt2>
          <a:srgbClr val="DDDDDD"/>
        </a:lt2>
        <a:accent1>
          <a:srgbClr val="E6F5F6"/>
        </a:accent1>
        <a:accent2>
          <a:srgbClr val="A5E1A8"/>
        </a:accent2>
        <a:accent3>
          <a:srgbClr val="FFFFFF"/>
        </a:accent3>
        <a:accent4>
          <a:srgbClr val="000000"/>
        </a:accent4>
        <a:accent5>
          <a:srgbClr val="F0F9FA"/>
        </a:accent5>
        <a:accent6>
          <a:srgbClr val="95CC98"/>
        </a:accent6>
        <a:hlink>
          <a:srgbClr val="5B00B6"/>
        </a:hlink>
        <a:folHlink>
          <a:srgbClr val="34988E"/>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3_Beam">
  <a:themeElements>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Favorite">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Beam 1">
        <a:dk1>
          <a:srgbClr val="1A006C"/>
        </a:dk1>
        <a:lt1>
          <a:srgbClr val="FFFFFF"/>
        </a:lt1>
        <a:dk2>
          <a:srgbClr val="000066"/>
        </a:dk2>
        <a:lt2>
          <a:srgbClr val="CCCCFF"/>
        </a:lt2>
        <a:accent1>
          <a:srgbClr val="0099CC"/>
        </a:accent1>
        <a:accent2>
          <a:srgbClr val="6600CC"/>
        </a:accent2>
        <a:accent3>
          <a:srgbClr val="AAAAB8"/>
        </a:accent3>
        <a:accent4>
          <a:srgbClr val="DADADA"/>
        </a:accent4>
        <a:accent5>
          <a:srgbClr val="AACAE2"/>
        </a:accent5>
        <a:accent6>
          <a:srgbClr val="5C00B9"/>
        </a:accent6>
        <a:hlink>
          <a:srgbClr val="9999FF"/>
        </a:hlink>
        <a:folHlink>
          <a:srgbClr val="33CCCC"/>
        </a:folHlink>
      </a:clrScheme>
      <a:clrMap bg1="dk2" tx1="lt1" bg2="dk1" tx2="lt2" accent1="accent1" accent2="accent2" accent3="accent3" accent4="accent4" accent5="accent5" accent6="accent6" hlink="hlink" folHlink="folHlink"/>
    </a:extraClrScheme>
    <a:extraClrScheme>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clrMap bg1="dk2" tx1="lt1" bg2="dk1" tx2="lt2" accent1="accent1" accent2="accent2" accent3="accent3" accent4="accent4" accent5="accent5" accent6="accent6" hlink="hlink" folHlink="folHlink"/>
    </a:extraClrScheme>
    <a:extraClrScheme>
      <a:clrScheme name="Beam 3">
        <a:dk1>
          <a:srgbClr val="3F4873"/>
        </a:dk1>
        <a:lt1>
          <a:srgbClr val="FFFFFF"/>
        </a:lt1>
        <a:dk2>
          <a:srgbClr val="4F598D"/>
        </a:dk2>
        <a:lt2>
          <a:srgbClr val="CCECFF"/>
        </a:lt2>
        <a:accent1>
          <a:srgbClr val="0099CC"/>
        </a:accent1>
        <a:accent2>
          <a:srgbClr val="4C8470"/>
        </a:accent2>
        <a:accent3>
          <a:srgbClr val="B2B5C5"/>
        </a:accent3>
        <a:accent4>
          <a:srgbClr val="DADADA"/>
        </a:accent4>
        <a:accent5>
          <a:srgbClr val="AACAE2"/>
        </a:accent5>
        <a:accent6>
          <a:srgbClr val="447765"/>
        </a:accent6>
        <a:hlink>
          <a:srgbClr val="99CC00"/>
        </a:hlink>
        <a:folHlink>
          <a:srgbClr val="96A4C8"/>
        </a:folHlink>
      </a:clrScheme>
      <a:clrMap bg1="dk2" tx1="lt1" bg2="dk1" tx2="lt2" accent1="accent1" accent2="accent2" accent3="accent3" accent4="accent4" accent5="accent5" accent6="accent6" hlink="hlink" folHlink="folHlink"/>
    </a:extraClrScheme>
    <a:extraClrScheme>
      <a:clrScheme name="Beam 4">
        <a:dk1>
          <a:srgbClr val="006E6B"/>
        </a:dk1>
        <a:lt1>
          <a:srgbClr val="FFFFFF"/>
        </a:lt1>
        <a:dk2>
          <a:srgbClr val="008080"/>
        </a:dk2>
        <a:lt2>
          <a:srgbClr val="E2EFCD"/>
        </a:lt2>
        <a:accent1>
          <a:srgbClr val="33CCCC"/>
        </a:accent1>
        <a:accent2>
          <a:srgbClr val="6352B8"/>
        </a:accent2>
        <a:accent3>
          <a:srgbClr val="AAC0C0"/>
        </a:accent3>
        <a:accent4>
          <a:srgbClr val="DADADA"/>
        </a:accent4>
        <a:accent5>
          <a:srgbClr val="ADE2E2"/>
        </a:accent5>
        <a:accent6>
          <a:srgbClr val="5949A6"/>
        </a:accent6>
        <a:hlink>
          <a:srgbClr val="CCFFFF"/>
        </a:hlink>
        <a:folHlink>
          <a:srgbClr val="99CCFF"/>
        </a:folHlink>
      </a:clrScheme>
      <a:clrMap bg1="dk2" tx1="lt1" bg2="dk1" tx2="lt2" accent1="accent1" accent2="accent2" accent3="accent3" accent4="accent4" accent5="accent5" accent6="accent6" hlink="hlink" folHlink="folHlink"/>
    </a:extraClrScheme>
    <a:extraClrScheme>
      <a:clrScheme name="Beam 5">
        <a:dk1>
          <a:srgbClr val="48562C"/>
        </a:dk1>
        <a:lt1>
          <a:srgbClr val="FFFFFF"/>
        </a:lt1>
        <a:dk2>
          <a:srgbClr val="546434"/>
        </a:dk2>
        <a:lt2>
          <a:srgbClr val="FFFFCC"/>
        </a:lt2>
        <a:accent1>
          <a:srgbClr val="7B8A6E"/>
        </a:accent1>
        <a:accent2>
          <a:srgbClr val="527C3A"/>
        </a:accent2>
        <a:accent3>
          <a:srgbClr val="B3B8AE"/>
        </a:accent3>
        <a:accent4>
          <a:srgbClr val="DADADA"/>
        </a:accent4>
        <a:accent5>
          <a:srgbClr val="BFC4BA"/>
        </a:accent5>
        <a:accent6>
          <a:srgbClr val="497034"/>
        </a:accent6>
        <a:hlink>
          <a:srgbClr val="55B55E"/>
        </a:hlink>
        <a:folHlink>
          <a:srgbClr val="85B3B1"/>
        </a:folHlink>
      </a:clrScheme>
      <a:clrMap bg1="dk2" tx1="lt1" bg2="dk1" tx2="lt2" accent1="accent1" accent2="accent2" accent3="accent3" accent4="accent4" accent5="accent5" accent6="accent6" hlink="hlink" folHlink="folHlink"/>
    </a:extraClrScheme>
    <a:extraClrScheme>
      <a:clrScheme name="Beam 6">
        <a:dk1>
          <a:srgbClr val="96B29E"/>
        </a:dk1>
        <a:lt1>
          <a:srgbClr val="FFFFFF"/>
        </a:lt1>
        <a:dk2>
          <a:srgbClr val="A5BDAC"/>
        </a:dk2>
        <a:lt2>
          <a:srgbClr val="FFFFCC"/>
        </a:lt2>
        <a:accent1>
          <a:srgbClr val="4E8880"/>
        </a:accent1>
        <a:accent2>
          <a:srgbClr val="2F71B9"/>
        </a:accent2>
        <a:accent3>
          <a:srgbClr val="CFDBD2"/>
        </a:accent3>
        <a:accent4>
          <a:srgbClr val="DADADA"/>
        </a:accent4>
        <a:accent5>
          <a:srgbClr val="B2C3C0"/>
        </a:accent5>
        <a:accent6>
          <a:srgbClr val="2A66A7"/>
        </a:accent6>
        <a:hlink>
          <a:srgbClr val="9DC0E7"/>
        </a:hlink>
        <a:folHlink>
          <a:srgbClr val="54CA89"/>
        </a:folHlink>
      </a:clrScheme>
      <a:clrMap bg1="dk2" tx1="lt1" bg2="dk1" tx2="lt2" accent1="accent1" accent2="accent2" accent3="accent3" accent4="accent4" accent5="accent5" accent6="accent6" hlink="hlink" folHlink="folHlink"/>
    </a:extraClrScheme>
    <a:extraClrScheme>
      <a:clrScheme name="Beam 7">
        <a:dk1>
          <a:srgbClr val="D49C00"/>
        </a:dk1>
        <a:lt1>
          <a:srgbClr val="FFFFFF"/>
        </a:lt1>
        <a:dk2>
          <a:srgbClr val="CC9900"/>
        </a:dk2>
        <a:lt2>
          <a:srgbClr val="CEBD40"/>
        </a:lt2>
        <a:accent1>
          <a:srgbClr val="CC6600"/>
        </a:accent1>
        <a:accent2>
          <a:srgbClr val="808000"/>
        </a:accent2>
        <a:accent3>
          <a:srgbClr val="E2CAAA"/>
        </a:accent3>
        <a:accent4>
          <a:srgbClr val="DADADA"/>
        </a:accent4>
        <a:accent5>
          <a:srgbClr val="E2B8AA"/>
        </a:accent5>
        <a:accent6>
          <a:srgbClr val="737300"/>
        </a:accent6>
        <a:hlink>
          <a:srgbClr val="FF9900"/>
        </a:hlink>
        <a:folHlink>
          <a:srgbClr val="FFFF99"/>
        </a:folHlink>
      </a:clrScheme>
      <a:clrMap bg1="dk2" tx1="lt1" bg2="dk1" tx2="lt2" accent1="accent1" accent2="accent2" accent3="accent3" accent4="accent4" accent5="accent5" accent6="accent6" hlink="hlink" folHlink="folHlink"/>
    </a:extraClrScheme>
    <a:extraClrScheme>
      <a:clrScheme name="Beam 8">
        <a:dk1>
          <a:srgbClr val="881700"/>
        </a:dk1>
        <a:lt1>
          <a:srgbClr val="FAF9E6"/>
        </a:lt1>
        <a:dk2>
          <a:srgbClr val="990000"/>
        </a:dk2>
        <a:lt2>
          <a:srgbClr val="EADC78"/>
        </a:lt2>
        <a:accent1>
          <a:srgbClr val="FF6600"/>
        </a:accent1>
        <a:accent2>
          <a:srgbClr val="B86D52"/>
        </a:accent2>
        <a:accent3>
          <a:srgbClr val="CAAAAA"/>
        </a:accent3>
        <a:accent4>
          <a:srgbClr val="D6D5C4"/>
        </a:accent4>
        <a:accent5>
          <a:srgbClr val="FFB8AA"/>
        </a:accent5>
        <a:accent6>
          <a:srgbClr val="A66249"/>
        </a:accent6>
        <a:hlink>
          <a:srgbClr val="D78D15"/>
        </a:hlink>
        <a:folHlink>
          <a:srgbClr val="C6B37E"/>
        </a:folHlink>
      </a:clrScheme>
      <a:clrMap bg1="dk2" tx1="lt1" bg2="dk1" tx2="lt2" accent1="accent1" accent2="accent2" accent3="accent3" accent4="accent4" accent5="accent5" accent6="accent6" hlink="hlink" folHlink="folHlink"/>
    </a:extraClrScheme>
    <a:extraClrScheme>
      <a:clrScheme name="Beam 9">
        <a:dk1>
          <a:srgbClr val="000000"/>
        </a:dk1>
        <a:lt1>
          <a:srgbClr val="FFFFFF"/>
        </a:lt1>
        <a:dk2>
          <a:srgbClr val="000000"/>
        </a:dk2>
        <a:lt2>
          <a:srgbClr val="DDDDDD"/>
        </a:lt2>
        <a:accent1>
          <a:srgbClr val="E6F5F6"/>
        </a:accent1>
        <a:accent2>
          <a:srgbClr val="A5E1A8"/>
        </a:accent2>
        <a:accent3>
          <a:srgbClr val="FFFFFF"/>
        </a:accent3>
        <a:accent4>
          <a:srgbClr val="000000"/>
        </a:accent4>
        <a:accent5>
          <a:srgbClr val="F0F9FA"/>
        </a:accent5>
        <a:accent6>
          <a:srgbClr val="95CC98"/>
        </a:accent6>
        <a:hlink>
          <a:srgbClr val="5B00B6"/>
        </a:hlink>
        <a:folHlink>
          <a:srgbClr val="34988E"/>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4_Beam">
  <a:themeElements>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Favorite">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Beam 1">
        <a:dk1>
          <a:srgbClr val="1A006C"/>
        </a:dk1>
        <a:lt1>
          <a:srgbClr val="FFFFFF"/>
        </a:lt1>
        <a:dk2>
          <a:srgbClr val="000066"/>
        </a:dk2>
        <a:lt2>
          <a:srgbClr val="CCCCFF"/>
        </a:lt2>
        <a:accent1>
          <a:srgbClr val="0099CC"/>
        </a:accent1>
        <a:accent2>
          <a:srgbClr val="6600CC"/>
        </a:accent2>
        <a:accent3>
          <a:srgbClr val="AAAAB8"/>
        </a:accent3>
        <a:accent4>
          <a:srgbClr val="DADADA"/>
        </a:accent4>
        <a:accent5>
          <a:srgbClr val="AACAE2"/>
        </a:accent5>
        <a:accent6>
          <a:srgbClr val="5C00B9"/>
        </a:accent6>
        <a:hlink>
          <a:srgbClr val="9999FF"/>
        </a:hlink>
        <a:folHlink>
          <a:srgbClr val="33CCCC"/>
        </a:folHlink>
      </a:clrScheme>
      <a:clrMap bg1="dk2" tx1="lt1" bg2="dk1" tx2="lt2" accent1="accent1" accent2="accent2" accent3="accent3" accent4="accent4" accent5="accent5" accent6="accent6" hlink="hlink" folHlink="folHlink"/>
    </a:extraClrScheme>
    <a:extraClrScheme>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clrMap bg1="dk2" tx1="lt1" bg2="dk1" tx2="lt2" accent1="accent1" accent2="accent2" accent3="accent3" accent4="accent4" accent5="accent5" accent6="accent6" hlink="hlink" folHlink="folHlink"/>
    </a:extraClrScheme>
    <a:extraClrScheme>
      <a:clrScheme name="Beam 3">
        <a:dk1>
          <a:srgbClr val="3F4873"/>
        </a:dk1>
        <a:lt1>
          <a:srgbClr val="FFFFFF"/>
        </a:lt1>
        <a:dk2>
          <a:srgbClr val="4F598D"/>
        </a:dk2>
        <a:lt2>
          <a:srgbClr val="CCECFF"/>
        </a:lt2>
        <a:accent1>
          <a:srgbClr val="0099CC"/>
        </a:accent1>
        <a:accent2>
          <a:srgbClr val="4C8470"/>
        </a:accent2>
        <a:accent3>
          <a:srgbClr val="B2B5C5"/>
        </a:accent3>
        <a:accent4>
          <a:srgbClr val="DADADA"/>
        </a:accent4>
        <a:accent5>
          <a:srgbClr val="AACAE2"/>
        </a:accent5>
        <a:accent6>
          <a:srgbClr val="447765"/>
        </a:accent6>
        <a:hlink>
          <a:srgbClr val="99CC00"/>
        </a:hlink>
        <a:folHlink>
          <a:srgbClr val="96A4C8"/>
        </a:folHlink>
      </a:clrScheme>
      <a:clrMap bg1="dk2" tx1="lt1" bg2="dk1" tx2="lt2" accent1="accent1" accent2="accent2" accent3="accent3" accent4="accent4" accent5="accent5" accent6="accent6" hlink="hlink" folHlink="folHlink"/>
    </a:extraClrScheme>
    <a:extraClrScheme>
      <a:clrScheme name="Beam 4">
        <a:dk1>
          <a:srgbClr val="006E6B"/>
        </a:dk1>
        <a:lt1>
          <a:srgbClr val="FFFFFF"/>
        </a:lt1>
        <a:dk2>
          <a:srgbClr val="008080"/>
        </a:dk2>
        <a:lt2>
          <a:srgbClr val="E2EFCD"/>
        </a:lt2>
        <a:accent1>
          <a:srgbClr val="33CCCC"/>
        </a:accent1>
        <a:accent2>
          <a:srgbClr val="6352B8"/>
        </a:accent2>
        <a:accent3>
          <a:srgbClr val="AAC0C0"/>
        </a:accent3>
        <a:accent4>
          <a:srgbClr val="DADADA"/>
        </a:accent4>
        <a:accent5>
          <a:srgbClr val="ADE2E2"/>
        </a:accent5>
        <a:accent6>
          <a:srgbClr val="5949A6"/>
        </a:accent6>
        <a:hlink>
          <a:srgbClr val="CCFFFF"/>
        </a:hlink>
        <a:folHlink>
          <a:srgbClr val="99CCFF"/>
        </a:folHlink>
      </a:clrScheme>
      <a:clrMap bg1="dk2" tx1="lt1" bg2="dk1" tx2="lt2" accent1="accent1" accent2="accent2" accent3="accent3" accent4="accent4" accent5="accent5" accent6="accent6" hlink="hlink" folHlink="folHlink"/>
    </a:extraClrScheme>
    <a:extraClrScheme>
      <a:clrScheme name="Beam 5">
        <a:dk1>
          <a:srgbClr val="48562C"/>
        </a:dk1>
        <a:lt1>
          <a:srgbClr val="FFFFFF"/>
        </a:lt1>
        <a:dk2>
          <a:srgbClr val="546434"/>
        </a:dk2>
        <a:lt2>
          <a:srgbClr val="FFFFCC"/>
        </a:lt2>
        <a:accent1>
          <a:srgbClr val="7B8A6E"/>
        </a:accent1>
        <a:accent2>
          <a:srgbClr val="527C3A"/>
        </a:accent2>
        <a:accent3>
          <a:srgbClr val="B3B8AE"/>
        </a:accent3>
        <a:accent4>
          <a:srgbClr val="DADADA"/>
        </a:accent4>
        <a:accent5>
          <a:srgbClr val="BFC4BA"/>
        </a:accent5>
        <a:accent6>
          <a:srgbClr val="497034"/>
        </a:accent6>
        <a:hlink>
          <a:srgbClr val="55B55E"/>
        </a:hlink>
        <a:folHlink>
          <a:srgbClr val="85B3B1"/>
        </a:folHlink>
      </a:clrScheme>
      <a:clrMap bg1="dk2" tx1="lt1" bg2="dk1" tx2="lt2" accent1="accent1" accent2="accent2" accent3="accent3" accent4="accent4" accent5="accent5" accent6="accent6" hlink="hlink" folHlink="folHlink"/>
    </a:extraClrScheme>
    <a:extraClrScheme>
      <a:clrScheme name="Beam 6">
        <a:dk1>
          <a:srgbClr val="96B29E"/>
        </a:dk1>
        <a:lt1>
          <a:srgbClr val="FFFFFF"/>
        </a:lt1>
        <a:dk2>
          <a:srgbClr val="A5BDAC"/>
        </a:dk2>
        <a:lt2>
          <a:srgbClr val="FFFFCC"/>
        </a:lt2>
        <a:accent1>
          <a:srgbClr val="4E8880"/>
        </a:accent1>
        <a:accent2>
          <a:srgbClr val="2F71B9"/>
        </a:accent2>
        <a:accent3>
          <a:srgbClr val="CFDBD2"/>
        </a:accent3>
        <a:accent4>
          <a:srgbClr val="DADADA"/>
        </a:accent4>
        <a:accent5>
          <a:srgbClr val="B2C3C0"/>
        </a:accent5>
        <a:accent6>
          <a:srgbClr val="2A66A7"/>
        </a:accent6>
        <a:hlink>
          <a:srgbClr val="9DC0E7"/>
        </a:hlink>
        <a:folHlink>
          <a:srgbClr val="54CA89"/>
        </a:folHlink>
      </a:clrScheme>
      <a:clrMap bg1="dk2" tx1="lt1" bg2="dk1" tx2="lt2" accent1="accent1" accent2="accent2" accent3="accent3" accent4="accent4" accent5="accent5" accent6="accent6" hlink="hlink" folHlink="folHlink"/>
    </a:extraClrScheme>
    <a:extraClrScheme>
      <a:clrScheme name="Beam 7">
        <a:dk1>
          <a:srgbClr val="D49C00"/>
        </a:dk1>
        <a:lt1>
          <a:srgbClr val="FFFFFF"/>
        </a:lt1>
        <a:dk2>
          <a:srgbClr val="CC9900"/>
        </a:dk2>
        <a:lt2>
          <a:srgbClr val="CEBD40"/>
        </a:lt2>
        <a:accent1>
          <a:srgbClr val="CC6600"/>
        </a:accent1>
        <a:accent2>
          <a:srgbClr val="808000"/>
        </a:accent2>
        <a:accent3>
          <a:srgbClr val="E2CAAA"/>
        </a:accent3>
        <a:accent4>
          <a:srgbClr val="DADADA"/>
        </a:accent4>
        <a:accent5>
          <a:srgbClr val="E2B8AA"/>
        </a:accent5>
        <a:accent6>
          <a:srgbClr val="737300"/>
        </a:accent6>
        <a:hlink>
          <a:srgbClr val="FF9900"/>
        </a:hlink>
        <a:folHlink>
          <a:srgbClr val="FFFF99"/>
        </a:folHlink>
      </a:clrScheme>
      <a:clrMap bg1="dk2" tx1="lt1" bg2="dk1" tx2="lt2" accent1="accent1" accent2="accent2" accent3="accent3" accent4="accent4" accent5="accent5" accent6="accent6" hlink="hlink" folHlink="folHlink"/>
    </a:extraClrScheme>
    <a:extraClrScheme>
      <a:clrScheme name="Beam 8">
        <a:dk1>
          <a:srgbClr val="881700"/>
        </a:dk1>
        <a:lt1>
          <a:srgbClr val="FAF9E6"/>
        </a:lt1>
        <a:dk2>
          <a:srgbClr val="990000"/>
        </a:dk2>
        <a:lt2>
          <a:srgbClr val="EADC78"/>
        </a:lt2>
        <a:accent1>
          <a:srgbClr val="FF6600"/>
        </a:accent1>
        <a:accent2>
          <a:srgbClr val="B86D52"/>
        </a:accent2>
        <a:accent3>
          <a:srgbClr val="CAAAAA"/>
        </a:accent3>
        <a:accent4>
          <a:srgbClr val="D6D5C4"/>
        </a:accent4>
        <a:accent5>
          <a:srgbClr val="FFB8AA"/>
        </a:accent5>
        <a:accent6>
          <a:srgbClr val="A66249"/>
        </a:accent6>
        <a:hlink>
          <a:srgbClr val="D78D15"/>
        </a:hlink>
        <a:folHlink>
          <a:srgbClr val="C6B37E"/>
        </a:folHlink>
      </a:clrScheme>
      <a:clrMap bg1="dk2" tx1="lt1" bg2="dk1" tx2="lt2" accent1="accent1" accent2="accent2" accent3="accent3" accent4="accent4" accent5="accent5" accent6="accent6" hlink="hlink" folHlink="folHlink"/>
    </a:extraClrScheme>
    <a:extraClrScheme>
      <a:clrScheme name="Beam 9">
        <a:dk1>
          <a:srgbClr val="000000"/>
        </a:dk1>
        <a:lt1>
          <a:srgbClr val="FFFFFF"/>
        </a:lt1>
        <a:dk2>
          <a:srgbClr val="000000"/>
        </a:dk2>
        <a:lt2>
          <a:srgbClr val="DDDDDD"/>
        </a:lt2>
        <a:accent1>
          <a:srgbClr val="E6F5F6"/>
        </a:accent1>
        <a:accent2>
          <a:srgbClr val="A5E1A8"/>
        </a:accent2>
        <a:accent3>
          <a:srgbClr val="FFFFFF"/>
        </a:accent3>
        <a:accent4>
          <a:srgbClr val="000000"/>
        </a:accent4>
        <a:accent5>
          <a:srgbClr val="F0F9FA"/>
        </a:accent5>
        <a:accent6>
          <a:srgbClr val="95CC98"/>
        </a:accent6>
        <a:hlink>
          <a:srgbClr val="5B00B6"/>
        </a:hlink>
        <a:folHlink>
          <a:srgbClr val="34988E"/>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5_Beam">
  <a:themeElements>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Favorite">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Beam 1">
        <a:dk1>
          <a:srgbClr val="1A006C"/>
        </a:dk1>
        <a:lt1>
          <a:srgbClr val="FFFFFF"/>
        </a:lt1>
        <a:dk2>
          <a:srgbClr val="000066"/>
        </a:dk2>
        <a:lt2>
          <a:srgbClr val="CCCCFF"/>
        </a:lt2>
        <a:accent1>
          <a:srgbClr val="0099CC"/>
        </a:accent1>
        <a:accent2>
          <a:srgbClr val="6600CC"/>
        </a:accent2>
        <a:accent3>
          <a:srgbClr val="AAAAB8"/>
        </a:accent3>
        <a:accent4>
          <a:srgbClr val="DADADA"/>
        </a:accent4>
        <a:accent5>
          <a:srgbClr val="AACAE2"/>
        </a:accent5>
        <a:accent6>
          <a:srgbClr val="5C00B9"/>
        </a:accent6>
        <a:hlink>
          <a:srgbClr val="9999FF"/>
        </a:hlink>
        <a:folHlink>
          <a:srgbClr val="33CCCC"/>
        </a:folHlink>
      </a:clrScheme>
      <a:clrMap bg1="dk2" tx1="lt1" bg2="dk1" tx2="lt2" accent1="accent1" accent2="accent2" accent3="accent3" accent4="accent4" accent5="accent5" accent6="accent6" hlink="hlink" folHlink="folHlink"/>
    </a:extraClrScheme>
    <a:extraClrScheme>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clrMap bg1="dk2" tx1="lt1" bg2="dk1" tx2="lt2" accent1="accent1" accent2="accent2" accent3="accent3" accent4="accent4" accent5="accent5" accent6="accent6" hlink="hlink" folHlink="folHlink"/>
    </a:extraClrScheme>
    <a:extraClrScheme>
      <a:clrScheme name="Beam 3">
        <a:dk1>
          <a:srgbClr val="3F4873"/>
        </a:dk1>
        <a:lt1>
          <a:srgbClr val="FFFFFF"/>
        </a:lt1>
        <a:dk2>
          <a:srgbClr val="4F598D"/>
        </a:dk2>
        <a:lt2>
          <a:srgbClr val="CCECFF"/>
        </a:lt2>
        <a:accent1>
          <a:srgbClr val="0099CC"/>
        </a:accent1>
        <a:accent2>
          <a:srgbClr val="4C8470"/>
        </a:accent2>
        <a:accent3>
          <a:srgbClr val="B2B5C5"/>
        </a:accent3>
        <a:accent4>
          <a:srgbClr val="DADADA"/>
        </a:accent4>
        <a:accent5>
          <a:srgbClr val="AACAE2"/>
        </a:accent5>
        <a:accent6>
          <a:srgbClr val="447765"/>
        </a:accent6>
        <a:hlink>
          <a:srgbClr val="99CC00"/>
        </a:hlink>
        <a:folHlink>
          <a:srgbClr val="96A4C8"/>
        </a:folHlink>
      </a:clrScheme>
      <a:clrMap bg1="dk2" tx1="lt1" bg2="dk1" tx2="lt2" accent1="accent1" accent2="accent2" accent3="accent3" accent4="accent4" accent5="accent5" accent6="accent6" hlink="hlink" folHlink="folHlink"/>
    </a:extraClrScheme>
    <a:extraClrScheme>
      <a:clrScheme name="Beam 4">
        <a:dk1>
          <a:srgbClr val="006E6B"/>
        </a:dk1>
        <a:lt1>
          <a:srgbClr val="FFFFFF"/>
        </a:lt1>
        <a:dk2>
          <a:srgbClr val="008080"/>
        </a:dk2>
        <a:lt2>
          <a:srgbClr val="E2EFCD"/>
        </a:lt2>
        <a:accent1>
          <a:srgbClr val="33CCCC"/>
        </a:accent1>
        <a:accent2>
          <a:srgbClr val="6352B8"/>
        </a:accent2>
        <a:accent3>
          <a:srgbClr val="AAC0C0"/>
        </a:accent3>
        <a:accent4>
          <a:srgbClr val="DADADA"/>
        </a:accent4>
        <a:accent5>
          <a:srgbClr val="ADE2E2"/>
        </a:accent5>
        <a:accent6>
          <a:srgbClr val="5949A6"/>
        </a:accent6>
        <a:hlink>
          <a:srgbClr val="CCFFFF"/>
        </a:hlink>
        <a:folHlink>
          <a:srgbClr val="99CCFF"/>
        </a:folHlink>
      </a:clrScheme>
      <a:clrMap bg1="dk2" tx1="lt1" bg2="dk1" tx2="lt2" accent1="accent1" accent2="accent2" accent3="accent3" accent4="accent4" accent5="accent5" accent6="accent6" hlink="hlink" folHlink="folHlink"/>
    </a:extraClrScheme>
    <a:extraClrScheme>
      <a:clrScheme name="Beam 5">
        <a:dk1>
          <a:srgbClr val="48562C"/>
        </a:dk1>
        <a:lt1>
          <a:srgbClr val="FFFFFF"/>
        </a:lt1>
        <a:dk2>
          <a:srgbClr val="546434"/>
        </a:dk2>
        <a:lt2>
          <a:srgbClr val="FFFFCC"/>
        </a:lt2>
        <a:accent1>
          <a:srgbClr val="7B8A6E"/>
        </a:accent1>
        <a:accent2>
          <a:srgbClr val="527C3A"/>
        </a:accent2>
        <a:accent3>
          <a:srgbClr val="B3B8AE"/>
        </a:accent3>
        <a:accent4>
          <a:srgbClr val="DADADA"/>
        </a:accent4>
        <a:accent5>
          <a:srgbClr val="BFC4BA"/>
        </a:accent5>
        <a:accent6>
          <a:srgbClr val="497034"/>
        </a:accent6>
        <a:hlink>
          <a:srgbClr val="55B55E"/>
        </a:hlink>
        <a:folHlink>
          <a:srgbClr val="85B3B1"/>
        </a:folHlink>
      </a:clrScheme>
      <a:clrMap bg1="dk2" tx1="lt1" bg2="dk1" tx2="lt2" accent1="accent1" accent2="accent2" accent3="accent3" accent4="accent4" accent5="accent5" accent6="accent6" hlink="hlink" folHlink="folHlink"/>
    </a:extraClrScheme>
    <a:extraClrScheme>
      <a:clrScheme name="Beam 6">
        <a:dk1>
          <a:srgbClr val="96B29E"/>
        </a:dk1>
        <a:lt1>
          <a:srgbClr val="FFFFFF"/>
        </a:lt1>
        <a:dk2>
          <a:srgbClr val="A5BDAC"/>
        </a:dk2>
        <a:lt2>
          <a:srgbClr val="FFFFCC"/>
        </a:lt2>
        <a:accent1>
          <a:srgbClr val="4E8880"/>
        </a:accent1>
        <a:accent2>
          <a:srgbClr val="2F71B9"/>
        </a:accent2>
        <a:accent3>
          <a:srgbClr val="CFDBD2"/>
        </a:accent3>
        <a:accent4>
          <a:srgbClr val="DADADA"/>
        </a:accent4>
        <a:accent5>
          <a:srgbClr val="B2C3C0"/>
        </a:accent5>
        <a:accent6>
          <a:srgbClr val="2A66A7"/>
        </a:accent6>
        <a:hlink>
          <a:srgbClr val="9DC0E7"/>
        </a:hlink>
        <a:folHlink>
          <a:srgbClr val="54CA89"/>
        </a:folHlink>
      </a:clrScheme>
      <a:clrMap bg1="dk2" tx1="lt1" bg2="dk1" tx2="lt2" accent1="accent1" accent2="accent2" accent3="accent3" accent4="accent4" accent5="accent5" accent6="accent6" hlink="hlink" folHlink="folHlink"/>
    </a:extraClrScheme>
    <a:extraClrScheme>
      <a:clrScheme name="Beam 7">
        <a:dk1>
          <a:srgbClr val="D49C00"/>
        </a:dk1>
        <a:lt1>
          <a:srgbClr val="FFFFFF"/>
        </a:lt1>
        <a:dk2>
          <a:srgbClr val="CC9900"/>
        </a:dk2>
        <a:lt2>
          <a:srgbClr val="CEBD40"/>
        </a:lt2>
        <a:accent1>
          <a:srgbClr val="CC6600"/>
        </a:accent1>
        <a:accent2>
          <a:srgbClr val="808000"/>
        </a:accent2>
        <a:accent3>
          <a:srgbClr val="E2CAAA"/>
        </a:accent3>
        <a:accent4>
          <a:srgbClr val="DADADA"/>
        </a:accent4>
        <a:accent5>
          <a:srgbClr val="E2B8AA"/>
        </a:accent5>
        <a:accent6>
          <a:srgbClr val="737300"/>
        </a:accent6>
        <a:hlink>
          <a:srgbClr val="FF9900"/>
        </a:hlink>
        <a:folHlink>
          <a:srgbClr val="FFFF99"/>
        </a:folHlink>
      </a:clrScheme>
      <a:clrMap bg1="dk2" tx1="lt1" bg2="dk1" tx2="lt2" accent1="accent1" accent2="accent2" accent3="accent3" accent4="accent4" accent5="accent5" accent6="accent6" hlink="hlink" folHlink="folHlink"/>
    </a:extraClrScheme>
    <a:extraClrScheme>
      <a:clrScheme name="Beam 8">
        <a:dk1>
          <a:srgbClr val="881700"/>
        </a:dk1>
        <a:lt1>
          <a:srgbClr val="FAF9E6"/>
        </a:lt1>
        <a:dk2>
          <a:srgbClr val="990000"/>
        </a:dk2>
        <a:lt2>
          <a:srgbClr val="EADC78"/>
        </a:lt2>
        <a:accent1>
          <a:srgbClr val="FF6600"/>
        </a:accent1>
        <a:accent2>
          <a:srgbClr val="B86D52"/>
        </a:accent2>
        <a:accent3>
          <a:srgbClr val="CAAAAA"/>
        </a:accent3>
        <a:accent4>
          <a:srgbClr val="D6D5C4"/>
        </a:accent4>
        <a:accent5>
          <a:srgbClr val="FFB8AA"/>
        </a:accent5>
        <a:accent6>
          <a:srgbClr val="A66249"/>
        </a:accent6>
        <a:hlink>
          <a:srgbClr val="D78D15"/>
        </a:hlink>
        <a:folHlink>
          <a:srgbClr val="C6B37E"/>
        </a:folHlink>
      </a:clrScheme>
      <a:clrMap bg1="dk2" tx1="lt1" bg2="dk1" tx2="lt2" accent1="accent1" accent2="accent2" accent3="accent3" accent4="accent4" accent5="accent5" accent6="accent6" hlink="hlink" folHlink="folHlink"/>
    </a:extraClrScheme>
    <a:extraClrScheme>
      <a:clrScheme name="Beam 9">
        <a:dk1>
          <a:srgbClr val="000000"/>
        </a:dk1>
        <a:lt1>
          <a:srgbClr val="FFFFFF"/>
        </a:lt1>
        <a:dk2>
          <a:srgbClr val="000000"/>
        </a:dk2>
        <a:lt2>
          <a:srgbClr val="DDDDDD"/>
        </a:lt2>
        <a:accent1>
          <a:srgbClr val="E6F5F6"/>
        </a:accent1>
        <a:accent2>
          <a:srgbClr val="A5E1A8"/>
        </a:accent2>
        <a:accent3>
          <a:srgbClr val="FFFFFF"/>
        </a:accent3>
        <a:accent4>
          <a:srgbClr val="000000"/>
        </a:accent4>
        <a:accent5>
          <a:srgbClr val="F0F9FA"/>
        </a:accent5>
        <a:accent6>
          <a:srgbClr val="95CC98"/>
        </a:accent6>
        <a:hlink>
          <a:srgbClr val="5B00B6"/>
        </a:hlink>
        <a:folHlink>
          <a:srgbClr val="34988E"/>
        </a:folHlink>
      </a:clrScheme>
      <a:clrMap bg1="lt1" tx1="dk1" bg2="lt2" tx2="dk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Beam</Template>
  <TotalTime>3059</TotalTime>
  <Words>8740</Words>
  <Application>Microsoft Office PowerPoint</Application>
  <PresentationFormat>On-screen Show (4:3)</PresentationFormat>
  <Paragraphs>889</Paragraphs>
  <Slides>130</Slides>
  <Notes>11</Notes>
  <HiddenSlides>24</HiddenSlides>
  <MMClips>0</MMClips>
  <ScaleCrop>false</ScaleCrop>
  <HeadingPairs>
    <vt:vector size="6" baseType="variant">
      <vt:variant>
        <vt:lpstr>Fonts Used</vt:lpstr>
      </vt:variant>
      <vt:variant>
        <vt:i4>8</vt:i4>
      </vt:variant>
      <vt:variant>
        <vt:lpstr>Theme</vt:lpstr>
      </vt:variant>
      <vt:variant>
        <vt:i4>6</vt:i4>
      </vt:variant>
      <vt:variant>
        <vt:lpstr>Slide Titles</vt:lpstr>
      </vt:variant>
      <vt:variant>
        <vt:i4>130</vt:i4>
      </vt:variant>
    </vt:vector>
  </HeadingPairs>
  <TitlesOfParts>
    <vt:vector size="144" baseType="lpstr">
      <vt:lpstr>Arial</vt:lpstr>
      <vt:lpstr>Arial Black</vt:lpstr>
      <vt:lpstr>Calibri</vt:lpstr>
      <vt:lpstr>CG Times (W1)</vt:lpstr>
      <vt:lpstr>Monotype Sorts</vt:lpstr>
      <vt:lpstr>Tahoma</vt:lpstr>
      <vt:lpstr>Times New Roman</vt:lpstr>
      <vt:lpstr>Wingdings</vt:lpstr>
      <vt:lpstr>Beam</vt:lpstr>
      <vt:lpstr>1_Beam</vt:lpstr>
      <vt:lpstr>2_Beam</vt:lpstr>
      <vt:lpstr>3_Beam</vt:lpstr>
      <vt:lpstr>4_Beam</vt:lpstr>
      <vt:lpstr>5_Beam</vt:lpstr>
      <vt:lpstr>The Nature Of Worship</vt:lpstr>
      <vt:lpstr>Jn. 4:19-24</vt:lpstr>
      <vt:lpstr>Jn. 4:19-24</vt:lpstr>
      <vt:lpstr>Jn. 4:21-24</vt:lpstr>
      <vt:lpstr>The Wrong Object</vt:lpstr>
      <vt:lpstr>Wrong Worship</vt:lpstr>
      <vt:lpstr>Wrong Worship</vt:lpstr>
      <vt:lpstr>“Worship Is Right”</vt:lpstr>
      <vt:lpstr>Different Kinds Of Worship</vt:lpstr>
      <vt:lpstr>Will-Worship (Ethelothreskeia) </vt:lpstr>
      <vt:lpstr>Will-Worship (Ethelothreskeia) </vt:lpstr>
      <vt:lpstr>Wrong Worshipers</vt:lpstr>
      <vt:lpstr>Unacceptable Worship </vt:lpstr>
      <vt:lpstr>Jn. 4:21-24</vt:lpstr>
      <vt:lpstr>Worship: Not ME But HIM</vt:lpstr>
      <vt:lpstr>Worship: Not ME But HIM</vt:lpstr>
      <vt:lpstr>Worship: Not ME But HIM</vt:lpstr>
      <vt:lpstr>Worship: Not ME But HIM</vt:lpstr>
      <vt:lpstr>Worship: Not ME But HIM</vt:lpstr>
      <vt:lpstr>Worship: Not ME But HIM</vt:lpstr>
      <vt:lpstr>Jn. 4:21-24</vt:lpstr>
      <vt:lpstr>Worship In Spirit</vt:lpstr>
      <vt:lpstr>Worship In Truth</vt:lpstr>
      <vt:lpstr>What Is Worship?</vt:lpstr>
      <vt:lpstr>“Worship”</vt:lpstr>
      <vt:lpstr>“Worship”</vt:lpstr>
      <vt:lpstr>Falling Down &amp; Worship</vt:lpstr>
      <vt:lpstr>Worship w/o Falling Down</vt:lpstr>
      <vt:lpstr>Worship No Falling Down</vt:lpstr>
      <vt:lpstr>Worship In The NT</vt:lpstr>
      <vt:lpstr>Adoring Reverence</vt:lpstr>
      <vt:lpstr>Self Abasement</vt:lpstr>
      <vt:lpstr>Giving Not Receiving</vt:lpstr>
      <vt:lpstr>Giving The Best</vt:lpstr>
      <vt:lpstr>What Is Worship?</vt:lpstr>
      <vt:lpstr>Questions To Ask</vt:lpstr>
      <vt:lpstr>Is All Of Life Worship?</vt:lpstr>
      <vt:lpstr>All Of Life Is Worship</vt:lpstr>
      <vt:lpstr>All Of Life Is Worship</vt:lpstr>
      <vt:lpstr>All Of Life Is Worship</vt:lpstr>
      <vt:lpstr>All Of Life Is Worship</vt:lpstr>
      <vt:lpstr>All Of Life Is Worship</vt:lpstr>
      <vt:lpstr>All Of Life Is Worship</vt:lpstr>
      <vt:lpstr>All Of Life Is Worship</vt:lpstr>
      <vt:lpstr>The Christian Must…</vt:lpstr>
      <vt:lpstr>Is All Of Life Worship? Questions To Consider</vt:lpstr>
      <vt:lpstr>Worship Can Begin</vt:lpstr>
      <vt:lpstr>Worship Can Begin</vt:lpstr>
      <vt:lpstr>Worship Can Begin</vt:lpstr>
      <vt:lpstr>Worship Can Begin</vt:lpstr>
      <vt:lpstr>Worship Can Begin</vt:lpstr>
      <vt:lpstr>Worship Can Begin</vt:lpstr>
      <vt:lpstr>Worship Can Begin</vt:lpstr>
      <vt:lpstr>Worship Can Begin</vt:lpstr>
      <vt:lpstr>Worship Can Begin</vt:lpstr>
      <vt:lpstr>Worship Can Begin</vt:lpstr>
      <vt:lpstr>Worship Can End</vt:lpstr>
      <vt:lpstr>Worship Can End</vt:lpstr>
      <vt:lpstr>Worship Can End</vt:lpstr>
      <vt:lpstr>Worship Can End</vt:lpstr>
      <vt:lpstr>Worship:  When &amp; Where</vt:lpstr>
      <vt:lpstr>Is Everything Worship?</vt:lpstr>
      <vt:lpstr>Worship = Praise = Glorify</vt:lpstr>
      <vt:lpstr>Glorifying ≠ Worshipping</vt:lpstr>
      <vt:lpstr>Glorifying God</vt:lpstr>
      <vt:lpstr>Praising God</vt:lpstr>
      <vt:lpstr>Rom. 12:1</vt:lpstr>
      <vt:lpstr>Latreia (Rom. 12:1)</vt:lpstr>
      <vt:lpstr>Latreia In The NT</vt:lpstr>
      <vt:lpstr>Latreuo In The NT</vt:lpstr>
      <vt:lpstr>Observations On Rom. 12:1</vt:lpstr>
      <vt:lpstr>Infer What Isn’t Implied</vt:lpstr>
      <vt:lpstr>Observations On Rom. 12:1</vt:lpstr>
      <vt:lpstr>“Worship” (Greek Words)</vt:lpstr>
      <vt:lpstr>Bearing Burdens</vt:lpstr>
      <vt:lpstr>Latreia ≠ Proskuneo</vt:lpstr>
      <vt:lpstr>Observations On Rom. 12:1</vt:lpstr>
      <vt:lpstr>Latreia Can Begin &amp; End</vt:lpstr>
      <vt:lpstr>“Serve” &amp; “Service” (Various Greek Words)</vt:lpstr>
      <vt:lpstr>Anna’s Service</vt:lpstr>
      <vt:lpstr>24 Elders’ Worship</vt:lpstr>
      <vt:lpstr>24 Elders’ Worship</vt:lpstr>
      <vt:lpstr>24 Elders’ Worship</vt:lpstr>
      <vt:lpstr>Angel’s Command</vt:lpstr>
      <vt:lpstr>Angel’s Command</vt:lpstr>
      <vt:lpstr>Angel’s Command</vt:lpstr>
      <vt:lpstr>Observations On Rom. 12:1</vt:lpstr>
      <vt:lpstr>The Aorist Tense</vt:lpstr>
      <vt:lpstr>“Present” (paristemi)</vt:lpstr>
      <vt:lpstr>“Present” (paristemi)</vt:lpstr>
      <vt:lpstr>Observations On Rom. 12:1</vt:lpstr>
      <vt:lpstr>Verse 2 Explains Verse 1</vt:lpstr>
      <vt:lpstr>Observations On Rom. 12:1</vt:lpstr>
      <vt:lpstr>“Living Sacrifices” (Rom. 12:1)</vt:lpstr>
      <vt:lpstr>Figurative Language (Rom. 12:1)</vt:lpstr>
      <vt:lpstr>Figurative Language (Rom. 12:1)</vt:lpstr>
      <vt:lpstr>Latreuo (Figurative Usage)</vt:lpstr>
      <vt:lpstr>Latreuo (Figurative Usage)</vt:lpstr>
      <vt:lpstr>Observations On Rom. 12:1</vt:lpstr>
      <vt:lpstr>Ekklesia In NT Usage</vt:lpstr>
      <vt:lpstr>Different Senses</vt:lpstr>
      <vt:lpstr>Different Senses</vt:lpstr>
      <vt:lpstr>A Certain Kind Of Worship</vt:lpstr>
      <vt:lpstr>A Certain Kind Of Worship</vt:lpstr>
      <vt:lpstr>Objections</vt:lpstr>
      <vt:lpstr>Objections</vt:lpstr>
      <vt:lpstr>“What’s It All About, Alfie?” Informality</vt:lpstr>
      <vt:lpstr>“What’s It All About, Alfie?” Informality</vt:lpstr>
      <vt:lpstr>“What’s It All About, Alfie?” Informality</vt:lpstr>
      <vt:lpstr>“What’s It All About, Alfie?” Togetherness</vt:lpstr>
      <vt:lpstr>“What’s It All About, Alfie?” Togetherness</vt:lpstr>
      <vt:lpstr>“What’s It All About, Alfie?” Togetherness</vt:lpstr>
      <vt:lpstr>“What’s It All About, Alfie?” Togetherness</vt:lpstr>
      <vt:lpstr>“What’s It All About, Alfie?” Togetherness</vt:lpstr>
      <vt:lpstr>“What’s It All About, Alfie?” Togetherness</vt:lpstr>
      <vt:lpstr>“What’s It All About, Alfie?” Pep-Rally Religion</vt:lpstr>
      <vt:lpstr>“What’s It All About, Alfie?” Pep-Rally Religion</vt:lpstr>
      <vt:lpstr>“What’s It All About, Alfie?” Applause In The Assembly</vt:lpstr>
      <vt:lpstr>Clapping In OT</vt:lpstr>
      <vt:lpstr>“What’s It All About, Alfie?” Eating Together</vt:lpstr>
      <vt:lpstr>Paul’s Solution (1 Cor. 11:17-34)</vt:lpstr>
      <vt:lpstr>Principles (1 Cor. 11:20-34)</vt:lpstr>
      <vt:lpstr>“What’s It All About, Alfie?” Expanded Role For Women</vt:lpstr>
      <vt:lpstr>“What’s It All About, Alfie?” Expanded Role For Women</vt:lpstr>
      <vt:lpstr>Specific Local Problems</vt:lpstr>
      <vt:lpstr>Basis Of Paul’s Instruction</vt:lpstr>
      <vt:lpstr>Anything Good?</vt:lpstr>
      <vt:lpstr>Anything Good?</vt:lpstr>
      <vt:lpstr>Baby Out With Bathwater</vt:lpstr>
      <vt:lpstr>Baby Out With Bathwater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Nature Of Worship</dc:title>
  <dc:creator>Kevin Kay</dc:creator>
  <cp:lastModifiedBy>Kevin Kay</cp:lastModifiedBy>
  <cp:revision>152</cp:revision>
  <dcterms:created xsi:type="dcterms:W3CDTF">2013-08-01T12:30:15Z</dcterms:created>
  <dcterms:modified xsi:type="dcterms:W3CDTF">2013-10-07T16:02:47Z</dcterms:modified>
</cp:coreProperties>
</file>