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notesMasterIdLst>
    <p:notesMasterId r:id="rId23"/>
  </p:notesMasterIdLst>
  <p:handoutMasterIdLst>
    <p:handoutMasterId r:id="rId24"/>
  </p:handoutMasterIdLst>
  <p:sldIdLst>
    <p:sldId id="256" r:id="rId2"/>
    <p:sldId id="282" r:id="rId3"/>
    <p:sldId id="257" r:id="rId4"/>
    <p:sldId id="258" r:id="rId5"/>
    <p:sldId id="259" r:id="rId6"/>
    <p:sldId id="260" r:id="rId7"/>
    <p:sldId id="262" r:id="rId8"/>
    <p:sldId id="263" r:id="rId9"/>
    <p:sldId id="265" r:id="rId10"/>
    <p:sldId id="267" r:id="rId11"/>
    <p:sldId id="269" r:id="rId12"/>
    <p:sldId id="271" r:id="rId13"/>
    <p:sldId id="272" r:id="rId14"/>
    <p:sldId id="273" r:id="rId15"/>
    <p:sldId id="274" r:id="rId16"/>
    <p:sldId id="275" r:id="rId17"/>
    <p:sldId id="276" r:id="rId18"/>
    <p:sldId id="277" r:id="rId19"/>
    <p:sldId id="279" r:id="rId20"/>
    <p:sldId id="280" r:id="rId21"/>
    <p:sldId id="281" r:id="rId22"/>
  </p:sldIdLst>
  <p:sldSz cx="9144000" cy="6858000" type="screen4x3"/>
  <p:notesSz cx="6858000" cy="9144000"/>
  <p:embeddedFontLst>
    <p:embeddedFont>
      <p:font typeface="Arial Narrow" panose="020B0606020202030204" pitchFamily="34" charset="0"/>
      <p:regular r:id="rId25"/>
      <p:bold r:id="rId26"/>
      <p:italic r:id="rId27"/>
      <p:boldItalic r:id="rId28"/>
    </p:embeddedFont>
    <p:embeddedFont>
      <p:font typeface="Eras Demi ITC" panose="020B0805030504020804" pitchFamily="34" charset="0"/>
      <p:regular r:id="rId29"/>
    </p:embeddedFont>
    <p:embeddedFont>
      <p:font typeface="Monotype Corsiva" panose="03010101010201010101" pitchFamily="66" charset="0"/>
      <p:italic r:id="rId30"/>
    </p:embeddedFont>
    <p:embeddedFont>
      <p:font typeface="Wingdings 2" panose="05020102010507070707" pitchFamily="18" charset="2"/>
      <p:regular r:id="rId31"/>
    </p:embeddedFont>
  </p:embeddedFontLst>
  <p:defaultTextStyle>
    <a:defPPr>
      <a:defRPr lang="en-US"/>
    </a:defPPr>
    <a:lvl1pPr algn="ctr"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ctr"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ctr"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ctr"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ctr"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00"/>
    <a:srgbClr val="008000"/>
    <a:srgbClr val="33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5" autoAdjust="0"/>
    <p:restoredTop sz="94728" autoAdjust="0"/>
  </p:normalViewPr>
  <p:slideViewPr>
    <p:cSldViewPr>
      <p:cViewPr varScale="1">
        <p:scale>
          <a:sx n="64" d="100"/>
          <a:sy n="64" d="100"/>
        </p:scale>
        <p:origin x="59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font" Target="fonts/font6.fntdata"/><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04FD7A76-CF72-4699-A12D-342FAA91E0E7}"/>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en-US"/>
          </a:p>
        </p:txBody>
      </p:sp>
      <p:sp>
        <p:nvSpPr>
          <p:cNvPr id="39939" name="Rectangle 3">
            <a:extLst>
              <a:ext uri="{FF2B5EF4-FFF2-40B4-BE49-F238E27FC236}">
                <a16:creationId xmlns:a16="http://schemas.microsoft.com/office/drawing/2014/main" id="{D5C76E3E-21B4-4E20-8864-895914ADAAFB}"/>
              </a:ext>
            </a:extLst>
          </p:cNvPr>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9940" name="Rectangle 4">
            <a:extLst>
              <a:ext uri="{FF2B5EF4-FFF2-40B4-BE49-F238E27FC236}">
                <a16:creationId xmlns:a16="http://schemas.microsoft.com/office/drawing/2014/main" id="{6C7E939B-275B-408E-B117-1A0EBF691956}"/>
              </a:ext>
            </a:extLst>
          </p:cNvPr>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en-US"/>
          </a:p>
        </p:txBody>
      </p:sp>
      <p:sp>
        <p:nvSpPr>
          <p:cNvPr id="39941" name="Rectangle 5">
            <a:extLst>
              <a:ext uri="{FF2B5EF4-FFF2-40B4-BE49-F238E27FC236}">
                <a16:creationId xmlns:a16="http://schemas.microsoft.com/office/drawing/2014/main" id="{FF4399FD-980B-41A4-8AF9-B3C8C2890888}"/>
              </a:ext>
            </a:extLst>
          </p:cNvPr>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1B87CE16-70AA-42E5-85E8-DAA652C90EB3}"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96278D2-86B2-418F-A00A-722C10DD07D9}"/>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en-US"/>
          </a:p>
        </p:txBody>
      </p:sp>
      <p:sp>
        <p:nvSpPr>
          <p:cNvPr id="5123" name="Rectangle 3">
            <a:extLst>
              <a:ext uri="{FF2B5EF4-FFF2-40B4-BE49-F238E27FC236}">
                <a16:creationId xmlns:a16="http://schemas.microsoft.com/office/drawing/2014/main" id="{E0BD682C-2AB3-415D-9520-951CDBF5E7CE}"/>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5124" name="Rectangle 4">
            <a:extLst>
              <a:ext uri="{FF2B5EF4-FFF2-40B4-BE49-F238E27FC236}">
                <a16:creationId xmlns:a16="http://schemas.microsoft.com/office/drawing/2014/main" id="{B889FCB8-2328-4906-A03A-22F83C89B2A7}"/>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a:extLst>
              <a:ext uri="{FF2B5EF4-FFF2-40B4-BE49-F238E27FC236}">
                <a16:creationId xmlns:a16="http://schemas.microsoft.com/office/drawing/2014/main" id="{970F4819-978D-4D27-BBAE-0CA1D964350B}"/>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6" name="Rectangle 6">
            <a:extLst>
              <a:ext uri="{FF2B5EF4-FFF2-40B4-BE49-F238E27FC236}">
                <a16:creationId xmlns:a16="http://schemas.microsoft.com/office/drawing/2014/main" id="{BA700366-8013-4B24-9167-02DD884172C6}"/>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en-US"/>
          </a:p>
        </p:txBody>
      </p:sp>
      <p:sp>
        <p:nvSpPr>
          <p:cNvPr id="5127" name="Rectangle 7">
            <a:extLst>
              <a:ext uri="{FF2B5EF4-FFF2-40B4-BE49-F238E27FC236}">
                <a16:creationId xmlns:a16="http://schemas.microsoft.com/office/drawing/2014/main" id="{81BF8FFB-C10F-4E5A-81F5-B6DB33D48DEF}"/>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1BC804D-9C09-45A1-B3C2-B006971A710D}"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5D61C5C-C8C2-47C7-8981-6C3B481C99DC}"/>
              </a:ext>
            </a:extLst>
          </p:cNvPr>
          <p:cNvSpPr>
            <a:spLocks noGrp="1" noChangeArrowheads="1"/>
          </p:cNvSpPr>
          <p:nvPr>
            <p:ph type="sldNum" sz="quarter" idx="5"/>
          </p:nvPr>
        </p:nvSpPr>
        <p:spPr>
          <a:ln/>
        </p:spPr>
        <p:txBody>
          <a:bodyPr/>
          <a:lstStyle/>
          <a:p>
            <a:fld id="{D7F4DB7D-F449-4992-A185-EFC8A3BBB2F2}" type="slidenum">
              <a:rPr lang="en-US" altLang="en-US"/>
              <a:pPr/>
              <a:t>3</a:t>
            </a:fld>
            <a:endParaRPr lang="en-US" altLang="en-US"/>
          </a:p>
        </p:txBody>
      </p:sp>
      <p:sp>
        <p:nvSpPr>
          <p:cNvPr id="6146" name="Rectangle 2">
            <a:extLst>
              <a:ext uri="{FF2B5EF4-FFF2-40B4-BE49-F238E27FC236}">
                <a16:creationId xmlns:a16="http://schemas.microsoft.com/office/drawing/2014/main" id="{09949E4F-357E-46CA-A5EF-8AB26613369F}"/>
              </a:ext>
            </a:extLst>
          </p:cNvPr>
          <p:cNvSpPr>
            <a:spLocks noGrp="1" noRot="1" noChangeAspect="1" noChangeArrowheads="1" noTextEdit="1"/>
          </p:cNvSpPr>
          <p:nvPr>
            <p:ph type="sldImg"/>
          </p:nvPr>
        </p:nvSpPr>
        <p:spPr>
          <a:ln/>
        </p:spPr>
      </p:sp>
      <p:sp>
        <p:nvSpPr>
          <p:cNvPr id="6147" name="Rectangle 3">
            <a:extLst>
              <a:ext uri="{FF2B5EF4-FFF2-40B4-BE49-F238E27FC236}">
                <a16:creationId xmlns:a16="http://schemas.microsoft.com/office/drawing/2014/main" id="{25AE655C-2432-471D-9FE8-F76447B7F4D7}"/>
              </a:ext>
            </a:extLst>
          </p:cNvPr>
          <p:cNvSpPr>
            <a:spLocks noGrp="1" noChangeArrowheads="1"/>
          </p:cNvSpPr>
          <p:nvPr>
            <p:ph type="body" idx="1"/>
          </p:nvPr>
        </p:nvSpPr>
        <p:spPr/>
        <p:txBody>
          <a:bodyPr/>
          <a:lstStyle/>
          <a:p>
            <a:r>
              <a:rPr lang="en-US" altLang="en-US"/>
              <a:t>I am here to deny the position advocated by Weldon Warnock when he wrote:</a:t>
            </a:r>
          </a:p>
          <a:p>
            <a:pPr>
              <a:lnSpc>
                <a:spcPct val="85000"/>
              </a:lnSpc>
              <a:spcBef>
                <a:spcPct val="5000"/>
              </a:spcBef>
              <a:buClr>
                <a:srgbClr val="FF3300"/>
              </a:buClr>
              <a:buFont typeface="Wingdings" panose="05000000000000000000" pitchFamily="2" charset="2"/>
              <a:buNone/>
            </a:pPr>
            <a:r>
              <a:rPr lang="en-US" altLang="en-US"/>
              <a:t>“But someone asks: ‘What about a woman who is put away (divorced) by a man simply because the man no longer wanted to be married?  Fornication   is not involved and the woman repeatedly tried to prevent the divorce, but to no avail.  After a couple of years the man marries another woman.  Is the ‘put away’ woman then free to marry?  She certainly is,   if she puts away her husband for fornication.  She would have to do this before God in purpose of heart since the divorce has already taken place, legally speaking.  She could not go through the process of having a legal document charging her husband with ‘adultery,’ but God would know . . .” </a:t>
            </a:r>
            <a:r>
              <a:rPr lang="en-US" altLang="en-US" i="1">
                <a:latin typeface="Arial Narrow" panose="020B0606020202030204" pitchFamily="34" charset="0"/>
              </a:rPr>
              <a:t>(</a:t>
            </a:r>
            <a:r>
              <a:rPr lang="en-US" altLang="en-US" i="1" u="sng">
                <a:latin typeface="Arial Narrow" panose="020B0606020202030204" pitchFamily="34" charset="0"/>
              </a:rPr>
              <a:t>Searching The Scriptures</a:t>
            </a:r>
            <a:r>
              <a:rPr lang="en-US" altLang="en-US" i="1">
                <a:latin typeface="Arial Narrow" panose="020B0606020202030204" pitchFamily="34" charset="0"/>
              </a:rPr>
              <a:t>, 11/85).</a:t>
            </a:r>
          </a:p>
          <a:p>
            <a:pPr>
              <a:lnSpc>
                <a:spcPct val="85000"/>
              </a:lnSpc>
              <a:spcBef>
                <a:spcPct val="5000"/>
              </a:spcBef>
              <a:buClr>
                <a:srgbClr val="FF3300"/>
              </a:buClr>
              <a:buFont typeface="Wingdings" panose="05000000000000000000" pitchFamily="2" charset="2"/>
              <a:buNone/>
            </a:pPr>
            <a:endParaRPr lang="en-US" altLang="en-US"/>
          </a:p>
          <a:p>
            <a:pPr>
              <a:lnSpc>
                <a:spcPct val="85000"/>
              </a:lnSpc>
              <a:spcBef>
                <a:spcPct val="5000"/>
              </a:spcBef>
              <a:buClr>
                <a:srgbClr val="FF3300"/>
              </a:buClr>
              <a:buFont typeface="Wingdings" panose="05000000000000000000" pitchFamily="2" charset="2"/>
              <a:buNone/>
            </a:pPr>
            <a:endParaRPr lang="en-US" altLang="en-US"/>
          </a:p>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7139F443-9BEC-4D08-B6AC-AD683B1EE24E}"/>
              </a:ext>
            </a:extLst>
          </p:cNvPr>
          <p:cNvSpPr>
            <a:spLocks noGrp="1" noChangeArrowheads="1"/>
          </p:cNvSpPr>
          <p:nvPr>
            <p:ph type="sldNum" sz="quarter" idx="5"/>
          </p:nvPr>
        </p:nvSpPr>
        <p:spPr>
          <a:ln/>
        </p:spPr>
        <p:txBody>
          <a:bodyPr/>
          <a:lstStyle/>
          <a:p>
            <a:fld id="{84355D29-DD40-4A5A-8A82-38EB5AA4A121}" type="slidenum">
              <a:rPr lang="en-US" altLang="en-US"/>
              <a:pPr/>
              <a:t>7</a:t>
            </a:fld>
            <a:endParaRPr lang="en-US" altLang="en-US"/>
          </a:p>
        </p:txBody>
      </p:sp>
      <p:sp>
        <p:nvSpPr>
          <p:cNvPr id="12290" name="Rectangle 2">
            <a:extLst>
              <a:ext uri="{FF2B5EF4-FFF2-40B4-BE49-F238E27FC236}">
                <a16:creationId xmlns:a16="http://schemas.microsoft.com/office/drawing/2014/main" id="{48306F8B-4EE6-4997-BD08-CB54CDDEEF2F}"/>
              </a:ext>
            </a:extLst>
          </p:cNvPr>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1" name="Rectangle 3">
            <a:extLst>
              <a:ext uri="{FF2B5EF4-FFF2-40B4-BE49-F238E27FC236}">
                <a16:creationId xmlns:a16="http://schemas.microsoft.com/office/drawing/2014/main" id="{6A36851D-756E-47BA-9144-B31D2E9482DC}"/>
              </a:ext>
            </a:extLst>
          </p:cNvPr>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b"/>
          <a:lstStyle/>
          <a:p>
            <a:pPr algn="r" eaLnBrk="0" hangingPunct="0"/>
            <a:r>
              <a:rPr lang="en-US" altLang="en-US" sz="1200">
                <a:latin typeface="Times New Roman" panose="02020603050405020304" pitchFamily="18" charset="0"/>
              </a:rPr>
              <a:t>1</a:t>
            </a:r>
          </a:p>
        </p:txBody>
      </p:sp>
      <p:sp>
        <p:nvSpPr>
          <p:cNvPr id="12292" name="Rectangle 4">
            <a:extLst>
              <a:ext uri="{FF2B5EF4-FFF2-40B4-BE49-F238E27FC236}">
                <a16:creationId xmlns:a16="http://schemas.microsoft.com/office/drawing/2014/main" id="{220CAA66-C7C2-4FEF-B490-BBB729FE7A34}"/>
              </a:ext>
            </a:extLst>
          </p:cNvPr>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3" name="Rectangle 5">
            <a:extLst>
              <a:ext uri="{FF2B5EF4-FFF2-40B4-BE49-F238E27FC236}">
                <a16:creationId xmlns:a16="http://schemas.microsoft.com/office/drawing/2014/main" id="{F02E5CBF-AF51-411C-9B85-CFB3130E0D1A}"/>
              </a:ext>
            </a:extLst>
          </p:cNvPr>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94" name="Rectangle 6">
            <a:extLst>
              <a:ext uri="{FF2B5EF4-FFF2-40B4-BE49-F238E27FC236}">
                <a16:creationId xmlns:a16="http://schemas.microsoft.com/office/drawing/2014/main" id="{7CF5B4F1-E351-49D1-9643-56A7D7D788B8}"/>
              </a:ext>
            </a:extLst>
          </p:cNvPr>
          <p:cNvSpPr>
            <a:spLocks noGrp="1" noRot="1" noChangeAspect="1" noChangeArrowheads="1" noTextEdit="1"/>
          </p:cNvSpPr>
          <p:nvPr>
            <p:ph type="sldImg"/>
          </p:nvPr>
        </p:nvSpPr>
        <p:spPr>
          <a:xfrm>
            <a:off x="1152525" y="692150"/>
            <a:ext cx="4554538" cy="3416300"/>
          </a:xfrm>
          <a:ln w="12700" cap="flat"/>
        </p:spPr>
      </p:sp>
      <p:sp>
        <p:nvSpPr>
          <p:cNvPr id="12295" name="Rectangle 7">
            <a:extLst>
              <a:ext uri="{FF2B5EF4-FFF2-40B4-BE49-F238E27FC236}">
                <a16:creationId xmlns:a16="http://schemas.microsoft.com/office/drawing/2014/main" id="{13A44197-0DCD-44BA-BB52-D596CB9C91A9}"/>
              </a:ext>
            </a:extLst>
          </p:cNvPr>
          <p:cNvSpPr>
            <a:spLocks noGrp="1" noChangeArrowheads="1"/>
          </p:cNvSpPr>
          <p:nvPr>
            <p:ph type="body" idx="1"/>
          </p:nvPr>
        </p:nvSpPr>
        <p:spPr>
          <a:xfrm>
            <a:off x="914400" y="4343400"/>
            <a:ext cx="5751513" cy="4568825"/>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marL="228600" indent="-228600">
              <a:lnSpc>
                <a:spcPct val="80000"/>
              </a:lnSpc>
            </a:pPr>
            <a:r>
              <a:rPr lang="en-US" altLang="en-US" sz="1000"/>
              <a:t>Let’s spend a minute discussing some things that are not at issue in this debate</a:t>
            </a:r>
          </a:p>
          <a:p>
            <a:pPr marL="228600" indent="-228600">
              <a:lnSpc>
                <a:spcPct val="80000"/>
              </a:lnSpc>
              <a:buFontTx/>
              <a:buAutoNum type="arabicParenR"/>
            </a:pPr>
            <a:r>
              <a:rPr lang="en-US" altLang="en-US" sz="1000"/>
              <a:t>We all agree that the law of Christ provides certain conditional rights to an innocent mate.  We will be talking a good bit about those necessary conditions, but all agree there are rights stated for an innocent marriage partner</a:t>
            </a:r>
          </a:p>
          <a:p>
            <a:pPr marL="228600" indent="-228600">
              <a:lnSpc>
                <a:spcPct val="80000"/>
              </a:lnSpc>
              <a:buFontTx/>
              <a:buAutoNum type="arabicParenR"/>
            </a:pPr>
            <a:r>
              <a:rPr lang="en-US" altLang="en-US" sz="1000"/>
              <a:t>We will NOT be arguing about who has the fastest car or who can race the fastest to the courthouse.  In fact, though bro. Reeves may try to wage an emotional argument along these lines, this actually has nothing at to do with what we are discussing</a:t>
            </a:r>
          </a:p>
          <a:p>
            <a:pPr marL="228600" indent="-228600">
              <a:lnSpc>
                <a:spcPct val="80000"/>
              </a:lnSpc>
              <a:buFontTx/>
              <a:buAutoNum type="arabicParenR"/>
            </a:pPr>
            <a:r>
              <a:rPr lang="en-US" altLang="en-US" sz="1000"/>
              <a:t>There has been a lot said and written about one marriage partner suing for divorce and the other making a countersuit.  Again, this does not pertain to the case we are debating</a:t>
            </a:r>
          </a:p>
          <a:p>
            <a:pPr marL="228600" indent="-228600">
              <a:lnSpc>
                <a:spcPct val="80000"/>
              </a:lnSpc>
              <a:buFontTx/>
              <a:buAutoNum type="arabicParenR"/>
            </a:pPr>
            <a:r>
              <a:rPr lang="en-US" altLang="en-US" sz="1000"/>
              <a:t>We are sure that bro. Reeves will try to convince you that we are attempting to bind a certain specific civil procedure in order to put away a spouse and remarry.  This is not true.  There are as many ways to end a marriage are there are cultures and societies that regulate such activity.  We are simply saying that once a marriage has been dissolved, by whatever means that happens, it is, in fact, dissolved and there are consequences that follow</a:t>
            </a:r>
          </a:p>
          <a:p>
            <a:pPr marL="228600" indent="-228600">
              <a:lnSpc>
                <a:spcPct val="80000"/>
              </a:lnSpc>
              <a:buFontTx/>
              <a:buAutoNum type="arabicParenR"/>
            </a:pPr>
            <a:r>
              <a:rPr lang="en-US" altLang="en-US" sz="1000"/>
              <a:t>We do NOT believe that man’s law supercedes God’s law, and we are not saying that man’s law can nullify God’s law</a:t>
            </a:r>
          </a:p>
          <a:p>
            <a:pPr marL="228600" indent="-228600">
              <a:lnSpc>
                <a:spcPct val="80000"/>
              </a:lnSpc>
              <a:buFontTx/>
              <a:buAutoNum type="arabicParenR"/>
            </a:pPr>
            <a:r>
              <a:rPr lang="en-US" altLang="en-US" sz="1000"/>
              <a:t>Neither are we maintaining that court documents contain specific wording, for instance specifying that fornication is the cause for the divorce.  We believe, of course, that this must be the cause, but we do not argue that it must be so stated on court documents</a:t>
            </a:r>
          </a:p>
          <a:p>
            <a:pPr marL="228600" indent="-228600">
              <a:lnSpc>
                <a:spcPct val="80000"/>
              </a:lnSpc>
              <a:buFontTx/>
              <a:buAutoNum type="arabicParenR"/>
            </a:pPr>
            <a:r>
              <a:rPr lang="en-US" altLang="en-US" sz="1000"/>
              <a:t>When we mention that a put away person cannot remarry, we do not mean to include the possibility of a put away person being reconciled to their previous mate.  We understand that 1 Cor. 7:10,11 teaches this as an authorized possibility.  When we talk about remarrying, we mean to marry another, different person</a:t>
            </a:r>
          </a:p>
          <a:p>
            <a:pPr marL="228600" indent="-228600">
              <a:lnSpc>
                <a:spcPct val="80000"/>
              </a:lnSpc>
              <a:buFontTx/>
              <a:buAutoNum type="arabicParenR"/>
            </a:pPr>
            <a:r>
              <a:rPr lang="en-US" altLang="en-US" sz="1000"/>
              <a:t>We know that things change after one’s rightful marriage partner dies.  This does not factor into the proposition we are defending</a:t>
            </a:r>
          </a:p>
          <a:p>
            <a:pPr marL="228600" indent="-228600">
              <a:lnSpc>
                <a:spcPct val="80000"/>
              </a:lnSpc>
              <a:buFontTx/>
              <a:buAutoNum type="arabicParenR"/>
            </a:pPr>
            <a:r>
              <a:rPr lang="en-US" altLang="en-US" sz="1000"/>
              <a:t>We are confident that bro. Reeves will entertain us with a long and thorough discussion of the Greek words, like “apoluo”, that are translated as divorce or put away in our English Bibles.  I am not a Greek scholar, nor do I believe that one must be in order to understand the clear and simple teaching of the New Testament on marriage, divorce and remarriage.  We will not be basing our proof on an appeal to the meaning of such Greek words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a:extLst>
              <a:ext uri="{FF2B5EF4-FFF2-40B4-BE49-F238E27FC236}">
                <a16:creationId xmlns:a16="http://schemas.microsoft.com/office/drawing/2014/main" id="{E0A78B82-CC41-42DD-AE34-8ED11FCF1EE7}"/>
              </a:ext>
            </a:extLst>
          </p:cNvPr>
          <p:cNvSpPr>
            <a:spLocks noGrp="1" noChangeArrowheads="1"/>
          </p:cNvSpPr>
          <p:nvPr>
            <p:ph type="sldNum" sz="quarter" idx="5"/>
          </p:nvPr>
        </p:nvSpPr>
        <p:spPr>
          <a:ln/>
        </p:spPr>
        <p:txBody>
          <a:bodyPr/>
          <a:lstStyle/>
          <a:p>
            <a:fld id="{B5F99A1D-4E3F-4AC6-A419-C29BFC73427B}" type="slidenum">
              <a:rPr lang="en-US" altLang="en-US"/>
              <a:pPr/>
              <a:t>8</a:t>
            </a:fld>
            <a:endParaRPr lang="en-US" altLang="en-US"/>
          </a:p>
        </p:txBody>
      </p:sp>
      <p:sp>
        <p:nvSpPr>
          <p:cNvPr id="14338" name="Rectangle 2">
            <a:extLst>
              <a:ext uri="{FF2B5EF4-FFF2-40B4-BE49-F238E27FC236}">
                <a16:creationId xmlns:a16="http://schemas.microsoft.com/office/drawing/2014/main" id="{E0F292E1-0313-4CDF-8952-3FDBA31E7A1D}"/>
              </a:ext>
            </a:extLst>
          </p:cNvPr>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39" name="Rectangle 3">
            <a:extLst>
              <a:ext uri="{FF2B5EF4-FFF2-40B4-BE49-F238E27FC236}">
                <a16:creationId xmlns:a16="http://schemas.microsoft.com/office/drawing/2014/main" id="{F295E17E-FA1A-4E67-A24A-D8CD28A9919C}"/>
              </a:ext>
            </a:extLst>
          </p:cNvPr>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b"/>
          <a:lstStyle/>
          <a:p>
            <a:pPr algn="r" eaLnBrk="0" hangingPunct="0"/>
            <a:r>
              <a:rPr lang="en-US" altLang="en-US" sz="1200">
                <a:latin typeface="Times New Roman" panose="02020603050405020304" pitchFamily="18" charset="0"/>
              </a:rPr>
              <a:t>2</a:t>
            </a:r>
          </a:p>
        </p:txBody>
      </p:sp>
      <p:sp>
        <p:nvSpPr>
          <p:cNvPr id="14340" name="Rectangle 4">
            <a:extLst>
              <a:ext uri="{FF2B5EF4-FFF2-40B4-BE49-F238E27FC236}">
                <a16:creationId xmlns:a16="http://schemas.microsoft.com/office/drawing/2014/main" id="{9D0D7611-76DF-410A-A950-68F253A65D55}"/>
              </a:ext>
            </a:extLst>
          </p:cNvPr>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41" name="Rectangle 5">
            <a:extLst>
              <a:ext uri="{FF2B5EF4-FFF2-40B4-BE49-F238E27FC236}">
                <a16:creationId xmlns:a16="http://schemas.microsoft.com/office/drawing/2014/main" id="{D3FC016A-1186-45CF-A635-1F3CB853C46E}"/>
              </a:ext>
            </a:extLst>
          </p:cNvPr>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42" name="Rectangle 6">
            <a:extLst>
              <a:ext uri="{FF2B5EF4-FFF2-40B4-BE49-F238E27FC236}">
                <a16:creationId xmlns:a16="http://schemas.microsoft.com/office/drawing/2014/main" id="{2A8DD8D9-D5CC-4A79-8B16-9D34FC13D703}"/>
              </a:ext>
            </a:extLst>
          </p:cNvPr>
          <p:cNvSpPr>
            <a:spLocks noGrp="1" noRot="1" noChangeAspect="1" noChangeArrowheads="1" noTextEdit="1"/>
          </p:cNvSpPr>
          <p:nvPr>
            <p:ph type="sldImg"/>
          </p:nvPr>
        </p:nvSpPr>
        <p:spPr>
          <a:xfrm>
            <a:off x="1152525" y="692150"/>
            <a:ext cx="4554538" cy="3416300"/>
          </a:xfrm>
          <a:ln w="12700" cap="flat"/>
        </p:spPr>
      </p:sp>
      <p:sp>
        <p:nvSpPr>
          <p:cNvPr id="14343" name="Rectangle 7">
            <a:extLst>
              <a:ext uri="{FF2B5EF4-FFF2-40B4-BE49-F238E27FC236}">
                <a16:creationId xmlns:a16="http://schemas.microsoft.com/office/drawing/2014/main" id="{56357EA4-3F97-41E5-967F-9FDEC3B7129C}"/>
              </a:ext>
            </a:extLst>
          </p:cNvPr>
          <p:cNvSpPr>
            <a:spLocks noGrp="1" noChangeArrowheads="1"/>
          </p:cNvSpPr>
          <p:nvPr>
            <p:ph type="body" idx="1"/>
          </p:nvPr>
        </p:nvSpPr>
        <p:spPr>
          <a:xfrm>
            <a:off x="914400" y="4343400"/>
            <a:ext cx="5678488" cy="4568825"/>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marL="228600" indent="-228600"/>
            <a:r>
              <a:rPr lang="en-US" altLang="en-US" sz="1000"/>
              <a:t>Here’s what the issue is, this is what we are debating:</a:t>
            </a:r>
          </a:p>
          <a:p>
            <a:pPr marL="228600" indent="-228600">
              <a:buFontTx/>
              <a:buAutoNum type="arabicParenR"/>
            </a:pPr>
            <a:r>
              <a:rPr lang="en-US" altLang="en-US" sz="1000"/>
              <a:t>Is a divorce really a divorce?  That is to say, does an action to dissolve a marriage really, and in all cases, bring that marriage to an end?  I say yes.  I think we’ll learn that bro. Reeves does not think so, not in all cases.</a:t>
            </a:r>
          </a:p>
          <a:p>
            <a:pPr marL="228600" indent="-228600">
              <a:buFontTx/>
              <a:buAutoNum type="arabicParenR"/>
            </a:pPr>
            <a:r>
              <a:rPr lang="en-US" altLang="en-US" sz="1000"/>
              <a:t>It is argued by some that God does not recognize a divorce that occurs for a cause other than fornication.  We’ll show that He does recognize such divorces, and that real consequences follow such a divorce.</a:t>
            </a:r>
          </a:p>
          <a:p>
            <a:pPr marL="228600" indent="-228600">
              <a:buFontTx/>
              <a:buAutoNum type="arabicParenR"/>
            </a:pPr>
            <a:r>
              <a:rPr lang="en-US" altLang="en-US" sz="1000"/>
              <a:t>We are certain to hear that there are some divorces that are “in the eyes of men” but “not in the eyes of God”, or that God doesn’t recognize certain actions of putting away.  I maintain that He does recognize when one puts away his mate, even when that is an unjust, unrighteous action.  </a:t>
            </a:r>
          </a:p>
          <a:p>
            <a:pPr marL="228600" indent="-228600">
              <a:buFontTx/>
              <a:buAutoNum type="arabicParenR"/>
            </a:pPr>
            <a:r>
              <a:rPr lang="en-US" altLang="en-US" sz="1000"/>
              <a:t>This is a key element of this debate, and we’ll be emphasizing this again and again.  We are debating a case where no fornication occurred before the marriage was dissolved.  Bro. Reeves will argue that fornication AFTER a putting away can be the basis for a subsequent action, shall we say, a “mental divorce”, and then remarriage. We deny this.</a:t>
            </a:r>
          </a:p>
          <a:p>
            <a:pPr marL="228600" indent="-228600">
              <a:buFontTx/>
              <a:buAutoNum type="arabicParenR"/>
            </a:pPr>
            <a:r>
              <a:rPr lang="en-US" altLang="en-US" sz="1000"/>
              <a:t>No where in the Bible do we read of a second putting away.  We will be watching for bro. Reeves to prove that such a thing is scriptural.</a:t>
            </a:r>
          </a:p>
          <a:p>
            <a:pPr marL="228600" indent="-228600">
              <a:buFontTx/>
              <a:buAutoNum type="arabicParenR"/>
            </a:pPr>
            <a:r>
              <a:rPr lang="en-US" altLang="en-US" sz="1000"/>
              <a:t>This debate, bottom line, is about following the biblical pattern – the scriptural order – for putting away and remarriage.  In just a moment we will address this issue, but for now remember that ORDER DOES MATTER</a:t>
            </a:r>
          </a:p>
          <a:p>
            <a:pPr marL="228600" indent="-228600">
              <a:buFontTx/>
              <a:buAutoNum type="arabicParenR"/>
            </a:pPr>
            <a:r>
              <a:rPr lang="en-US" altLang="en-US" sz="1000"/>
              <a:t>Words mean things, and the same word in the same verse cannot at the same time mean two different things.  Watch out for this as our discussion develops.  We believe bro. Reeves will have to do some “double talking” to try to prove his point.</a:t>
            </a:r>
          </a:p>
          <a:p>
            <a:pPr marL="228600" indent="-228600">
              <a:buFontTx/>
              <a:buAutoNum type="arabicParenR"/>
            </a:pPr>
            <a:r>
              <a:rPr lang="en-US" altLang="en-US" sz="1000"/>
              <a:t>For many years gospel preachers have spoken out against what has been called “the waiting game.’  Bro Reeves is defending a sort of “waiting game.”  The divorce happens, the marriage is dissolved, then WAIT and see – it might just be that one of two can remarry in the future if they wait long enough.</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73657800-8271-46F0-ABFB-1E48D2F44DA0}"/>
              </a:ext>
            </a:extLst>
          </p:cNvPr>
          <p:cNvSpPr>
            <a:spLocks noGrp="1" noChangeArrowheads="1"/>
          </p:cNvSpPr>
          <p:nvPr>
            <p:ph type="sldNum" sz="quarter" idx="5"/>
          </p:nvPr>
        </p:nvSpPr>
        <p:spPr>
          <a:ln/>
        </p:spPr>
        <p:txBody>
          <a:bodyPr/>
          <a:lstStyle/>
          <a:p>
            <a:fld id="{5BA90AB0-A7FA-4764-AD45-015AEC454464}" type="slidenum">
              <a:rPr lang="en-US" altLang="en-US"/>
              <a:pPr/>
              <a:t>9</a:t>
            </a:fld>
            <a:endParaRPr lang="en-US" altLang="en-US"/>
          </a:p>
        </p:txBody>
      </p:sp>
      <p:sp>
        <p:nvSpPr>
          <p:cNvPr id="17410" name="Rectangle 2">
            <a:extLst>
              <a:ext uri="{FF2B5EF4-FFF2-40B4-BE49-F238E27FC236}">
                <a16:creationId xmlns:a16="http://schemas.microsoft.com/office/drawing/2014/main" id="{D66A17A0-8220-4133-A3CB-0C4124A1D830}"/>
              </a:ext>
            </a:extLst>
          </p:cNvPr>
          <p:cNvSpPr>
            <a:spLocks noGrp="1" noRot="1" noChangeAspect="1" noChangeArrowheads="1" noTextEdit="1"/>
          </p:cNvSpPr>
          <p:nvPr>
            <p:ph type="sldImg"/>
          </p:nvPr>
        </p:nvSpPr>
        <p:spPr>
          <a:xfrm>
            <a:off x="1143000" y="685800"/>
            <a:ext cx="4573588" cy="3430588"/>
          </a:xfrm>
          <a:ln/>
        </p:spPr>
      </p:sp>
      <p:sp>
        <p:nvSpPr>
          <p:cNvPr id="17411" name="Rectangle 3">
            <a:extLst>
              <a:ext uri="{FF2B5EF4-FFF2-40B4-BE49-F238E27FC236}">
                <a16:creationId xmlns:a16="http://schemas.microsoft.com/office/drawing/2014/main" id="{108C526F-0BC9-452F-AB92-02AD9F8EF219}"/>
              </a:ext>
            </a:extLst>
          </p:cNvPr>
          <p:cNvSpPr>
            <a:spLocks noGrp="1" noChangeArrowheads="1"/>
          </p:cNvSpPr>
          <p:nvPr>
            <p:ph type="body" idx="1"/>
          </p:nvPr>
        </p:nvSpPr>
        <p:spPr>
          <a:xfrm>
            <a:off x="685800" y="4343400"/>
            <a:ext cx="5834063" cy="4414838"/>
          </a:xfrm>
        </p:spPr>
        <p:txBody>
          <a:bodyPr/>
          <a:lstStyle/>
          <a:p>
            <a:pPr marL="115888" indent="-115888"/>
            <a:r>
              <a:rPr lang="en-US" altLang="en-US"/>
              <a:t>In every culture or society there is a recognized convention that designates a man and woman as being “married.”  </a:t>
            </a:r>
            <a:r>
              <a:rPr lang="en-US" altLang="en-US">
                <a:solidFill>
                  <a:srgbClr val="0099FF"/>
                </a:solidFill>
              </a:rPr>
              <a:t>When a man and woman are thus “married,” there are consequences which follow.</a:t>
            </a:r>
          </a:p>
          <a:p>
            <a:pPr marL="115888" indent="-115888"/>
            <a:r>
              <a:rPr lang="en-US" altLang="en-US"/>
              <a:t>Similarly, there is a recognized method by which a marriage is terminated.  </a:t>
            </a:r>
            <a:r>
              <a:rPr lang="en-US" altLang="en-US">
                <a:solidFill>
                  <a:srgbClr val="0099FF"/>
                </a:solidFill>
              </a:rPr>
              <a:t>When a marriage has been ended, there are consequences which follow, including this one: </a:t>
            </a:r>
            <a:r>
              <a:rPr lang="en-US" altLang="en-US">
                <a:solidFill>
                  <a:srgbClr val="FF3300"/>
                </a:solidFill>
              </a:rPr>
              <a:t>The remarriage of a “put away” person (to another while their bound mate lives) is specifically forbidden.  </a:t>
            </a:r>
          </a:p>
          <a:p>
            <a:pPr marL="115888" indent="-115888"/>
            <a:r>
              <a:rPr lang="en-US" altLang="en-US">
                <a:solidFill>
                  <a:srgbClr val="FF3300"/>
                </a:solidFill>
              </a:rPr>
              <a:t>The Scriptures are clear about this. </a:t>
            </a:r>
            <a:r>
              <a:rPr lang="en-US" altLang="en-US">
                <a:solidFill>
                  <a:srgbClr val="FF0000"/>
                </a:solidFill>
              </a:rPr>
              <a:t>Matthew 5:32</a:t>
            </a:r>
            <a:r>
              <a:rPr lang="en-US" altLang="en-US"/>
              <a:t>  says, ". . . whosoever shall marry </a:t>
            </a:r>
            <a:r>
              <a:rPr lang="en-US" altLang="en-US" u="sng"/>
              <a:t>her that is divorced</a:t>
            </a:r>
            <a:r>
              <a:rPr lang="en-US" altLang="en-US"/>
              <a:t> committeth adultery.“  </a:t>
            </a:r>
            <a:r>
              <a:rPr lang="en-US" altLang="en-US">
                <a:solidFill>
                  <a:srgbClr val="FF0000"/>
                </a:solidFill>
              </a:rPr>
              <a:t>Matthew 19:9</a:t>
            </a:r>
            <a:r>
              <a:rPr lang="en-US" altLang="en-US"/>
              <a:t> says, ". . . and whoso marrieth </a:t>
            </a:r>
            <a:r>
              <a:rPr lang="en-US" altLang="en-US" u="sng"/>
              <a:t>her which is put away</a:t>
            </a:r>
            <a:r>
              <a:rPr lang="en-US" altLang="en-US"/>
              <a:t> doth commit adultery.“  </a:t>
            </a:r>
            <a:r>
              <a:rPr lang="en-US" altLang="en-US">
                <a:solidFill>
                  <a:srgbClr val="FF0000"/>
                </a:solidFill>
              </a:rPr>
              <a:t>Luke 16:18</a:t>
            </a:r>
            <a:r>
              <a:rPr lang="en-US" altLang="en-US"/>
              <a:t> says, ". . . whosoever marrieth </a:t>
            </a:r>
            <a:r>
              <a:rPr lang="en-US" altLang="en-US" u="sng"/>
              <a:t>her that is put away from her husband</a:t>
            </a:r>
            <a:r>
              <a:rPr lang="en-US" altLang="en-US"/>
              <a:t> committeth adultery.”</a:t>
            </a:r>
            <a:endParaRPr lang="en-US" altLang="en-US" b="1">
              <a:solidFill>
                <a:srgbClr val="FF3300"/>
              </a:solidFill>
            </a:endParaRPr>
          </a:p>
          <a:p>
            <a:pPr marL="115888" indent="-115888"/>
            <a:r>
              <a:rPr lang="en-US" altLang="en-US">
                <a:solidFill>
                  <a:srgbClr val="0099FF"/>
                </a:solidFill>
              </a:rPr>
              <a:t>God’s Word could not be clearer.  When one who has been put away remarries another person (while their bound mate is still living), it is adultery.</a:t>
            </a:r>
          </a:p>
          <a:p>
            <a:pPr marL="115888" indent="-115888">
              <a:buFontTx/>
              <a:buChar char="•"/>
            </a:pPr>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9E8550B0-3138-4DF5-9BEC-D4906449F80C}"/>
              </a:ext>
            </a:extLst>
          </p:cNvPr>
          <p:cNvSpPr>
            <a:spLocks noGrp="1" noChangeArrowheads="1"/>
          </p:cNvSpPr>
          <p:nvPr>
            <p:ph type="sldNum" sz="quarter" idx="5"/>
          </p:nvPr>
        </p:nvSpPr>
        <p:spPr>
          <a:ln/>
        </p:spPr>
        <p:txBody>
          <a:bodyPr/>
          <a:lstStyle/>
          <a:p>
            <a:fld id="{26F7322B-CEDD-4581-BCF4-6D5091A45043}" type="slidenum">
              <a:rPr lang="en-US" altLang="en-US"/>
              <a:pPr/>
              <a:t>10</a:t>
            </a:fld>
            <a:endParaRPr lang="en-US" altLang="en-US"/>
          </a:p>
        </p:txBody>
      </p:sp>
      <p:sp>
        <p:nvSpPr>
          <p:cNvPr id="20482" name="Rectangle 2">
            <a:extLst>
              <a:ext uri="{FF2B5EF4-FFF2-40B4-BE49-F238E27FC236}">
                <a16:creationId xmlns:a16="http://schemas.microsoft.com/office/drawing/2014/main" id="{38145BFC-D10C-468F-9690-7C775E99A7D6}"/>
              </a:ext>
            </a:extLst>
          </p:cNvPr>
          <p:cNvSpPr>
            <a:spLocks noGrp="1" noRot="1" noChangeAspect="1" noChangeArrowheads="1" noTextEdit="1"/>
          </p:cNvSpPr>
          <p:nvPr>
            <p:ph type="sldImg"/>
          </p:nvPr>
        </p:nvSpPr>
        <p:spPr>
          <a:xfrm>
            <a:off x="1143000" y="685800"/>
            <a:ext cx="4573588" cy="3430588"/>
          </a:xfrm>
          <a:ln/>
        </p:spPr>
      </p:sp>
      <p:sp>
        <p:nvSpPr>
          <p:cNvPr id="20483" name="Rectangle 3">
            <a:extLst>
              <a:ext uri="{FF2B5EF4-FFF2-40B4-BE49-F238E27FC236}">
                <a16:creationId xmlns:a16="http://schemas.microsoft.com/office/drawing/2014/main" id="{30FC4B63-3B28-499A-A4C7-FE2A18AB6C40}"/>
              </a:ext>
            </a:extLst>
          </p:cNvPr>
          <p:cNvSpPr>
            <a:spLocks noGrp="1" noChangeArrowheads="1"/>
          </p:cNvSpPr>
          <p:nvPr>
            <p:ph type="body" idx="1"/>
          </p:nvPr>
        </p:nvSpPr>
        <p:spPr>
          <a:xfrm>
            <a:off x="706438" y="4184650"/>
            <a:ext cx="5834062" cy="4568825"/>
          </a:xfrm>
        </p:spPr>
        <p:txBody>
          <a:bodyPr/>
          <a:lstStyle/>
          <a:p>
            <a:pPr>
              <a:lnSpc>
                <a:spcPct val="95000"/>
              </a:lnSpc>
              <a:spcBef>
                <a:spcPct val="10000"/>
              </a:spcBef>
            </a:pPr>
            <a:r>
              <a:rPr lang="en-US" altLang="en-US"/>
              <a:t>In the course of this present controversy there has been a lot of discussion about the true meaning of the Greek word “apoluo.”  This is the word that is translated “put away” or “divorce” in our English Bibles.  Some say that the word involves the civil process of ending a divorce.  Others say it has nothing to do with civil procedure.</a:t>
            </a:r>
          </a:p>
          <a:p>
            <a:pPr>
              <a:lnSpc>
                <a:spcPct val="95000"/>
              </a:lnSpc>
              <a:spcBef>
                <a:spcPct val="10000"/>
              </a:spcBef>
            </a:pPr>
            <a:r>
              <a:rPr lang="en-US" altLang="en-US"/>
              <a:t>Here’s my position on the definition of apoluo –  as pertains to this doctrinal question, you can define apoluo any way you want, and the outcome is the same.</a:t>
            </a:r>
          </a:p>
          <a:p>
            <a:pPr>
              <a:lnSpc>
                <a:spcPct val="95000"/>
              </a:lnSpc>
              <a:spcBef>
                <a:spcPct val="10000"/>
              </a:spcBef>
            </a:pPr>
            <a:r>
              <a:rPr lang="en-US" altLang="en-US"/>
              <a:t>Here’s the first part of Luke 16:18 – “Whosoever putteth away his wife, and marrieth another, committeth adultery . . .”   In this KJV version, “putteth away” is the translation of “apoluo.”  </a:t>
            </a:r>
          </a:p>
          <a:p>
            <a:pPr>
              <a:lnSpc>
                <a:spcPct val="95000"/>
              </a:lnSpc>
              <a:spcBef>
                <a:spcPct val="10000"/>
              </a:spcBef>
            </a:pPr>
            <a:r>
              <a:rPr lang="en-US" altLang="en-US"/>
              <a:t>Now look at the outcome for that “put away woman – “. . . and whosoever marrieth her that is put away from her husband committeth adultery.”  Do you see it?  Do you see that the woman who has been the object of the verb “apoluo” is left in the position of not being able to remarry without sin?</a:t>
            </a:r>
          </a:p>
          <a:p>
            <a:pPr>
              <a:lnSpc>
                <a:spcPct val="95000"/>
              </a:lnSpc>
              <a:spcBef>
                <a:spcPct val="10000"/>
              </a:spcBef>
            </a:pPr>
            <a:r>
              <a:rPr lang="en-US" altLang="en-US"/>
              <a:t>Since some brethren get very agitated about the proper definition of “apoluo,” and since they argue long and loud about whether it includes civil procedure or not, I’ll tell you what I’ll do.  I’ll let you you define “apoluo” any way you want – and I think we’ll see that the outcome is always the same!</a:t>
            </a:r>
          </a:p>
          <a:p>
            <a:pPr>
              <a:lnSpc>
                <a:spcPct val="95000"/>
              </a:lnSpc>
              <a:spcBef>
                <a:spcPct val="10000"/>
              </a:spcBef>
            </a:pPr>
            <a:r>
              <a:rPr lang="en-US" altLang="en-US"/>
              <a:t>Brother Halbrook, in his writings, often uses the word “repudiate” to translate “apoluo.”  That’s a fair and accurate translation of the word.  So, put it in here:  “Whosoever </a:t>
            </a:r>
            <a:r>
              <a:rPr lang="en-US" altLang="en-US" u="sng"/>
              <a:t>repudiates</a:t>
            </a:r>
            <a:r>
              <a:rPr lang="en-US" altLang="en-US"/>
              <a:t> his wife, and marrieth another, committeth adultery: and whosoever marrieth her that </a:t>
            </a:r>
            <a:r>
              <a:rPr lang="en-US" altLang="en-US" u="sng"/>
              <a:t>is repudiated</a:t>
            </a:r>
            <a:r>
              <a:rPr lang="en-US" altLang="en-US"/>
              <a:t> from her husband committeth adultery.”  Do you see how the outcome is unchanged?</a:t>
            </a:r>
          </a:p>
          <a:p>
            <a:pPr>
              <a:lnSpc>
                <a:spcPct val="95000"/>
              </a:lnSpc>
              <a:spcBef>
                <a:spcPct val="10000"/>
              </a:spcBef>
            </a:pPr>
            <a:r>
              <a:rPr lang="en-US" altLang="en-US"/>
              <a:t>Others like to substitute “send away” for “apoluo.”  That’s also a fine translation of the word.  Put it in there: “Whosoever </a:t>
            </a:r>
            <a:r>
              <a:rPr lang="en-US" altLang="en-US" u="sng"/>
              <a:t>sends away</a:t>
            </a:r>
            <a:r>
              <a:rPr lang="en-US" altLang="en-US"/>
              <a:t> his wife, and marrieth another, committeth adultery: and whosoever marrieth her that </a:t>
            </a:r>
            <a:r>
              <a:rPr lang="en-US" altLang="en-US" u="sng"/>
              <a:t>is sent away</a:t>
            </a:r>
            <a:r>
              <a:rPr lang="en-US" altLang="en-US"/>
              <a:t> from her husband committeth adultery.”  Again, we have the same outcome.</a:t>
            </a:r>
          </a:p>
          <a:p>
            <a:pPr>
              <a:lnSpc>
                <a:spcPct val="95000"/>
              </a:lnSpc>
              <a:spcBef>
                <a:spcPct val="10000"/>
              </a:spcBef>
            </a:pPr>
            <a:r>
              <a:rPr lang="en-US" altLang="en-US"/>
              <a:t>Using absurdity to illustrate the point, try this: for the word “apoluo” use the phrase “throws a pie at.”  “Whosoever </a:t>
            </a:r>
            <a:r>
              <a:rPr lang="en-US" altLang="en-US" u="sng"/>
              <a:t>throws a pie at</a:t>
            </a:r>
            <a:r>
              <a:rPr lang="en-US" altLang="en-US"/>
              <a:t> his wife, and marrieth another, committeth adultery: and whosoever marrieth her that </a:t>
            </a:r>
            <a:r>
              <a:rPr lang="en-US" altLang="en-US" u="sng"/>
              <a:t>has a pie thrown at her</a:t>
            </a:r>
            <a:r>
              <a:rPr lang="en-US" altLang="en-US"/>
              <a:t> from her husband committeth adultery.”</a:t>
            </a:r>
          </a:p>
          <a:p>
            <a:pPr>
              <a:lnSpc>
                <a:spcPct val="95000"/>
              </a:lnSpc>
              <a:spcBef>
                <a:spcPct val="10000"/>
              </a:spcBef>
            </a:pPr>
            <a:r>
              <a:rPr lang="en-US" altLang="en-US"/>
              <a:t>It’s really very clear.  You can define apoluo any way you want, and the outcome is the  same.  The woman that has had “apoluo” happen to her can not remarry without committing adultery.</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7EF8FE5E-AC70-4FDC-9D47-96BF1016FDC9}"/>
              </a:ext>
            </a:extLst>
          </p:cNvPr>
          <p:cNvSpPr>
            <a:spLocks noGrp="1" noChangeArrowheads="1"/>
          </p:cNvSpPr>
          <p:nvPr>
            <p:ph type="sldNum" sz="quarter" idx="5"/>
          </p:nvPr>
        </p:nvSpPr>
        <p:spPr>
          <a:ln/>
        </p:spPr>
        <p:txBody>
          <a:bodyPr/>
          <a:lstStyle/>
          <a:p>
            <a:fld id="{25D62D85-361D-429F-A14E-55F7276B71E5}" type="slidenum">
              <a:rPr lang="en-US" altLang="en-US"/>
              <a:pPr/>
              <a:t>15</a:t>
            </a:fld>
            <a:endParaRPr lang="en-US" altLang="en-US"/>
          </a:p>
        </p:txBody>
      </p:sp>
      <p:sp>
        <p:nvSpPr>
          <p:cNvPr id="28674" name="Rectangle 2">
            <a:extLst>
              <a:ext uri="{FF2B5EF4-FFF2-40B4-BE49-F238E27FC236}">
                <a16:creationId xmlns:a16="http://schemas.microsoft.com/office/drawing/2014/main" id="{51FE67A5-6261-47F9-A6B5-A0DE9DB84DD4}"/>
              </a:ext>
            </a:extLst>
          </p:cNvPr>
          <p:cNvSpPr>
            <a:spLocks noGrp="1" noRot="1" noChangeAspect="1" noChangeArrowheads="1" noTextEdit="1"/>
          </p:cNvSpPr>
          <p:nvPr>
            <p:ph type="sldImg"/>
          </p:nvPr>
        </p:nvSpPr>
        <p:spPr>
          <a:xfrm>
            <a:off x="1143000" y="685800"/>
            <a:ext cx="4573588" cy="3430588"/>
          </a:xfrm>
          <a:ln/>
        </p:spPr>
      </p:sp>
      <p:sp>
        <p:nvSpPr>
          <p:cNvPr id="28675" name="Rectangle 3">
            <a:extLst>
              <a:ext uri="{FF2B5EF4-FFF2-40B4-BE49-F238E27FC236}">
                <a16:creationId xmlns:a16="http://schemas.microsoft.com/office/drawing/2014/main" id="{62D0BB93-208B-4CD6-8299-95C2F9BBF397}"/>
              </a:ext>
            </a:extLst>
          </p:cNvPr>
          <p:cNvSpPr>
            <a:spLocks noGrp="1" noChangeArrowheads="1"/>
          </p:cNvSpPr>
          <p:nvPr>
            <p:ph type="body" idx="1"/>
          </p:nvPr>
        </p:nvSpPr>
        <p:spPr>
          <a:xfrm>
            <a:off x="685800" y="4343400"/>
            <a:ext cx="5980113" cy="4491038"/>
          </a:xfrm>
        </p:spPr>
        <p:txBody>
          <a:bodyPr/>
          <a:lstStyle/>
          <a:p>
            <a:pPr>
              <a:buFontTx/>
              <a:buChar char="•"/>
            </a:pPr>
            <a:r>
              <a:rPr lang="en-US" altLang="en-US"/>
              <a:t>As we have been describing, there are those, including bro. Reeves, who are suggesting that there can be some sort of second putting away.  </a:t>
            </a:r>
          </a:p>
          <a:p>
            <a:pPr>
              <a:buFontTx/>
              <a:buChar char="•"/>
            </a:pPr>
            <a:r>
              <a:rPr lang="en-US" altLang="en-US"/>
              <a:t>For instance, in regards to our proposition, the man puts away his wife for a cause other than fornication, then he LATER commits fornication.  Bro. Reeves and others hold that the original wife can then engage in some sort of second putting away – perhaps something she only does in her own mind (thus “mentally divorce” the original husband) – and then she can remarry without sin.</a:t>
            </a:r>
          </a:p>
          <a:p>
            <a:pPr>
              <a:buFontTx/>
              <a:buChar char="•"/>
            </a:pPr>
            <a:r>
              <a:rPr lang="en-US" altLang="en-US"/>
              <a:t>The Bible is ABSOLUTELY silent about any such 2</a:t>
            </a:r>
            <a:r>
              <a:rPr lang="en-US" altLang="en-US" baseline="30000"/>
              <a:t>nd</a:t>
            </a:r>
            <a:r>
              <a:rPr lang="en-US" altLang="en-US"/>
              <a:t> putting away.  Since it is silent, we wonder</a:t>
            </a:r>
          </a:p>
          <a:p>
            <a:r>
              <a:rPr lang="en-US" altLang="en-US"/>
              <a:t>	-what would be the necessary conditions of a 2</a:t>
            </a:r>
            <a:r>
              <a:rPr lang="en-US" altLang="en-US" baseline="30000"/>
              <a:t>nd</a:t>
            </a:r>
            <a:r>
              <a:rPr lang="en-US" altLang="en-US"/>
              <a:t> putting away?</a:t>
            </a:r>
          </a:p>
          <a:p>
            <a:r>
              <a:rPr lang="en-US" altLang="en-US"/>
              <a:t>	-what terms must be met?</a:t>
            </a:r>
          </a:p>
          <a:p>
            <a:r>
              <a:rPr lang="en-US" altLang="en-US"/>
              <a:t>	-what qualifications would apply?</a:t>
            </a:r>
          </a:p>
          <a:p>
            <a:r>
              <a:rPr lang="en-US" altLang="en-US"/>
              <a:t>	-what would be the means of accomplishing it?</a:t>
            </a:r>
          </a:p>
          <a:p>
            <a:r>
              <a:rPr lang="en-US" altLang="en-US"/>
              <a:t>	-what method would one follow to do it?</a:t>
            </a:r>
          </a:p>
          <a:p>
            <a:r>
              <a:rPr lang="en-US" altLang="en-US"/>
              <a:t>	-how would one verify that this 2</a:t>
            </a:r>
            <a:r>
              <a:rPr lang="en-US" altLang="en-US" baseline="30000"/>
              <a:t>nd</a:t>
            </a:r>
            <a:r>
              <a:rPr lang="en-US" altLang="en-US"/>
              <a:t> putting away had taken place?</a:t>
            </a:r>
          </a:p>
          <a:p>
            <a:pPr>
              <a:buFontTx/>
              <a:buChar char="•"/>
            </a:pPr>
            <a:r>
              <a:rPr lang="en-US" altLang="en-US"/>
              <a:t>When and if bro. Reeves cares to answer these questions, will he be speaking where the Bible speaks?  You know that the answer is NO!  The Bible is SILENT on this.  And, we know that silence does NOT provide authority to act.  </a:t>
            </a:r>
          </a:p>
          <a:p>
            <a:pPr>
              <a:buFontTx/>
              <a:buChar char="•"/>
            </a:pPr>
            <a:r>
              <a:rPr lang="en-US" altLang="en-US"/>
              <a:t>In reality, for each lawfully bound couple, there is one and only one putting away.</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7D0A43A7-57FB-4538-A270-76B8B46C70BF}"/>
              </a:ext>
            </a:extLst>
          </p:cNvPr>
          <p:cNvSpPr>
            <a:spLocks noGrp="1" noChangeArrowheads="1"/>
          </p:cNvSpPr>
          <p:nvPr>
            <p:ph type="sldNum" sz="quarter" idx="5"/>
          </p:nvPr>
        </p:nvSpPr>
        <p:spPr>
          <a:ln/>
        </p:spPr>
        <p:txBody>
          <a:bodyPr/>
          <a:lstStyle/>
          <a:p>
            <a:fld id="{49C79EE5-E05F-4E8E-A5C2-1D4F06E59B63}" type="slidenum">
              <a:rPr lang="en-US" altLang="en-US"/>
              <a:pPr/>
              <a:t>16</a:t>
            </a:fld>
            <a:endParaRPr lang="en-US" altLang="en-US"/>
          </a:p>
        </p:txBody>
      </p:sp>
      <p:sp>
        <p:nvSpPr>
          <p:cNvPr id="30722" name="Rectangle 2">
            <a:extLst>
              <a:ext uri="{FF2B5EF4-FFF2-40B4-BE49-F238E27FC236}">
                <a16:creationId xmlns:a16="http://schemas.microsoft.com/office/drawing/2014/main" id="{D4DCD70F-C850-4698-8347-A3807122478B}"/>
              </a:ext>
            </a:extLst>
          </p:cNvPr>
          <p:cNvSpPr>
            <a:spLocks noGrp="1" noRot="1" noChangeAspect="1" noChangeArrowheads="1" noTextEdit="1"/>
          </p:cNvSpPr>
          <p:nvPr>
            <p:ph type="sldImg"/>
          </p:nvPr>
        </p:nvSpPr>
        <p:spPr>
          <a:xfrm>
            <a:off x="1143000" y="685800"/>
            <a:ext cx="4573588" cy="3430588"/>
          </a:xfrm>
          <a:ln/>
        </p:spPr>
      </p:sp>
      <p:sp>
        <p:nvSpPr>
          <p:cNvPr id="30723" name="Rectangle 3">
            <a:extLst>
              <a:ext uri="{FF2B5EF4-FFF2-40B4-BE49-F238E27FC236}">
                <a16:creationId xmlns:a16="http://schemas.microsoft.com/office/drawing/2014/main" id="{DCD6FD49-A674-4E5D-8229-77222A7D2697}"/>
              </a:ext>
            </a:extLst>
          </p:cNvPr>
          <p:cNvSpPr>
            <a:spLocks noGrp="1" noChangeArrowheads="1"/>
          </p:cNvSpPr>
          <p:nvPr>
            <p:ph type="body" idx="1"/>
          </p:nvPr>
        </p:nvSpPr>
        <p:spPr/>
        <p:txBody>
          <a:bodyPr/>
          <a:lstStyle/>
          <a:p>
            <a:r>
              <a:rPr lang="en-US" altLang="en-US"/>
              <a:t>Let’s spend a few moments discussing ORDER.  The proper order of things is very important.  In fact, if we do not follow the proper order, things get completely confused.  </a:t>
            </a:r>
          </a:p>
          <a:p>
            <a:r>
              <a:rPr lang="en-US" altLang="en-US"/>
              <a:t>For instance, let’s consider the proper order of the plan of salvation. The Bible teaches that one must believe, be baptized and then he is saved.  Mark 16:16 reads: "He that believeth and is baptized shall be saved . . .”</a:t>
            </a:r>
          </a:p>
          <a:p>
            <a:r>
              <a:rPr lang="en-US" altLang="en-US"/>
              <a:t>There are those, however, who want to change this God given order in the plan of salvation.  They say that when one believes, he is saved, and then he should or could be baptized later.  This is what the Baptists teach, and faithful brethren have always taught that this is wrong because the order is wrong.</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B8C3819-9F5F-4183-B657-EAB0E2A6625D}"/>
              </a:ext>
            </a:extLst>
          </p:cNvPr>
          <p:cNvSpPr>
            <a:spLocks noGrp="1" noChangeArrowheads="1"/>
          </p:cNvSpPr>
          <p:nvPr>
            <p:ph type="sldNum" sz="quarter" idx="5"/>
          </p:nvPr>
        </p:nvSpPr>
        <p:spPr>
          <a:ln/>
        </p:spPr>
        <p:txBody>
          <a:bodyPr/>
          <a:lstStyle/>
          <a:p>
            <a:fld id="{32E16B96-437E-4805-B6F3-C13EAF46ACDB}" type="slidenum">
              <a:rPr lang="en-US" altLang="en-US"/>
              <a:pPr/>
              <a:t>17</a:t>
            </a:fld>
            <a:endParaRPr lang="en-US" altLang="en-US"/>
          </a:p>
        </p:txBody>
      </p:sp>
      <p:sp>
        <p:nvSpPr>
          <p:cNvPr id="32770" name="Rectangle 2">
            <a:extLst>
              <a:ext uri="{FF2B5EF4-FFF2-40B4-BE49-F238E27FC236}">
                <a16:creationId xmlns:a16="http://schemas.microsoft.com/office/drawing/2014/main" id="{7A8EC467-4D89-4CC0-8891-7B38D5340E41}"/>
              </a:ext>
            </a:extLst>
          </p:cNvPr>
          <p:cNvSpPr>
            <a:spLocks noGrp="1" noRot="1" noChangeAspect="1" noChangeArrowheads="1" noTextEdit="1"/>
          </p:cNvSpPr>
          <p:nvPr>
            <p:ph type="sldImg"/>
          </p:nvPr>
        </p:nvSpPr>
        <p:spPr>
          <a:xfrm>
            <a:off x="1143000" y="685800"/>
            <a:ext cx="4573588" cy="3430588"/>
          </a:xfrm>
          <a:ln/>
        </p:spPr>
      </p:sp>
      <p:sp>
        <p:nvSpPr>
          <p:cNvPr id="32771" name="Rectangle 3">
            <a:extLst>
              <a:ext uri="{FF2B5EF4-FFF2-40B4-BE49-F238E27FC236}">
                <a16:creationId xmlns:a16="http://schemas.microsoft.com/office/drawing/2014/main" id="{2454FC76-2CDC-45F4-B3B0-40C1F944A0F2}"/>
              </a:ext>
            </a:extLst>
          </p:cNvPr>
          <p:cNvSpPr>
            <a:spLocks noGrp="1" noChangeArrowheads="1"/>
          </p:cNvSpPr>
          <p:nvPr>
            <p:ph type="body" idx="1"/>
          </p:nvPr>
        </p:nvSpPr>
        <p:spPr>
          <a:xfrm>
            <a:off x="685800" y="4343400"/>
            <a:ext cx="5907088" cy="4414838"/>
          </a:xfrm>
        </p:spPr>
        <p:txBody>
          <a:bodyPr/>
          <a:lstStyle/>
          <a:p>
            <a:pPr>
              <a:lnSpc>
                <a:spcPct val="90000"/>
              </a:lnSpc>
            </a:pPr>
            <a:r>
              <a:rPr lang="en-US" altLang="en-US"/>
              <a:t>Now, let’s look at the biblical order regarding divorce and remarriage.  The Scriptures teach that when fornication is committed by one of the marriage partners, the innocent party may put away the guilty for this cause, and then the innocent party may remarry without sin.  This is what we read in Matthew 5:32 and 19:9</a:t>
            </a:r>
          </a:p>
          <a:p>
            <a:pPr>
              <a:lnSpc>
                <a:spcPct val="90000"/>
              </a:lnSpc>
            </a:pPr>
            <a:r>
              <a:rPr lang="en-US" altLang="en-US"/>
              <a:t>The “mental divorce” controversy which is causing much unfortunate division in the body of Christ today, has resulted from some who are teaching that there can be a putting away - the dissolution of the marriage - NOT for the cause of fornication, then LATER if fornication occurs, there can be a remarriage.  </a:t>
            </a:r>
          </a:p>
          <a:p>
            <a:pPr>
              <a:lnSpc>
                <a:spcPct val="90000"/>
              </a:lnSpc>
            </a:pPr>
            <a:r>
              <a:rPr lang="en-US" altLang="en-US"/>
              <a:t>This is WRONG – because the order is wrong!  Just like the Baptists are wrong on the order of the plan of salvation, those who are advocating “mental divorce” are wrong because they have the ORDER wrong!</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ED402D9-6BEF-43AD-AB7B-D6346E7B60EA}"/>
              </a:ext>
            </a:extLst>
          </p:cNvPr>
          <p:cNvSpPr>
            <a:spLocks noGrp="1" noChangeArrowheads="1"/>
          </p:cNvSpPr>
          <p:nvPr>
            <p:ph type="sldNum" sz="quarter" idx="5"/>
          </p:nvPr>
        </p:nvSpPr>
        <p:spPr>
          <a:ln/>
        </p:spPr>
        <p:txBody>
          <a:bodyPr/>
          <a:lstStyle/>
          <a:p>
            <a:fld id="{07D2D84F-772A-4D46-A8C1-A706392780B2}" type="slidenum">
              <a:rPr lang="en-US" altLang="en-US"/>
              <a:pPr/>
              <a:t>19</a:t>
            </a:fld>
            <a:endParaRPr lang="en-US" altLang="en-US"/>
          </a:p>
        </p:txBody>
      </p:sp>
      <p:sp>
        <p:nvSpPr>
          <p:cNvPr id="36866" name="Rectangle 2">
            <a:extLst>
              <a:ext uri="{FF2B5EF4-FFF2-40B4-BE49-F238E27FC236}">
                <a16:creationId xmlns:a16="http://schemas.microsoft.com/office/drawing/2014/main" id="{B716594D-4759-44A0-86D8-8AA676D5CB75}"/>
              </a:ext>
            </a:extLst>
          </p:cNvPr>
          <p:cNvSpPr>
            <a:spLocks noGrp="1" noRot="1" noChangeAspect="1" noChangeArrowheads="1" noTextEdit="1"/>
          </p:cNvSpPr>
          <p:nvPr>
            <p:ph type="sldImg"/>
          </p:nvPr>
        </p:nvSpPr>
        <p:spPr>
          <a:xfrm>
            <a:off x="1143000" y="685800"/>
            <a:ext cx="4573588" cy="3430588"/>
          </a:xfrm>
          <a:ln/>
        </p:spPr>
      </p:sp>
      <p:sp>
        <p:nvSpPr>
          <p:cNvPr id="36867" name="Rectangle 3">
            <a:extLst>
              <a:ext uri="{FF2B5EF4-FFF2-40B4-BE49-F238E27FC236}">
                <a16:creationId xmlns:a16="http://schemas.microsoft.com/office/drawing/2014/main" id="{9A0C3785-4781-4E74-A036-3F693C8438CD}"/>
              </a:ext>
            </a:extLst>
          </p:cNvPr>
          <p:cNvSpPr>
            <a:spLocks noGrp="1" noChangeArrowheads="1"/>
          </p:cNvSpPr>
          <p:nvPr>
            <p:ph type="body" idx="1"/>
          </p:nvPr>
        </p:nvSpPr>
        <p:spPr/>
        <p:txBody>
          <a:bodyPr/>
          <a:lstStyle/>
          <a:p>
            <a:pPr marL="233363" indent="-233363">
              <a:lnSpc>
                <a:spcPct val="90000"/>
              </a:lnSpc>
            </a:pPr>
            <a:r>
              <a:rPr lang="en-US" altLang="en-US"/>
              <a:t>Our debate is about who has the right to remarry, so let’s see what the Bible says.</a:t>
            </a:r>
          </a:p>
          <a:p>
            <a:pPr marL="233363" indent="-233363">
              <a:lnSpc>
                <a:spcPct val="90000"/>
              </a:lnSpc>
            </a:pPr>
            <a:endParaRPr lang="en-US" altLang="en-US"/>
          </a:p>
          <a:p>
            <a:pPr marL="233363" indent="-233363">
              <a:lnSpc>
                <a:spcPct val="90000"/>
              </a:lnSpc>
            </a:pPr>
            <a:r>
              <a:rPr lang="en-US" altLang="en-US"/>
              <a:t>Let’s study Matthew 19:9</a:t>
            </a:r>
          </a:p>
          <a:p>
            <a:pPr marL="233363" indent="-233363">
              <a:lnSpc>
                <a:spcPct val="90000"/>
              </a:lnSpc>
            </a:pPr>
            <a:endParaRPr lang="en-US" altLang="en-US"/>
          </a:p>
          <a:p>
            <a:pPr marL="233363" indent="-233363">
              <a:lnSpc>
                <a:spcPct val="90000"/>
              </a:lnSpc>
            </a:pPr>
            <a:r>
              <a:rPr lang="en-US" altLang="en-US"/>
              <a:t>The first part of this verse deals with the man who puts away his wife.</a:t>
            </a:r>
          </a:p>
          <a:p>
            <a:pPr marL="233363" indent="-233363">
              <a:lnSpc>
                <a:spcPct val="90000"/>
              </a:lnSpc>
              <a:buFontTx/>
              <a:buChar char="-"/>
            </a:pPr>
            <a:r>
              <a:rPr lang="en-US" altLang="en-US"/>
              <a:t>If he puts away his wife, but NOT for fornication, he cannot remarry without commiting adultery</a:t>
            </a:r>
          </a:p>
          <a:p>
            <a:pPr marL="233363" indent="-233363">
              <a:lnSpc>
                <a:spcPct val="90000"/>
              </a:lnSpc>
              <a:buFontTx/>
              <a:buChar char="-"/>
            </a:pPr>
            <a:r>
              <a:rPr lang="en-US" altLang="en-US"/>
              <a:t>But, if he puts away his wife FOR fornication, then he is authorized by God to remarry without sin</a:t>
            </a:r>
          </a:p>
          <a:p>
            <a:pPr marL="233363" indent="-233363">
              <a:lnSpc>
                <a:spcPct val="90000"/>
              </a:lnSpc>
              <a:buFontTx/>
              <a:buChar char="-"/>
            </a:pPr>
            <a:endParaRPr lang="en-US" altLang="en-US"/>
          </a:p>
          <a:p>
            <a:pPr marL="233363" indent="-233363">
              <a:lnSpc>
                <a:spcPct val="90000"/>
              </a:lnSpc>
            </a:pPr>
            <a:r>
              <a:rPr lang="en-US" altLang="en-US"/>
              <a:t>The second part of the verse addresses the situation with the woman who has been put away.</a:t>
            </a:r>
          </a:p>
          <a:p>
            <a:pPr marL="233363" indent="-233363">
              <a:lnSpc>
                <a:spcPct val="90000"/>
              </a:lnSpc>
              <a:buFontTx/>
              <a:buChar char="-"/>
            </a:pPr>
            <a:r>
              <a:rPr lang="en-US" altLang="en-US"/>
              <a:t>If she was put away FOR fornication, bro. Reeves and I would agree that she cannot remarry</a:t>
            </a:r>
          </a:p>
          <a:p>
            <a:pPr marL="233363" indent="-233363">
              <a:lnSpc>
                <a:spcPct val="90000"/>
              </a:lnSpc>
              <a:buFontTx/>
              <a:buChar char="-"/>
            </a:pPr>
            <a:r>
              <a:rPr lang="en-US" altLang="en-US"/>
              <a:t>However, notice that there is no exception is this second part of the verse.  Even the woman who was innocent when she was put away cannot remarry without committing adultery.</a:t>
            </a:r>
          </a:p>
          <a:p>
            <a:pPr marL="233363" indent="-233363">
              <a:lnSpc>
                <a:spcPct val="90000"/>
              </a:lnSpc>
            </a:pPr>
            <a:r>
              <a:rPr lang="en-US" altLang="en-US"/>
              <a:t>We are debating about the right of a put away woman to remarry, and Matthew 19:9 says that no put away woman man remarry.  It is just that simple.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14E1C-8E46-4401-9895-CF40C2F20AC4}"/>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147165F-EE99-4909-AC0B-25AF59774014}"/>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3A8DB11-55FE-4ED0-9FCF-81107A2E3029}"/>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AE1468F-D5D7-4FC1-A815-CCBF2AEDF8E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D9B3EF1-4D6A-4A6E-A89E-1D832B345B9C}"/>
              </a:ext>
            </a:extLst>
          </p:cNvPr>
          <p:cNvSpPr>
            <a:spLocks noGrp="1"/>
          </p:cNvSpPr>
          <p:nvPr>
            <p:ph type="sldNum" sz="quarter" idx="12"/>
          </p:nvPr>
        </p:nvSpPr>
        <p:spPr/>
        <p:txBody>
          <a:bodyPr/>
          <a:lstStyle>
            <a:lvl1pPr>
              <a:defRPr/>
            </a:lvl1pPr>
          </a:lstStyle>
          <a:p>
            <a:fld id="{9F90F2F9-0145-45C2-AECF-0E8B337195D2}" type="slidenum">
              <a:rPr lang="en-US" altLang="en-US"/>
              <a:pPr/>
              <a:t>‹#›</a:t>
            </a:fld>
            <a:endParaRPr lang="en-US" altLang="en-US"/>
          </a:p>
        </p:txBody>
      </p:sp>
    </p:spTree>
    <p:extLst>
      <p:ext uri="{BB962C8B-B14F-4D97-AF65-F5344CB8AC3E}">
        <p14:creationId xmlns:p14="http://schemas.microsoft.com/office/powerpoint/2010/main" val="541564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7F9B2-B064-4317-921C-26ABB337934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D7A141B-574D-49A2-8429-AC4A7883C10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8776BA-0F2D-4BF9-B9A2-127F6477AFD2}"/>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41D97B5-D92E-40CC-BC3B-F57168EE1233}"/>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7BFA976-CAFB-4B50-A828-476BC2FB5D6C}"/>
              </a:ext>
            </a:extLst>
          </p:cNvPr>
          <p:cNvSpPr>
            <a:spLocks noGrp="1"/>
          </p:cNvSpPr>
          <p:nvPr>
            <p:ph type="sldNum" sz="quarter" idx="12"/>
          </p:nvPr>
        </p:nvSpPr>
        <p:spPr/>
        <p:txBody>
          <a:bodyPr/>
          <a:lstStyle>
            <a:lvl1pPr>
              <a:defRPr/>
            </a:lvl1pPr>
          </a:lstStyle>
          <a:p>
            <a:fld id="{DBF7A8E0-1643-4EDC-A2E8-099BAE22863A}" type="slidenum">
              <a:rPr lang="en-US" altLang="en-US"/>
              <a:pPr/>
              <a:t>‹#›</a:t>
            </a:fld>
            <a:endParaRPr lang="en-US" altLang="en-US"/>
          </a:p>
        </p:txBody>
      </p:sp>
    </p:spTree>
    <p:extLst>
      <p:ext uri="{BB962C8B-B14F-4D97-AF65-F5344CB8AC3E}">
        <p14:creationId xmlns:p14="http://schemas.microsoft.com/office/powerpoint/2010/main" val="1899226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C395AC-4ED6-4D96-8008-871260963B73}"/>
              </a:ext>
            </a:extLst>
          </p:cNvPr>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950EACC-00C3-40C0-9F23-FE50BEB089D3}"/>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32AC2B-5DD7-4D68-9EAF-214A85354C05}"/>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9780D8EE-9149-4C4F-BD86-7F55D283A26C}"/>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D241D58-7950-46AE-A777-42C5783831AD}"/>
              </a:ext>
            </a:extLst>
          </p:cNvPr>
          <p:cNvSpPr>
            <a:spLocks noGrp="1"/>
          </p:cNvSpPr>
          <p:nvPr>
            <p:ph type="sldNum" sz="quarter" idx="12"/>
          </p:nvPr>
        </p:nvSpPr>
        <p:spPr/>
        <p:txBody>
          <a:bodyPr/>
          <a:lstStyle>
            <a:lvl1pPr>
              <a:defRPr/>
            </a:lvl1pPr>
          </a:lstStyle>
          <a:p>
            <a:fld id="{3AF84A51-4557-47FE-A0D2-64423E5AF91B}" type="slidenum">
              <a:rPr lang="en-US" altLang="en-US"/>
              <a:pPr/>
              <a:t>‹#›</a:t>
            </a:fld>
            <a:endParaRPr lang="en-US" altLang="en-US"/>
          </a:p>
        </p:txBody>
      </p:sp>
    </p:spTree>
    <p:extLst>
      <p:ext uri="{BB962C8B-B14F-4D97-AF65-F5344CB8AC3E}">
        <p14:creationId xmlns:p14="http://schemas.microsoft.com/office/powerpoint/2010/main" val="27490778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69017-B3A9-4D5F-A388-ACA23457FE46}"/>
              </a:ext>
            </a:extLst>
          </p:cNvPr>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E6A05212-D35F-4202-A095-B80932D9B68E}"/>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E942E06-AB3B-4908-A28E-98045910F3A0}"/>
              </a:ext>
            </a:extLst>
          </p:cNvPr>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a:extLst>
              <a:ext uri="{FF2B5EF4-FFF2-40B4-BE49-F238E27FC236}">
                <a16:creationId xmlns:a16="http://schemas.microsoft.com/office/drawing/2014/main" id="{285CCEB5-B1A5-41DE-A538-05D2548C8ADF}"/>
              </a:ext>
            </a:extLst>
          </p:cNvPr>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5">
            <a:extLst>
              <a:ext uri="{FF2B5EF4-FFF2-40B4-BE49-F238E27FC236}">
                <a16:creationId xmlns:a16="http://schemas.microsoft.com/office/drawing/2014/main" id="{A35C7D96-0277-49E7-AA20-11C2669C88EE}"/>
              </a:ext>
            </a:extLst>
          </p:cNvPr>
          <p:cNvSpPr>
            <a:spLocks noGrp="1"/>
          </p:cNvSpPr>
          <p:nvPr>
            <p:ph type="dt" sz="half" idx="10"/>
          </p:nvPr>
        </p:nvSpPr>
        <p:spPr>
          <a:xfrm>
            <a:off x="457200" y="6245225"/>
            <a:ext cx="2133600" cy="476250"/>
          </a:xfrm>
        </p:spPr>
        <p:txBody>
          <a:bodyPr/>
          <a:lstStyle>
            <a:lvl1pPr>
              <a:defRPr/>
            </a:lvl1pPr>
          </a:lstStyle>
          <a:p>
            <a:endParaRPr lang="en-US" altLang="en-US"/>
          </a:p>
        </p:txBody>
      </p:sp>
      <p:sp>
        <p:nvSpPr>
          <p:cNvPr id="7" name="Footer Placeholder 6">
            <a:extLst>
              <a:ext uri="{FF2B5EF4-FFF2-40B4-BE49-F238E27FC236}">
                <a16:creationId xmlns:a16="http://schemas.microsoft.com/office/drawing/2014/main" id="{9A5DD2DF-4F13-4D06-81E2-1ADF1268D17B}"/>
              </a:ext>
            </a:extLst>
          </p:cNvPr>
          <p:cNvSpPr>
            <a:spLocks noGrp="1"/>
          </p:cNvSpPr>
          <p:nvPr>
            <p:ph type="ftr" sz="quarter" idx="11"/>
          </p:nvPr>
        </p:nvSpPr>
        <p:spPr>
          <a:xfrm>
            <a:off x="3124200" y="6245225"/>
            <a:ext cx="2895600" cy="476250"/>
          </a:xfrm>
        </p:spPr>
        <p:txBody>
          <a:bodyPr/>
          <a:lstStyle>
            <a:lvl1pPr>
              <a:defRPr/>
            </a:lvl1pPr>
          </a:lstStyle>
          <a:p>
            <a:endParaRPr lang="en-US" altLang="en-US"/>
          </a:p>
        </p:txBody>
      </p:sp>
      <p:sp>
        <p:nvSpPr>
          <p:cNvPr id="8" name="Slide Number Placeholder 7">
            <a:extLst>
              <a:ext uri="{FF2B5EF4-FFF2-40B4-BE49-F238E27FC236}">
                <a16:creationId xmlns:a16="http://schemas.microsoft.com/office/drawing/2014/main" id="{604CA410-E050-4A9B-B9A5-7695D0CD0922}"/>
              </a:ext>
            </a:extLst>
          </p:cNvPr>
          <p:cNvSpPr>
            <a:spLocks noGrp="1"/>
          </p:cNvSpPr>
          <p:nvPr>
            <p:ph type="sldNum" sz="quarter" idx="12"/>
          </p:nvPr>
        </p:nvSpPr>
        <p:spPr>
          <a:xfrm>
            <a:off x="6553200" y="6245225"/>
            <a:ext cx="2133600" cy="476250"/>
          </a:xfrm>
        </p:spPr>
        <p:txBody>
          <a:bodyPr/>
          <a:lstStyle>
            <a:lvl1pPr>
              <a:defRPr/>
            </a:lvl1pPr>
          </a:lstStyle>
          <a:p>
            <a:fld id="{7D9C0046-5596-443A-BA70-130DF526F6B1}" type="slidenum">
              <a:rPr lang="en-US" altLang="en-US"/>
              <a:pPr/>
              <a:t>‹#›</a:t>
            </a:fld>
            <a:endParaRPr lang="en-US" altLang="en-US"/>
          </a:p>
        </p:txBody>
      </p:sp>
    </p:spTree>
    <p:extLst>
      <p:ext uri="{BB962C8B-B14F-4D97-AF65-F5344CB8AC3E}">
        <p14:creationId xmlns:p14="http://schemas.microsoft.com/office/powerpoint/2010/main" val="4029124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0CDB3-028F-470E-A297-616223DABC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7F82ED-0FF9-4841-B3B8-70EBE174D01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D25A6D-7EF3-470B-9961-ED634DB30296}"/>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7BCAD939-2B29-476E-AD4A-E41A6A106B67}"/>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23FC99D-DD3E-4928-8547-27C73E94EC1C}"/>
              </a:ext>
            </a:extLst>
          </p:cNvPr>
          <p:cNvSpPr>
            <a:spLocks noGrp="1"/>
          </p:cNvSpPr>
          <p:nvPr>
            <p:ph type="sldNum" sz="quarter" idx="12"/>
          </p:nvPr>
        </p:nvSpPr>
        <p:spPr/>
        <p:txBody>
          <a:bodyPr/>
          <a:lstStyle>
            <a:lvl1pPr>
              <a:defRPr/>
            </a:lvl1pPr>
          </a:lstStyle>
          <a:p>
            <a:fld id="{AE63E637-47AF-4D97-8DE8-06D7FF82239D}" type="slidenum">
              <a:rPr lang="en-US" altLang="en-US"/>
              <a:pPr/>
              <a:t>‹#›</a:t>
            </a:fld>
            <a:endParaRPr lang="en-US" altLang="en-US"/>
          </a:p>
        </p:txBody>
      </p:sp>
    </p:spTree>
    <p:extLst>
      <p:ext uri="{BB962C8B-B14F-4D97-AF65-F5344CB8AC3E}">
        <p14:creationId xmlns:p14="http://schemas.microsoft.com/office/powerpoint/2010/main" val="1265370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8EAF5-9E79-45D0-8EAA-7345D2FFA8C7}"/>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4BDDAC-AC9F-48BC-B323-92AAB901CB23}"/>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519D07EC-18B5-417F-B0E9-5CCAB605AA0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B5906A0-3C05-46A5-A65E-B0F1A1ED470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56700B5E-3717-45AD-815E-FB9E5ECA1F5F}"/>
              </a:ext>
            </a:extLst>
          </p:cNvPr>
          <p:cNvSpPr>
            <a:spLocks noGrp="1"/>
          </p:cNvSpPr>
          <p:nvPr>
            <p:ph type="sldNum" sz="quarter" idx="12"/>
          </p:nvPr>
        </p:nvSpPr>
        <p:spPr/>
        <p:txBody>
          <a:bodyPr/>
          <a:lstStyle>
            <a:lvl1pPr>
              <a:defRPr/>
            </a:lvl1pPr>
          </a:lstStyle>
          <a:p>
            <a:fld id="{E80CC95A-AE03-4ADE-BFFA-8FA4CAFC0879}" type="slidenum">
              <a:rPr lang="en-US" altLang="en-US"/>
              <a:pPr/>
              <a:t>‹#›</a:t>
            </a:fld>
            <a:endParaRPr lang="en-US" altLang="en-US"/>
          </a:p>
        </p:txBody>
      </p:sp>
    </p:spTree>
    <p:extLst>
      <p:ext uri="{BB962C8B-B14F-4D97-AF65-F5344CB8AC3E}">
        <p14:creationId xmlns:p14="http://schemas.microsoft.com/office/powerpoint/2010/main" val="2923824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0F93E-4E25-4C1C-9F45-BA9A132039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D4251F-3CA0-4F0A-9E4C-36836EF29F97}"/>
              </a:ext>
            </a:extLst>
          </p:cNvPr>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BE85A47-E157-4E40-8AC4-3B7D3B50C7D1}"/>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16874E0-7ED7-4279-A993-B94547E46934}"/>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F5DF9E9E-7F77-41F7-AD2E-880F8CD8B349}"/>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AC9C1019-DF86-4224-9B20-3255E65D91E5}"/>
              </a:ext>
            </a:extLst>
          </p:cNvPr>
          <p:cNvSpPr>
            <a:spLocks noGrp="1"/>
          </p:cNvSpPr>
          <p:nvPr>
            <p:ph type="sldNum" sz="quarter" idx="12"/>
          </p:nvPr>
        </p:nvSpPr>
        <p:spPr/>
        <p:txBody>
          <a:bodyPr/>
          <a:lstStyle>
            <a:lvl1pPr>
              <a:defRPr/>
            </a:lvl1pPr>
          </a:lstStyle>
          <a:p>
            <a:fld id="{0550D88F-341B-4D19-B4D0-25FB39EF1E4A}" type="slidenum">
              <a:rPr lang="en-US" altLang="en-US"/>
              <a:pPr/>
              <a:t>‹#›</a:t>
            </a:fld>
            <a:endParaRPr lang="en-US" altLang="en-US"/>
          </a:p>
        </p:txBody>
      </p:sp>
    </p:spTree>
    <p:extLst>
      <p:ext uri="{BB962C8B-B14F-4D97-AF65-F5344CB8AC3E}">
        <p14:creationId xmlns:p14="http://schemas.microsoft.com/office/powerpoint/2010/main" val="3707038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519B2-D88A-4E53-8C65-7AD4DB291934}"/>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2E6FF1A-8C82-459E-A38E-2AF4C8595BD1}"/>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1B5150-2666-4009-9DDF-19023E1FD2B4}"/>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124958-8F22-4D3C-B1C0-116455F441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94E69A-53D5-45B1-8C74-B2F3CEC2126F}"/>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5395ADB-1236-4AD3-BD90-53C236F26B88}"/>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960ED7FA-675B-4DAC-8C7D-F86771D49F97}"/>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FA5D14D8-73F9-4109-ACBB-460451885683}"/>
              </a:ext>
            </a:extLst>
          </p:cNvPr>
          <p:cNvSpPr>
            <a:spLocks noGrp="1"/>
          </p:cNvSpPr>
          <p:nvPr>
            <p:ph type="sldNum" sz="quarter" idx="12"/>
          </p:nvPr>
        </p:nvSpPr>
        <p:spPr/>
        <p:txBody>
          <a:bodyPr/>
          <a:lstStyle>
            <a:lvl1pPr>
              <a:defRPr/>
            </a:lvl1pPr>
          </a:lstStyle>
          <a:p>
            <a:fld id="{F40A2FBF-04DD-4C52-8C0A-7C846AB9C1E0}" type="slidenum">
              <a:rPr lang="en-US" altLang="en-US"/>
              <a:pPr/>
              <a:t>‹#›</a:t>
            </a:fld>
            <a:endParaRPr lang="en-US" altLang="en-US"/>
          </a:p>
        </p:txBody>
      </p:sp>
    </p:spTree>
    <p:extLst>
      <p:ext uri="{BB962C8B-B14F-4D97-AF65-F5344CB8AC3E}">
        <p14:creationId xmlns:p14="http://schemas.microsoft.com/office/powerpoint/2010/main" val="3456502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1ADD2-4A24-4373-9256-4751DDC03FF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BC67EFD-66C2-4B69-994A-27B81D428199}"/>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5148919A-15BD-4C2B-903F-AF89DAA5B927}"/>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822BF3E2-E44D-4296-A068-C4FFF5F52DBD}"/>
              </a:ext>
            </a:extLst>
          </p:cNvPr>
          <p:cNvSpPr>
            <a:spLocks noGrp="1"/>
          </p:cNvSpPr>
          <p:nvPr>
            <p:ph type="sldNum" sz="quarter" idx="12"/>
          </p:nvPr>
        </p:nvSpPr>
        <p:spPr/>
        <p:txBody>
          <a:bodyPr/>
          <a:lstStyle>
            <a:lvl1pPr>
              <a:defRPr/>
            </a:lvl1pPr>
          </a:lstStyle>
          <a:p>
            <a:fld id="{EF9D4643-806C-4A8F-903A-680CD2E59159}" type="slidenum">
              <a:rPr lang="en-US" altLang="en-US"/>
              <a:pPr/>
              <a:t>‹#›</a:t>
            </a:fld>
            <a:endParaRPr lang="en-US" altLang="en-US"/>
          </a:p>
        </p:txBody>
      </p:sp>
    </p:spTree>
    <p:extLst>
      <p:ext uri="{BB962C8B-B14F-4D97-AF65-F5344CB8AC3E}">
        <p14:creationId xmlns:p14="http://schemas.microsoft.com/office/powerpoint/2010/main" val="763725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3E47B3-7A19-4053-BAB9-1E18440B2AC2}"/>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A0CD49F4-16B3-438A-AE5B-DB8430332B20}"/>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C1F53840-3583-48CB-BC0F-60C9CB59C12F}"/>
              </a:ext>
            </a:extLst>
          </p:cNvPr>
          <p:cNvSpPr>
            <a:spLocks noGrp="1"/>
          </p:cNvSpPr>
          <p:nvPr>
            <p:ph type="sldNum" sz="quarter" idx="12"/>
          </p:nvPr>
        </p:nvSpPr>
        <p:spPr/>
        <p:txBody>
          <a:bodyPr/>
          <a:lstStyle>
            <a:lvl1pPr>
              <a:defRPr/>
            </a:lvl1pPr>
          </a:lstStyle>
          <a:p>
            <a:fld id="{B89BD1BF-4DBD-4EC9-B6C9-2CAF531DDF85}" type="slidenum">
              <a:rPr lang="en-US" altLang="en-US"/>
              <a:pPr/>
              <a:t>‹#›</a:t>
            </a:fld>
            <a:endParaRPr lang="en-US" altLang="en-US"/>
          </a:p>
        </p:txBody>
      </p:sp>
    </p:spTree>
    <p:extLst>
      <p:ext uri="{BB962C8B-B14F-4D97-AF65-F5344CB8AC3E}">
        <p14:creationId xmlns:p14="http://schemas.microsoft.com/office/powerpoint/2010/main" val="4228969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EF7BB-3E49-450C-A18A-B27CFC1BC7B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96A5D59-B4E0-443C-B5CD-D4E073198770}"/>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010D0F-573F-4324-A839-44A88072B5B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1F77C4-C3FB-48F5-9EFD-CCDD843D89CC}"/>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62478798-02D4-4A78-8FAF-043E85F632CB}"/>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910A7870-3AD4-4492-8DC3-89A3E28CF3C7}"/>
              </a:ext>
            </a:extLst>
          </p:cNvPr>
          <p:cNvSpPr>
            <a:spLocks noGrp="1"/>
          </p:cNvSpPr>
          <p:nvPr>
            <p:ph type="sldNum" sz="quarter" idx="12"/>
          </p:nvPr>
        </p:nvSpPr>
        <p:spPr/>
        <p:txBody>
          <a:bodyPr/>
          <a:lstStyle>
            <a:lvl1pPr>
              <a:defRPr/>
            </a:lvl1pPr>
          </a:lstStyle>
          <a:p>
            <a:fld id="{794BEC6D-49D8-4696-A587-2E12189E2E20}" type="slidenum">
              <a:rPr lang="en-US" altLang="en-US"/>
              <a:pPr/>
              <a:t>‹#›</a:t>
            </a:fld>
            <a:endParaRPr lang="en-US" altLang="en-US"/>
          </a:p>
        </p:txBody>
      </p:sp>
    </p:spTree>
    <p:extLst>
      <p:ext uri="{BB962C8B-B14F-4D97-AF65-F5344CB8AC3E}">
        <p14:creationId xmlns:p14="http://schemas.microsoft.com/office/powerpoint/2010/main" val="1550522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A9F35-DD57-4D87-819D-75BA6D307AC5}"/>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F7C0311-2A1D-4BC0-8A8A-3AE104B75245}"/>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A897D09-42B2-4478-B4C8-C344E6333EC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CBBB8D-E240-45DC-87D5-93B7AFE01BAA}"/>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52A42689-5B3C-495F-9482-DEA968D22B84}"/>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8B55D2A-680A-4662-A904-FA5E599B1689}"/>
              </a:ext>
            </a:extLst>
          </p:cNvPr>
          <p:cNvSpPr>
            <a:spLocks noGrp="1"/>
          </p:cNvSpPr>
          <p:nvPr>
            <p:ph type="sldNum" sz="quarter" idx="12"/>
          </p:nvPr>
        </p:nvSpPr>
        <p:spPr/>
        <p:txBody>
          <a:bodyPr/>
          <a:lstStyle>
            <a:lvl1pPr>
              <a:defRPr/>
            </a:lvl1pPr>
          </a:lstStyle>
          <a:p>
            <a:fld id="{871167F4-B527-4653-98A5-D09362790D8C}" type="slidenum">
              <a:rPr lang="en-US" altLang="en-US"/>
              <a:pPr/>
              <a:t>‹#›</a:t>
            </a:fld>
            <a:endParaRPr lang="en-US" altLang="en-US"/>
          </a:p>
        </p:txBody>
      </p:sp>
    </p:spTree>
    <p:extLst>
      <p:ext uri="{BB962C8B-B14F-4D97-AF65-F5344CB8AC3E}">
        <p14:creationId xmlns:p14="http://schemas.microsoft.com/office/powerpoint/2010/main" val="115312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14B5E14-E54C-4B03-8228-7F51DF57D0ED}"/>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8D831DC5-2A1E-44F3-9933-83679D48FDED}"/>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BC93EA3C-92D5-4F78-98FB-1F5EBF46618D}"/>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en-US" altLang="en-US"/>
          </a:p>
        </p:txBody>
      </p:sp>
      <p:sp>
        <p:nvSpPr>
          <p:cNvPr id="1029" name="Rectangle 5">
            <a:extLst>
              <a:ext uri="{FF2B5EF4-FFF2-40B4-BE49-F238E27FC236}">
                <a16:creationId xmlns:a16="http://schemas.microsoft.com/office/drawing/2014/main" id="{492F1D4C-3DB1-448D-986C-6D4CFF7EEF73}"/>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30" name="Rectangle 6">
            <a:extLst>
              <a:ext uri="{FF2B5EF4-FFF2-40B4-BE49-F238E27FC236}">
                <a16:creationId xmlns:a16="http://schemas.microsoft.com/office/drawing/2014/main" id="{4F845276-4A3B-44F9-B709-92F5A4A8BDB9}"/>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E2CCF052-D941-40EF-879F-2C8AD5A7F28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2" name="Rectangle 4">
            <a:extLst>
              <a:ext uri="{FF2B5EF4-FFF2-40B4-BE49-F238E27FC236}">
                <a16:creationId xmlns:a16="http://schemas.microsoft.com/office/drawing/2014/main" id="{8C4D48B1-95C3-4D75-833A-797502CF893D}"/>
              </a:ext>
            </a:extLst>
          </p:cNvPr>
          <p:cNvSpPr>
            <a:spLocks noGrp="1" noChangeArrowheads="1"/>
          </p:cNvSpPr>
          <p:nvPr>
            <p:ph type="title"/>
          </p:nvPr>
        </p:nvSpPr>
        <p:spPr/>
        <p:txBody>
          <a:bodyPr/>
          <a:lstStyle/>
          <a:p>
            <a:endParaRPr lang="en-US" altLang="en-US"/>
          </a:p>
        </p:txBody>
      </p:sp>
      <p:sp>
        <p:nvSpPr>
          <p:cNvPr id="2053" name="Rectangle 5">
            <a:extLst>
              <a:ext uri="{FF2B5EF4-FFF2-40B4-BE49-F238E27FC236}">
                <a16:creationId xmlns:a16="http://schemas.microsoft.com/office/drawing/2014/main" id="{00CF50D8-D39C-48B4-8D7D-8CA6BC2CA7D0}"/>
              </a:ext>
            </a:extLst>
          </p:cNvPr>
          <p:cNvSpPr>
            <a:spLocks noGrp="1" noChangeArrowheads="1"/>
          </p:cNvSpPr>
          <p:nvPr>
            <p:ph type="body" idx="1"/>
          </p:nvPr>
        </p:nvSpPr>
        <p:spPr/>
        <p:txBody>
          <a:bodyPr/>
          <a:lstStyle/>
          <a:p>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90C0840A-A7F1-49A8-875E-3C4240281C37}"/>
              </a:ext>
            </a:extLst>
          </p:cNvPr>
          <p:cNvSpPr>
            <a:spLocks noGrp="1" noChangeArrowheads="1"/>
          </p:cNvSpPr>
          <p:nvPr>
            <p:ph type="body" idx="1"/>
          </p:nvPr>
        </p:nvSpPr>
        <p:spPr>
          <a:xfrm>
            <a:off x="457200" y="1295400"/>
            <a:ext cx="8305800" cy="4830763"/>
          </a:xfrm>
        </p:spPr>
        <p:txBody>
          <a:bodyPr/>
          <a:lstStyle/>
          <a:p>
            <a:pPr>
              <a:buFontTx/>
              <a:buNone/>
            </a:pPr>
            <a:r>
              <a:rPr lang="en-US" altLang="en-US" i="1"/>
              <a:t>Luke 16:18</a:t>
            </a:r>
          </a:p>
          <a:p>
            <a:pPr>
              <a:buFontTx/>
              <a:buNone/>
            </a:pPr>
            <a:r>
              <a:rPr lang="en-US" altLang="en-US"/>
              <a:t>“Whosoever putteth away his wife, and marrieth another, committeth adultery . . .” 	</a:t>
            </a:r>
            <a:r>
              <a:rPr lang="en-US" altLang="en-US" sz="2800"/>
              <a:t>	</a:t>
            </a:r>
            <a:r>
              <a:rPr lang="en-US" altLang="en-US" sz="1800"/>
              <a:t>			</a:t>
            </a:r>
            <a:r>
              <a:rPr lang="en-US" altLang="en-US" sz="1400"/>
              <a:t>	</a:t>
            </a:r>
            <a:endParaRPr lang="en-US" altLang="en-US" sz="1400" i="1"/>
          </a:p>
          <a:p>
            <a:pPr>
              <a:buFontTx/>
              <a:buNone/>
            </a:pPr>
            <a:r>
              <a:rPr lang="en-US" altLang="en-US" sz="2000" i="1"/>
              <a:t>Regardless of the definition, </a:t>
            </a:r>
          </a:p>
          <a:p>
            <a:pPr algn="ctr">
              <a:buFontTx/>
              <a:buNone/>
            </a:pPr>
            <a:r>
              <a:rPr lang="en-US" altLang="en-US" sz="4000" b="1">
                <a:solidFill>
                  <a:srgbClr val="FF3300"/>
                </a:solidFill>
              </a:rPr>
              <a:t>The outcome is the same!</a:t>
            </a:r>
          </a:p>
          <a:p>
            <a:pPr>
              <a:buFontTx/>
              <a:buNone/>
            </a:pPr>
            <a:r>
              <a:rPr lang="en-US" altLang="en-US"/>
              <a:t> “. . . and whosoever marrieth her that          is put away from her husband committeth adultery.”</a:t>
            </a:r>
            <a:endParaRPr lang="en-US" altLang="en-US" sz="4000" b="1"/>
          </a:p>
          <a:p>
            <a:pPr algn="ctr">
              <a:buFontTx/>
              <a:buNone/>
            </a:pPr>
            <a:endParaRPr lang="en-US" altLang="en-US" b="1"/>
          </a:p>
        </p:txBody>
      </p:sp>
      <p:sp>
        <p:nvSpPr>
          <p:cNvPr id="19459" name="Rectangle 3">
            <a:extLst>
              <a:ext uri="{FF2B5EF4-FFF2-40B4-BE49-F238E27FC236}">
                <a16:creationId xmlns:a16="http://schemas.microsoft.com/office/drawing/2014/main" id="{F83D974A-003E-4858-A46E-7E545E282170}"/>
              </a:ext>
            </a:extLst>
          </p:cNvPr>
          <p:cNvSpPr>
            <a:spLocks noGrp="1" noChangeArrowheads="1"/>
          </p:cNvSpPr>
          <p:nvPr>
            <p:ph type="title"/>
          </p:nvPr>
        </p:nvSpPr>
        <p:spPr>
          <a:xfrm>
            <a:off x="0" y="274638"/>
            <a:ext cx="9144000" cy="1143000"/>
          </a:xfrm>
        </p:spPr>
        <p:txBody>
          <a:bodyPr/>
          <a:lstStyle/>
          <a:p>
            <a:r>
              <a:rPr lang="en-US" altLang="en-US" sz="4000" b="1">
                <a:solidFill>
                  <a:srgbClr val="FF3300"/>
                </a:solidFill>
              </a:rPr>
              <a:t>Define “</a:t>
            </a:r>
            <a:r>
              <a:rPr lang="en-US" altLang="en-US" sz="4000" b="1" u="sng">
                <a:solidFill>
                  <a:srgbClr val="FF3300"/>
                </a:solidFill>
              </a:rPr>
              <a:t>apoluo</a:t>
            </a:r>
            <a:r>
              <a:rPr lang="en-US" altLang="en-US" sz="4000" b="1">
                <a:solidFill>
                  <a:srgbClr val="FF3300"/>
                </a:solidFill>
              </a:rPr>
              <a:t>” any way you want!</a:t>
            </a:r>
          </a:p>
        </p:txBody>
      </p:sp>
      <p:sp>
        <p:nvSpPr>
          <p:cNvPr id="19460" name="Oval 4">
            <a:extLst>
              <a:ext uri="{FF2B5EF4-FFF2-40B4-BE49-F238E27FC236}">
                <a16:creationId xmlns:a16="http://schemas.microsoft.com/office/drawing/2014/main" id="{2C39E889-6C74-4753-A138-B2C6523BA9CF}"/>
              </a:ext>
            </a:extLst>
          </p:cNvPr>
          <p:cNvSpPr>
            <a:spLocks noChangeArrowheads="1"/>
          </p:cNvSpPr>
          <p:nvPr/>
        </p:nvSpPr>
        <p:spPr bwMode="auto">
          <a:xfrm>
            <a:off x="2743200" y="1905000"/>
            <a:ext cx="2438400" cy="609600"/>
          </a:xfrm>
          <a:prstGeom prst="ellipse">
            <a:avLst/>
          </a:prstGeom>
          <a:noFill/>
          <a:ln w="38100" algn="ctr">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61" name="Oval 5">
            <a:extLst>
              <a:ext uri="{FF2B5EF4-FFF2-40B4-BE49-F238E27FC236}">
                <a16:creationId xmlns:a16="http://schemas.microsoft.com/office/drawing/2014/main" id="{6E5837DC-8A2E-4CF9-9ED6-CDB90BE6E02A}"/>
              </a:ext>
            </a:extLst>
          </p:cNvPr>
          <p:cNvSpPr>
            <a:spLocks noChangeArrowheads="1"/>
          </p:cNvSpPr>
          <p:nvPr/>
        </p:nvSpPr>
        <p:spPr bwMode="auto">
          <a:xfrm>
            <a:off x="685800" y="4953000"/>
            <a:ext cx="2362200" cy="609600"/>
          </a:xfrm>
          <a:prstGeom prst="ellipse">
            <a:avLst/>
          </a:prstGeom>
          <a:noFill/>
          <a:ln w="38100" algn="ctr">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62" name="Oval 6">
            <a:extLst>
              <a:ext uri="{FF2B5EF4-FFF2-40B4-BE49-F238E27FC236}">
                <a16:creationId xmlns:a16="http://schemas.microsoft.com/office/drawing/2014/main" id="{67DFCB7B-1556-44B5-941F-5087577103A2}"/>
              </a:ext>
            </a:extLst>
          </p:cNvPr>
          <p:cNvSpPr>
            <a:spLocks noChangeArrowheads="1"/>
          </p:cNvSpPr>
          <p:nvPr/>
        </p:nvSpPr>
        <p:spPr bwMode="auto">
          <a:xfrm>
            <a:off x="2743200" y="1905000"/>
            <a:ext cx="2438400" cy="609600"/>
          </a:xfrm>
          <a:prstGeom prst="ellipse">
            <a:avLst/>
          </a:prstGeom>
          <a:solidFill>
            <a:srgbClr val="FFFF00"/>
          </a:solidFill>
          <a:ln w="38100" algn="ctr">
            <a:solidFill>
              <a:srgbClr val="FF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0" tIns="45715" rIns="91430" bIns="45715" anchor="ctr"/>
          <a:lstStyle>
            <a:lvl1pPr marL="342900" indent="-342900" algn="l">
              <a:defRPr>
                <a:solidFill>
                  <a:schemeClr val="tx1"/>
                </a:solidFill>
                <a:latin typeface="Arial" panose="020B0604020202020204" pitchFamily="34" charset="0"/>
                <a:cs typeface="Arial" panose="020B0604020202020204" pitchFamily="34" charset="0"/>
              </a:defRPr>
            </a:lvl1pPr>
            <a:lvl2pPr algn="l">
              <a:defRPr>
                <a:solidFill>
                  <a:schemeClr val="tx1"/>
                </a:solidFill>
                <a:latin typeface="Arial" panose="020B0604020202020204" pitchFamily="34" charset="0"/>
                <a:cs typeface="Arial" panose="020B0604020202020204" pitchFamily="34" charset="0"/>
              </a:defRPr>
            </a:lvl2pPr>
            <a:lvl3pPr algn="l">
              <a:defRPr>
                <a:solidFill>
                  <a:schemeClr val="tx1"/>
                </a:solidFill>
                <a:latin typeface="Arial" panose="020B0604020202020204" pitchFamily="34" charset="0"/>
                <a:cs typeface="Arial" panose="020B0604020202020204" pitchFamily="34" charset="0"/>
              </a:defRPr>
            </a:lvl3pPr>
            <a:lvl4pPr algn="l">
              <a:defRPr>
                <a:solidFill>
                  <a:schemeClr val="tx1"/>
                </a:solidFill>
                <a:latin typeface="Arial" panose="020B0604020202020204" pitchFamily="34" charset="0"/>
                <a:cs typeface="Arial" panose="020B0604020202020204" pitchFamily="34" charset="0"/>
              </a:defRPr>
            </a:lvl4pPr>
            <a:lvl5pPr algn="l">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20000"/>
              </a:spcBef>
            </a:pPr>
            <a:r>
              <a:rPr lang="en-US" altLang="en-US" sz="4000">
                <a:latin typeface="Monotype Corsiva" panose="03010101010201010101" pitchFamily="66" charset="0"/>
              </a:rPr>
              <a:t>repudiates</a:t>
            </a:r>
          </a:p>
        </p:txBody>
      </p:sp>
      <p:sp>
        <p:nvSpPr>
          <p:cNvPr id="19463" name="Oval 7">
            <a:extLst>
              <a:ext uri="{FF2B5EF4-FFF2-40B4-BE49-F238E27FC236}">
                <a16:creationId xmlns:a16="http://schemas.microsoft.com/office/drawing/2014/main" id="{346F7F63-83B4-4B15-9D89-42DC3FF4F44F}"/>
              </a:ext>
            </a:extLst>
          </p:cNvPr>
          <p:cNvSpPr>
            <a:spLocks noChangeArrowheads="1"/>
          </p:cNvSpPr>
          <p:nvPr/>
        </p:nvSpPr>
        <p:spPr bwMode="auto">
          <a:xfrm>
            <a:off x="685800" y="4953000"/>
            <a:ext cx="2362200" cy="609600"/>
          </a:xfrm>
          <a:prstGeom prst="ellipse">
            <a:avLst/>
          </a:prstGeom>
          <a:solidFill>
            <a:srgbClr val="FFFF00"/>
          </a:solidFill>
          <a:ln w="38100" algn="ctr">
            <a:solidFill>
              <a:srgbClr val="FF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0" tIns="45715" rIns="91430" bIns="45715" anchor="ctr"/>
          <a:lstStyle>
            <a:lvl1pPr marL="342900" indent="-342900" algn="l">
              <a:defRPr>
                <a:solidFill>
                  <a:schemeClr val="tx1"/>
                </a:solidFill>
                <a:latin typeface="Arial" panose="020B0604020202020204" pitchFamily="34" charset="0"/>
                <a:cs typeface="Arial" panose="020B0604020202020204" pitchFamily="34" charset="0"/>
              </a:defRPr>
            </a:lvl1pPr>
            <a:lvl2pPr algn="l">
              <a:defRPr>
                <a:solidFill>
                  <a:schemeClr val="tx1"/>
                </a:solidFill>
                <a:latin typeface="Arial" panose="020B0604020202020204" pitchFamily="34" charset="0"/>
                <a:cs typeface="Arial" panose="020B0604020202020204" pitchFamily="34" charset="0"/>
              </a:defRPr>
            </a:lvl2pPr>
            <a:lvl3pPr algn="l">
              <a:defRPr>
                <a:solidFill>
                  <a:schemeClr val="tx1"/>
                </a:solidFill>
                <a:latin typeface="Arial" panose="020B0604020202020204" pitchFamily="34" charset="0"/>
                <a:cs typeface="Arial" panose="020B0604020202020204" pitchFamily="34" charset="0"/>
              </a:defRPr>
            </a:lvl3pPr>
            <a:lvl4pPr algn="l">
              <a:defRPr>
                <a:solidFill>
                  <a:schemeClr val="tx1"/>
                </a:solidFill>
                <a:latin typeface="Arial" panose="020B0604020202020204" pitchFamily="34" charset="0"/>
                <a:cs typeface="Arial" panose="020B0604020202020204" pitchFamily="34" charset="0"/>
              </a:defRPr>
            </a:lvl4pPr>
            <a:lvl5pPr algn="l">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20000"/>
              </a:spcBef>
            </a:pPr>
            <a:r>
              <a:rPr lang="en-US" altLang="en-US" sz="3600">
                <a:latin typeface="Monotype Corsiva" panose="03010101010201010101" pitchFamily="66" charset="0"/>
              </a:rPr>
              <a:t>is repudiated</a:t>
            </a:r>
          </a:p>
        </p:txBody>
      </p:sp>
      <p:sp>
        <p:nvSpPr>
          <p:cNvPr id="19464" name="Oval 8">
            <a:extLst>
              <a:ext uri="{FF2B5EF4-FFF2-40B4-BE49-F238E27FC236}">
                <a16:creationId xmlns:a16="http://schemas.microsoft.com/office/drawing/2014/main" id="{EEBE4301-3721-4716-9FCF-B7B82B6DD9D8}"/>
              </a:ext>
            </a:extLst>
          </p:cNvPr>
          <p:cNvSpPr>
            <a:spLocks noChangeArrowheads="1"/>
          </p:cNvSpPr>
          <p:nvPr/>
        </p:nvSpPr>
        <p:spPr bwMode="auto">
          <a:xfrm>
            <a:off x="2743200" y="1905000"/>
            <a:ext cx="2438400" cy="609600"/>
          </a:xfrm>
          <a:prstGeom prst="ellipse">
            <a:avLst/>
          </a:prstGeom>
          <a:solidFill>
            <a:srgbClr val="33CCFF"/>
          </a:solidFill>
          <a:ln w="38100" algn="ctr">
            <a:solidFill>
              <a:srgbClr val="FF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0" tIns="45715" rIns="91430" bIns="45715" anchor="ctr"/>
          <a:lstStyle>
            <a:lvl1pPr marL="342900" indent="-342900" algn="l">
              <a:defRPr>
                <a:solidFill>
                  <a:schemeClr val="tx1"/>
                </a:solidFill>
                <a:latin typeface="Arial" panose="020B0604020202020204" pitchFamily="34" charset="0"/>
                <a:cs typeface="Arial" panose="020B0604020202020204" pitchFamily="34" charset="0"/>
              </a:defRPr>
            </a:lvl1pPr>
            <a:lvl2pPr algn="l">
              <a:defRPr>
                <a:solidFill>
                  <a:schemeClr val="tx1"/>
                </a:solidFill>
                <a:latin typeface="Arial" panose="020B0604020202020204" pitchFamily="34" charset="0"/>
                <a:cs typeface="Arial" panose="020B0604020202020204" pitchFamily="34" charset="0"/>
              </a:defRPr>
            </a:lvl2pPr>
            <a:lvl3pPr algn="l">
              <a:defRPr>
                <a:solidFill>
                  <a:schemeClr val="tx1"/>
                </a:solidFill>
                <a:latin typeface="Arial" panose="020B0604020202020204" pitchFamily="34" charset="0"/>
                <a:cs typeface="Arial" panose="020B0604020202020204" pitchFamily="34" charset="0"/>
              </a:defRPr>
            </a:lvl3pPr>
            <a:lvl4pPr algn="l">
              <a:defRPr>
                <a:solidFill>
                  <a:schemeClr val="tx1"/>
                </a:solidFill>
                <a:latin typeface="Arial" panose="020B0604020202020204" pitchFamily="34" charset="0"/>
                <a:cs typeface="Arial" panose="020B0604020202020204" pitchFamily="34" charset="0"/>
              </a:defRPr>
            </a:lvl4pPr>
            <a:lvl5pPr algn="l">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20000"/>
              </a:spcBef>
            </a:pPr>
            <a:r>
              <a:rPr lang="en-US" altLang="en-US" sz="3200">
                <a:latin typeface="Monotype Corsiva" panose="03010101010201010101" pitchFamily="66" charset="0"/>
              </a:rPr>
              <a:t>sends away</a:t>
            </a:r>
          </a:p>
        </p:txBody>
      </p:sp>
      <p:sp>
        <p:nvSpPr>
          <p:cNvPr id="19465" name="Oval 9">
            <a:extLst>
              <a:ext uri="{FF2B5EF4-FFF2-40B4-BE49-F238E27FC236}">
                <a16:creationId xmlns:a16="http://schemas.microsoft.com/office/drawing/2014/main" id="{4AB48568-2BDC-47BE-883F-1CB74E63EDDA}"/>
              </a:ext>
            </a:extLst>
          </p:cNvPr>
          <p:cNvSpPr>
            <a:spLocks noChangeArrowheads="1"/>
          </p:cNvSpPr>
          <p:nvPr/>
        </p:nvSpPr>
        <p:spPr bwMode="auto">
          <a:xfrm>
            <a:off x="2743200" y="1905000"/>
            <a:ext cx="2438400" cy="609600"/>
          </a:xfrm>
          <a:prstGeom prst="ellipse">
            <a:avLst/>
          </a:prstGeom>
          <a:solidFill>
            <a:srgbClr val="99FF33"/>
          </a:solidFill>
          <a:ln w="38100" algn="ctr">
            <a:solidFill>
              <a:srgbClr val="FF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0" tIns="45715" rIns="91430" bIns="45715" anchor="ctr"/>
          <a:lstStyle>
            <a:lvl1pPr marL="342900" indent="-342900" algn="l">
              <a:defRPr>
                <a:solidFill>
                  <a:schemeClr val="tx1"/>
                </a:solidFill>
                <a:latin typeface="Arial" panose="020B0604020202020204" pitchFamily="34" charset="0"/>
                <a:cs typeface="Arial" panose="020B0604020202020204" pitchFamily="34" charset="0"/>
              </a:defRPr>
            </a:lvl1pPr>
            <a:lvl2pPr algn="l">
              <a:defRPr>
                <a:solidFill>
                  <a:schemeClr val="tx1"/>
                </a:solidFill>
                <a:latin typeface="Arial" panose="020B0604020202020204" pitchFamily="34" charset="0"/>
                <a:cs typeface="Arial" panose="020B0604020202020204" pitchFamily="34" charset="0"/>
              </a:defRPr>
            </a:lvl2pPr>
            <a:lvl3pPr algn="l">
              <a:defRPr>
                <a:solidFill>
                  <a:schemeClr val="tx1"/>
                </a:solidFill>
                <a:latin typeface="Arial" panose="020B0604020202020204" pitchFamily="34" charset="0"/>
                <a:cs typeface="Arial" panose="020B0604020202020204" pitchFamily="34" charset="0"/>
              </a:defRPr>
            </a:lvl3pPr>
            <a:lvl4pPr algn="l">
              <a:defRPr>
                <a:solidFill>
                  <a:schemeClr val="tx1"/>
                </a:solidFill>
                <a:latin typeface="Arial" panose="020B0604020202020204" pitchFamily="34" charset="0"/>
                <a:cs typeface="Arial" panose="020B0604020202020204" pitchFamily="34" charset="0"/>
              </a:defRPr>
            </a:lvl4pPr>
            <a:lvl5pPr algn="l">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20000"/>
              </a:spcBef>
            </a:pPr>
            <a:r>
              <a:rPr lang="en-US" altLang="en-US" sz="3200">
                <a:latin typeface="Monotype Corsiva" panose="03010101010201010101" pitchFamily="66" charset="0"/>
              </a:rPr>
              <a:t>throws a pie at</a:t>
            </a:r>
          </a:p>
        </p:txBody>
      </p:sp>
      <p:sp>
        <p:nvSpPr>
          <p:cNvPr id="19466" name="Oval 10">
            <a:extLst>
              <a:ext uri="{FF2B5EF4-FFF2-40B4-BE49-F238E27FC236}">
                <a16:creationId xmlns:a16="http://schemas.microsoft.com/office/drawing/2014/main" id="{BDCF166F-EDD9-4E55-B357-C8B95526E45D}"/>
              </a:ext>
            </a:extLst>
          </p:cNvPr>
          <p:cNvSpPr>
            <a:spLocks noChangeArrowheads="1"/>
          </p:cNvSpPr>
          <p:nvPr/>
        </p:nvSpPr>
        <p:spPr bwMode="auto">
          <a:xfrm>
            <a:off x="685800" y="4953000"/>
            <a:ext cx="2438400" cy="609600"/>
          </a:xfrm>
          <a:prstGeom prst="ellipse">
            <a:avLst/>
          </a:prstGeom>
          <a:solidFill>
            <a:srgbClr val="33CCFF"/>
          </a:solidFill>
          <a:ln w="38100" algn="ctr">
            <a:solidFill>
              <a:srgbClr val="FF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0" tIns="45715" rIns="91430" bIns="45715" anchor="ctr"/>
          <a:lstStyle>
            <a:lvl1pPr marL="342900" indent="-342900" algn="l">
              <a:defRPr>
                <a:solidFill>
                  <a:schemeClr val="tx1"/>
                </a:solidFill>
                <a:latin typeface="Arial" panose="020B0604020202020204" pitchFamily="34" charset="0"/>
                <a:cs typeface="Arial" panose="020B0604020202020204" pitchFamily="34" charset="0"/>
              </a:defRPr>
            </a:lvl1pPr>
            <a:lvl2pPr algn="l">
              <a:defRPr>
                <a:solidFill>
                  <a:schemeClr val="tx1"/>
                </a:solidFill>
                <a:latin typeface="Arial" panose="020B0604020202020204" pitchFamily="34" charset="0"/>
                <a:cs typeface="Arial" panose="020B0604020202020204" pitchFamily="34" charset="0"/>
              </a:defRPr>
            </a:lvl2pPr>
            <a:lvl3pPr algn="l">
              <a:defRPr>
                <a:solidFill>
                  <a:schemeClr val="tx1"/>
                </a:solidFill>
                <a:latin typeface="Arial" panose="020B0604020202020204" pitchFamily="34" charset="0"/>
                <a:cs typeface="Arial" panose="020B0604020202020204" pitchFamily="34" charset="0"/>
              </a:defRPr>
            </a:lvl3pPr>
            <a:lvl4pPr algn="l">
              <a:defRPr>
                <a:solidFill>
                  <a:schemeClr val="tx1"/>
                </a:solidFill>
                <a:latin typeface="Arial" panose="020B0604020202020204" pitchFamily="34" charset="0"/>
                <a:cs typeface="Arial" panose="020B0604020202020204" pitchFamily="34" charset="0"/>
              </a:defRPr>
            </a:lvl4pPr>
            <a:lvl5pPr algn="l">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40000"/>
              </a:lnSpc>
              <a:spcBef>
                <a:spcPct val="10000"/>
              </a:spcBef>
            </a:pPr>
            <a:r>
              <a:rPr lang="en-US" altLang="en-US" sz="3600">
                <a:latin typeface="Monotype Corsiva" panose="03010101010201010101" pitchFamily="66" charset="0"/>
              </a:rPr>
              <a:t>is sent away</a:t>
            </a:r>
          </a:p>
        </p:txBody>
      </p:sp>
      <p:sp>
        <p:nvSpPr>
          <p:cNvPr id="19467" name="Oval 11">
            <a:extLst>
              <a:ext uri="{FF2B5EF4-FFF2-40B4-BE49-F238E27FC236}">
                <a16:creationId xmlns:a16="http://schemas.microsoft.com/office/drawing/2014/main" id="{30977582-4A39-4B70-8B92-9E20F7B61571}"/>
              </a:ext>
            </a:extLst>
          </p:cNvPr>
          <p:cNvSpPr>
            <a:spLocks noChangeArrowheads="1"/>
          </p:cNvSpPr>
          <p:nvPr/>
        </p:nvSpPr>
        <p:spPr bwMode="auto">
          <a:xfrm>
            <a:off x="685800" y="4953000"/>
            <a:ext cx="2438400" cy="609600"/>
          </a:xfrm>
          <a:prstGeom prst="ellipse">
            <a:avLst/>
          </a:prstGeom>
          <a:solidFill>
            <a:srgbClr val="99FF33"/>
          </a:solidFill>
          <a:ln w="38100" algn="ctr">
            <a:solidFill>
              <a:srgbClr val="FF33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0" tIns="45715" rIns="91430" bIns="45715" anchor="ctr"/>
          <a:lstStyle>
            <a:lvl1pPr marL="342900" indent="-342900" algn="l">
              <a:defRPr>
                <a:solidFill>
                  <a:schemeClr val="tx1"/>
                </a:solidFill>
                <a:latin typeface="Arial" panose="020B0604020202020204" pitchFamily="34" charset="0"/>
                <a:cs typeface="Arial" panose="020B0604020202020204" pitchFamily="34" charset="0"/>
              </a:defRPr>
            </a:lvl1pPr>
            <a:lvl2pPr algn="l">
              <a:defRPr>
                <a:solidFill>
                  <a:schemeClr val="tx1"/>
                </a:solidFill>
                <a:latin typeface="Arial" panose="020B0604020202020204" pitchFamily="34" charset="0"/>
                <a:cs typeface="Arial" panose="020B0604020202020204" pitchFamily="34" charset="0"/>
              </a:defRPr>
            </a:lvl2pPr>
            <a:lvl3pPr algn="l">
              <a:defRPr>
                <a:solidFill>
                  <a:schemeClr val="tx1"/>
                </a:solidFill>
                <a:latin typeface="Arial" panose="020B0604020202020204" pitchFamily="34" charset="0"/>
                <a:cs typeface="Arial" panose="020B0604020202020204" pitchFamily="34" charset="0"/>
              </a:defRPr>
            </a:lvl3pPr>
            <a:lvl4pPr algn="l">
              <a:defRPr>
                <a:solidFill>
                  <a:schemeClr val="tx1"/>
                </a:solidFill>
                <a:latin typeface="Arial" panose="020B0604020202020204" pitchFamily="34" charset="0"/>
                <a:cs typeface="Arial" panose="020B0604020202020204" pitchFamily="34" charset="0"/>
              </a:defRPr>
            </a:lvl4pPr>
            <a:lvl5pPr algn="l">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40000"/>
              </a:lnSpc>
              <a:spcBef>
                <a:spcPct val="20000"/>
              </a:spcBef>
            </a:pPr>
            <a:r>
              <a:rPr lang="en-US" altLang="en-US" sz="3600">
                <a:latin typeface="Monotype Corsiva" panose="03010101010201010101" pitchFamily="66" charset="0"/>
              </a:rPr>
              <a:t>has a pie</a:t>
            </a:r>
          </a:p>
          <a:p>
            <a:pPr algn="ctr">
              <a:lnSpc>
                <a:spcPct val="40000"/>
              </a:lnSpc>
              <a:spcBef>
                <a:spcPct val="20000"/>
              </a:spcBef>
            </a:pPr>
            <a:r>
              <a:rPr lang="en-US" altLang="en-US" sz="3600">
                <a:latin typeface="Monotype Corsiva" panose="03010101010201010101" pitchFamily="66" charset="0"/>
              </a:rPr>
              <a:t>thrown at her</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anim calcmode="lin" valueType="num">
                                      <p:cBhvr>
                                        <p:cTn id="7" dur="500" fill="hold"/>
                                        <p:tgtEl>
                                          <p:spTgt spid="1945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9458">
                                            <p:txEl>
                                              <p:pRg st="0" end="0"/>
                                            </p:txEl>
                                          </p:spTgt>
                                        </p:tgtEl>
                                        <p:attrNameLst>
                                          <p:attrName>ppt_h</p:attrName>
                                        </p:attrNameLst>
                                      </p:cBhvr>
                                      <p:tavLst>
                                        <p:tav tm="0">
                                          <p:val>
                                            <p:strVal val="#ppt_h"/>
                                          </p:val>
                                        </p:tav>
                                        <p:tav tm="100000">
                                          <p:val>
                                            <p:strVal val="#ppt_h"/>
                                          </p:val>
                                        </p:tav>
                                      </p:tavLst>
                                    </p:anim>
                                  </p:childTnLst>
                                </p:cTn>
                              </p:par>
                              <p:par>
                                <p:cTn id="9" presetID="17" presetClass="entr" presetSubtype="10" fill="hold" nodeType="withEffect">
                                  <p:stCondLst>
                                    <p:cond delay="0"/>
                                  </p:stCondLst>
                                  <p:childTnLst>
                                    <p:set>
                                      <p:cBhvr>
                                        <p:cTn id="10" dur="1" fill="hold">
                                          <p:stCondLst>
                                            <p:cond delay="0"/>
                                          </p:stCondLst>
                                        </p:cTn>
                                        <p:tgtEl>
                                          <p:spTgt spid="19458">
                                            <p:txEl>
                                              <p:pRg st="1" end="1"/>
                                            </p:txEl>
                                          </p:spTgt>
                                        </p:tgtEl>
                                        <p:attrNameLst>
                                          <p:attrName>style.visibility</p:attrName>
                                        </p:attrNameLst>
                                      </p:cBhvr>
                                      <p:to>
                                        <p:strVal val="visible"/>
                                      </p:to>
                                    </p:set>
                                    <p:anim calcmode="lin" valueType="num">
                                      <p:cBhvr>
                                        <p:cTn id="11" dur="500" fill="hold"/>
                                        <p:tgtEl>
                                          <p:spTgt spid="19458">
                                            <p:txEl>
                                              <p:pRg st="1" end="1"/>
                                            </p:txEl>
                                          </p:spTgt>
                                        </p:tgtEl>
                                        <p:attrNameLst>
                                          <p:attrName>ppt_w</p:attrName>
                                        </p:attrNameLst>
                                      </p:cBhvr>
                                      <p:tavLst>
                                        <p:tav tm="0">
                                          <p:val>
                                            <p:fltVal val="0"/>
                                          </p:val>
                                        </p:tav>
                                        <p:tav tm="100000">
                                          <p:val>
                                            <p:strVal val="#ppt_w"/>
                                          </p:val>
                                        </p:tav>
                                      </p:tavLst>
                                    </p:anim>
                                    <p:anim calcmode="lin" valueType="num">
                                      <p:cBhvr>
                                        <p:cTn id="12" dur="500" fill="hold"/>
                                        <p:tgtEl>
                                          <p:spTgt spid="19458">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1" presetClass="entr" presetSubtype="1" fill="hold" nodeType="clickEffect">
                                  <p:stCondLst>
                                    <p:cond delay="0"/>
                                  </p:stCondLst>
                                  <p:childTnLst>
                                    <p:set>
                                      <p:cBhvr>
                                        <p:cTn id="16" dur="1" fill="hold">
                                          <p:stCondLst>
                                            <p:cond delay="0"/>
                                          </p:stCondLst>
                                        </p:cTn>
                                        <p:tgtEl>
                                          <p:spTgt spid="19460"/>
                                        </p:tgtEl>
                                        <p:attrNameLst>
                                          <p:attrName>style.visibility</p:attrName>
                                        </p:attrNameLst>
                                      </p:cBhvr>
                                      <p:to>
                                        <p:strVal val="visible"/>
                                      </p:to>
                                    </p:set>
                                    <p:animEffect transition="in" filter="wheel(1)">
                                      <p:cBhvr>
                                        <p:cTn id="17" dur="2000"/>
                                        <p:tgtEl>
                                          <p:spTgt spid="1946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7" presetClass="entr" presetSubtype="10" fill="hold" nodeType="clickEffect">
                                  <p:stCondLst>
                                    <p:cond delay="0"/>
                                  </p:stCondLst>
                                  <p:childTnLst>
                                    <p:set>
                                      <p:cBhvr>
                                        <p:cTn id="21" dur="1" fill="hold">
                                          <p:stCondLst>
                                            <p:cond delay="0"/>
                                          </p:stCondLst>
                                        </p:cTn>
                                        <p:tgtEl>
                                          <p:spTgt spid="19458">
                                            <p:txEl>
                                              <p:pRg st="3" end="3"/>
                                            </p:txEl>
                                          </p:spTgt>
                                        </p:tgtEl>
                                        <p:attrNameLst>
                                          <p:attrName>style.visibility</p:attrName>
                                        </p:attrNameLst>
                                      </p:cBhvr>
                                      <p:to>
                                        <p:strVal val="visible"/>
                                      </p:to>
                                    </p:set>
                                    <p:anim calcmode="lin" valueType="num">
                                      <p:cBhvr>
                                        <p:cTn id="22" dur="500" fill="hold"/>
                                        <p:tgtEl>
                                          <p:spTgt spid="19458">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19458">
                                            <p:txEl>
                                              <p:pRg st="3" end="3"/>
                                            </p:txEl>
                                          </p:spTgt>
                                        </p:tgtEl>
                                        <p:attrNameLst>
                                          <p:attrName>ppt_h</p:attrName>
                                        </p:attrNameLst>
                                      </p:cBhvr>
                                      <p:tavLst>
                                        <p:tav tm="0">
                                          <p:val>
                                            <p:strVal val="#ppt_h"/>
                                          </p:val>
                                        </p:tav>
                                        <p:tav tm="100000">
                                          <p:val>
                                            <p:strVal val="#ppt_h"/>
                                          </p:val>
                                        </p:tav>
                                      </p:tavLst>
                                    </p:anim>
                                  </p:childTnLst>
                                </p:cTn>
                              </p:par>
                              <p:par>
                                <p:cTn id="24" presetID="17" presetClass="entr" presetSubtype="10" fill="hold" nodeType="withEffect">
                                  <p:stCondLst>
                                    <p:cond delay="0"/>
                                  </p:stCondLst>
                                  <p:childTnLst>
                                    <p:set>
                                      <p:cBhvr>
                                        <p:cTn id="25" dur="1" fill="hold">
                                          <p:stCondLst>
                                            <p:cond delay="0"/>
                                          </p:stCondLst>
                                        </p:cTn>
                                        <p:tgtEl>
                                          <p:spTgt spid="19458">
                                            <p:txEl>
                                              <p:pRg st="2" end="2"/>
                                            </p:txEl>
                                          </p:spTgt>
                                        </p:tgtEl>
                                        <p:attrNameLst>
                                          <p:attrName>style.visibility</p:attrName>
                                        </p:attrNameLst>
                                      </p:cBhvr>
                                      <p:to>
                                        <p:strVal val="visible"/>
                                      </p:to>
                                    </p:set>
                                    <p:anim calcmode="lin" valueType="num">
                                      <p:cBhvr>
                                        <p:cTn id="26" dur="500" fill="hold"/>
                                        <p:tgtEl>
                                          <p:spTgt spid="19458">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19458">
                                            <p:txEl>
                                              <p:pRg st="2" end="2"/>
                                            </p:txEl>
                                          </p:spTgt>
                                        </p:tgtEl>
                                        <p:attrNameLst>
                                          <p:attrName>ppt_h</p:attrName>
                                        </p:attrNameLst>
                                      </p:cBhvr>
                                      <p:tavLst>
                                        <p:tav tm="0">
                                          <p:val>
                                            <p:strVal val="#ppt_h"/>
                                          </p:val>
                                        </p:tav>
                                        <p:tav tm="100000">
                                          <p:val>
                                            <p:strVal val="#ppt_h"/>
                                          </p:val>
                                        </p:tav>
                                      </p:tavLst>
                                    </p:anim>
                                  </p:childTnLst>
                                </p:cTn>
                              </p:par>
                              <p:par>
                                <p:cTn id="28" presetID="17" presetClass="entr" presetSubtype="10" fill="hold" nodeType="withEffect">
                                  <p:stCondLst>
                                    <p:cond delay="0"/>
                                  </p:stCondLst>
                                  <p:childTnLst>
                                    <p:set>
                                      <p:cBhvr>
                                        <p:cTn id="29" dur="1" fill="hold">
                                          <p:stCondLst>
                                            <p:cond delay="0"/>
                                          </p:stCondLst>
                                        </p:cTn>
                                        <p:tgtEl>
                                          <p:spTgt spid="19458">
                                            <p:txEl>
                                              <p:pRg st="4" end="4"/>
                                            </p:txEl>
                                          </p:spTgt>
                                        </p:tgtEl>
                                        <p:attrNameLst>
                                          <p:attrName>style.visibility</p:attrName>
                                        </p:attrNameLst>
                                      </p:cBhvr>
                                      <p:to>
                                        <p:strVal val="visible"/>
                                      </p:to>
                                    </p:set>
                                    <p:anim calcmode="lin" valueType="num">
                                      <p:cBhvr>
                                        <p:cTn id="30" dur="500" fill="hold"/>
                                        <p:tgtEl>
                                          <p:spTgt spid="19458">
                                            <p:txEl>
                                              <p:pRg st="4" end="4"/>
                                            </p:txEl>
                                          </p:spTgt>
                                        </p:tgtEl>
                                        <p:attrNameLst>
                                          <p:attrName>ppt_w</p:attrName>
                                        </p:attrNameLst>
                                      </p:cBhvr>
                                      <p:tavLst>
                                        <p:tav tm="0">
                                          <p:val>
                                            <p:fltVal val="0"/>
                                          </p:val>
                                        </p:tav>
                                        <p:tav tm="100000">
                                          <p:val>
                                            <p:strVal val="#ppt_w"/>
                                          </p:val>
                                        </p:tav>
                                      </p:tavLst>
                                    </p:anim>
                                    <p:anim calcmode="lin" valueType="num">
                                      <p:cBhvr>
                                        <p:cTn id="31" dur="500" fill="hold"/>
                                        <p:tgtEl>
                                          <p:spTgt spid="19458">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1" presetClass="entr" presetSubtype="1" fill="hold" nodeType="clickEffect">
                                  <p:stCondLst>
                                    <p:cond delay="0"/>
                                  </p:stCondLst>
                                  <p:childTnLst>
                                    <p:set>
                                      <p:cBhvr>
                                        <p:cTn id="35" dur="1" fill="hold">
                                          <p:stCondLst>
                                            <p:cond delay="0"/>
                                          </p:stCondLst>
                                        </p:cTn>
                                        <p:tgtEl>
                                          <p:spTgt spid="19461"/>
                                        </p:tgtEl>
                                        <p:attrNameLst>
                                          <p:attrName>style.visibility</p:attrName>
                                        </p:attrNameLst>
                                      </p:cBhvr>
                                      <p:to>
                                        <p:strVal val="visible"/>
                                      </p:to>
                                    </p:set>
                                    <p:animEffect transition="in" filter="wheel(1)">
                                      <p:cBhvr>
                                        <p:cTn id="36" dur="2000"/>
                                        <p:tgtEl>
                                          <p:spTgt spid="19461"/>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51" presetClass="entr" presetSubtype="0" fill="hold" grpId="0" nodeType="clickEffect">
                                  <p:stCondLst>
                                    <p:cond delay="0"/>
                                  </p:stCondLst>
                                  <p:childTnLst>
                                    <p:set>
                                      <p:cBhvr>
                                        <p:cTn id="40" dur="1" fill="hold">
                                          <p:stCondLst>
                                            <p:cond delay="0"/>
                                          </p:stCondLst>
                                        </p:cTn>
                                        <p:tgtEl>
                                          <p:spTgt spid="19462"/>
                                        </p:tgtEl>
                                        <p:attrNameLst>
                                          <p:attrName>style.visibility</p:attrName>
                                        </p:attrNameLst>
                                      </p:cBhvr>
                                      <p:to>
                                        <p:strVal val="visible"/>
                                      </p:to>
                                    </p:set>
                                    <p:animEffect transition="in" filter="fade">
                                      <p:cBhvr>
                                        <p:cTn id="41" dur="770" decel="100000"/>
                                        <p:tgtEl>
                                          <p:spTgt spid="19462"/>
                                        </p:tgtEl>
                                      </p:cBhvr>
                                    </p:animEffect>
                                    <p:animScale>
                                      <p:cBhvr>
                                        <p:cTn id="42" dur="770" decel="100000"/>
                                        <p:tgtEl>
                                          <p:spTgt spid="19462"/>
                                        </p:tgtEl>
                                      </p:cBhvr>
                                      <p:from x="10000" y="10000"/>
                                      <p:to x="200000" y="450000"/>
                                    </p:animScale>
                                    <p:animScale>
                                      <p:cBhvr>
                                        <p:cTn id="43" dur="1230" accel="100000" fill="hold">
                                          <p:stCondLst>
                                            <p:cond delay="770"/>
                                          </p:stCondLst>
                                        </p:cTn>
                                        <p:tgtEl>
                                          <p:spTgt spid="19462"/>
                                        </p:tgtEl>
                                      </p:cBhvr>
                                      <p:from x="200000" y="450000"/>
                                      <p:to x="100000" y="100000"/>
                                    </p:animScale>
                                    <p:set>
                                      <p:cBhvr>
                                        <p:cTn id="44" dur="770" fill="hold"/>
                                        <p:tgtEl>
                                          <p:spTgt spid="19462"/>
                                        </p:tgtEl>
                                        <p:attrNameLst>
                                          <p:attrName>ppt_x</p:attrName>
                                        </p:attrNameLst>
                                      </p:cBhvr>
                                      <p:to>
                                        <p:strVal val="(0.5)"/>
                                      </p:to>
                                    </p:set>
                                    <p:anim from="(0.5)" to="(#ppt_x)" calcmode="lin" valueType="num">
                                      <p:cBhvr>
                                        <p:cTn id="45" dur="1230" accel="100000" fill="hold">
                                          <p:stCondLst>
                                            <p:cond delay="770"/>
                                          </p:stCondLst>
                                        </p:cTn>
                                        <p:tgtEl>
                                          <p:spTgt spid="19462"/>
                                        </p:tgtEl>
                                        <p:attrNameLst>
                                          <p:attrName>ppt_x</p:attrName>
                                        </p:attrNameLst>
                                      </p:cBhvr>
                                    </p:anim>
                                    <p:set>
                                      <p:cBhvr>
                                        <p:cTn id="46" dur="770" fill="hold"/>
                                        <p:tgtEl>
                                          <p:spTgt spid="19462"/>
                                        </p:tgtEl>
                                        <p:attrNameLst>
                                          <p:attrName>ppt_y</p:attrName>
                                        </p:attrNameLst>
                                      </p:cBhvr>
                                      <p:to>
                                        <p:strVal val="(#ppt_y+0.4)"/>
                                      </p:to>
                                    </p:set>
                                    <p:anim from="(#ppt_y+0.4)" to="(#ppt_y)" calcmode="lin" valueType="num">
                                      <p:cBhvr>
                                        <p:cTn id="47" dur="1230" accel="100000" fill="hold">
                                          <p:stCondLst>
                                            <p:cond delay="770"/>
                                          </p:stCondLst>
                                        </p:cTn>
                                        <p:tgtEl>
                                          <p:spTgt spid="19462"/>
                                        </p:tgtEl>
                                        <p:attrNameLst>
                                          <p:attrName>ppt_y</p:attrName>
                                        </p:attrNameLst>
                                      </p:cBhvr>
                                    </p:anim>
                                  </p:childTnLst>
                                </p:cTn>
                              </p:par>
                            </p:childTnLst>
                          </p:cTn>
                        </p:par>
                      </p:childTnLst>
                    </p:cTn>
                  </p:par>
                  <p:par>
                    <p:cTn id="48" fill="hold" nodeType="clickPar">
                      <p:stCondLst>
                        <p:cond delay="indefinite"/>
                      </p:stCondLst>
                      <p:childTnLst>
                        <p:par>
                          <p:cTn id="49" fill="hold" nodeType="withGroup">
                            <p:stCondLst>
                              <p:cond delay="0"/>
                            </p:stCondLst>
                            <p:childTnLst>
                              <p:par>
                                <p:cTn id="50" presetID="51" presetClass="entr" presetSubtype="0" fill="hold" grpId="0" nodeType="clickEffect">
                                  <p:stCondLst>
                                    <p:cond delay="0"/>
                                  </p:stCondLst>
                                  <p:childTnLst>
                                    <p:set>
                                      <p:cBhvr>
                                        <p:cTn id="51" dur="1" fill="hold">
                                          <p:stCondLst>
                                            <p:cond delay="0"/>
                                          </p:stCondLst>
                                        </p:cTn>
                                        <p:tgtEl>
                                          <p:spTgt spid="19463"/>
                                        </p:tgtEl>
                                        <p:attrNameLst>
                                          <p:attrName>style.visibility</p:attrName>
                                        </p:attrNameLst>
                                      </p:cBhvr>
                                      <p:to>
                                        <p:strVal val="visible"/>
                                      </p:to>
                                    </p:set>
                                    <p:animEffect transition="in" filter="fade">
                                      <p:cBhvr>
                                        <p:cTn id="52" dur="770" decel="100000"/>
                                        <p:tgtEl>
                                          <p:spTgt spid="19463"/>
                                        </p:tgtEl>
                                      </p:cBhvr>
                                    </p:animEffect>
                                    <p:animScale>
                                      <p:cBhvr>
                                        <p:cTn id="53" dur="770" decel="100000"/>
                                        <p:tgtEl>
                                          <p:spTgt spid="19463"/>
                                        </p:tgtEl>
                                      </p:cBhvr>
                                      <p:from x="10000" y="10000"/>
                                      <p:to x="200000" y="450000"/>
                                    </p:animScale>
                                    <p:animScale>
                                      <p:cBhvr>
                                        <p:cTn id="54" dur="1230" accel="100000" fill="hold">
                                          <p:stCondLst>
                                            <p:cond delay="770"/>
                                          </p:stCondLst>
                                        </p:cTn>
                                        <p:tgtEl>
                                          <p:spTgt spid="19463"/>
                                        </p:tgtEl>
                                      </p:cBhvr>
                                      <p:from x="200000" y="450000"/>
                                      <p:to x="100000" y="100000"/>
                                    </p:animScale>
                                    <p:set>
                                      <p:cBhvr>
                                        <p:cTn id="55" dur="770" fill="hold"/>
                                        <p:tgtEl>
                                          <p:spTgt spid="19463"/>
                                        </p:tgtEl>
                                        <p:attrNameLst>
                                          <p:attrName>ppt_x</p:attrName>
                                        </p:attrNameLst>
                                      </p:cBhvr>
                                      <p:to>
                                        <p:strVal val="(0.5)"/>
                                      </p:to>
                                    </p:set>
                                    <p:anim from="(0.5)" to="(#ppt_x)" calcmode="lin" valueType="num">
                                      <p:cBhvr>
                                        <p:cTn id="56" dur="1230" accel="100000" fill="hold">
                                          <p:stCondLst>
                                            <p:cond delay="770"/>
                                          </p:stCondLst>
                                        </p:cTn>
                                        <p:tgtEl>
                                          <p:spTgt spid="19463"/>
                                        </p:tgtEl>
                                        <p:attrNameLst>
                                          <p:attrName>ppt_x</p:attrName>
                                        </p:attrNameLst>
                                      </p:cBhvr>
                                    </p:anim>
                                    <p:set>
                                      <p:cBhvr>
                                        <p:cTn id="57" dur="770" fill="hold"/>
                                        <p:tgtEl>
                                          <p:spTgt spid="19463"/>
                                        </p:tgtEl>
                                        <p:attrNameLst>
                                          <p:attrName>ppt_y</p:attrName>
                                        </p:attrNameLst>
                                      </p:cBhvr>
                                      <p:to>
                                        <p:strVal val="(#ppt_y+0.4)"/>
                                      </p:to>
                                    </p:set>
                                    <p:anim from="(#ppt_y+0.4)" to="(#ppt_y)" calcmode="lin" valueType="num">
                                      <p:cBhvr>
                                        <p:cTn id="58" dur="1230" accel="100000" fill="hold">
                                          <p:stCondLst>
                                            <p:cond delay="770"/>
                                          </p:stCondLst>
                                        </p:cTn>
                                        <p:tgtEl>
                                          <p:spTgt spid="19463"/>
                                        </p:tgtEl>
                                        <p:attrNameLst>
                                          <p:attrName>ppt_y</p:attrName>
                                        </p:attrNameLst>
                                      </p:cBhvr>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51" presetClass="entr" presetSubtype="0" fill="hold" grpId="0" nodeType="clickEffect">
                                  <p:stCondLst>
                                    <p:cond delay="0"/>
                                  </p:stCondLst>
                                  <p:childTnLst>
                                    <p:set>
                                      <p:cBhvr>
                                        <p:cTn id="62" dur="1" fill="hold">
                                          <p:stCondLst>
                                            <p:cond delay="0"/>
                                          </p:stCondLst>
                                        </p:cTn>
                                        <p:tgtEl>
                                          <p:spTgt spid="19464"/>
                                        </p:tgtEl>
                                        <p:attrNameLst>
                                          <p:attrName>style.visibility</p:attrName>
                                        </p:attrNameLst>
                                      </p:cBhvr>
                                      <p:to>
                                        <p:strVal val="visible"/>
                                      </p:to>
                                    </p:set>
                                    <p:animEffect transition="in" filter="fade">
                                      <p:cBhvr>
                                        <p:cTn id="63" dur="770" decel="100000"/>
                                        <p:tgtEl>
                                          <p:spTgt spid="19464"/>
                                        </p:tgtEl>
                                      </p:cBhvr>
                                    </p:animEffect>
                                    <p:animScale>
                                      <p:cBhvr>
                                        <p:cTn id="64" dur="770" decel="100000"/>
                                        <p:tgtEl>
                                          <p:spTgt spid="19464"/>
                                        </p:tgtEl>
                                      </p:cBhvr>
                                      <p:from x="10000" y="10000"/>
                                      <p:to x="200000" y="450000"/>
                                    </p:animScale>
                                    <p:animScale>
                                      <p:cBhvr>
                                        <p:cTn id="65" dur="1230" accel="100000" fill="hold">
                                          <p:stCondLst>
                                            <p:cond delay="770"/>
                                          </p:stCondLst>
                                        </p:cTn>
                                        <p:tgtEl>
                                          <p:spTgt spid="19464"/>
                                        </p:tgtEl>
                                      </p:cBhvr>
                                      <p:from x="200000" y="450000"/>
                                      <p:to x="100000" y="100000"/>
                                    </p:animScale>
                                    <p:set>
                                      <p:cBhvr>
                                        <p:cTn id="66" dur="770" fill="hold"/>
                                        <p:tgtEl>
                                          <p:spTgt spid="19464"/>
                                        </p:tgtEl>
                                        <p:attrNameLst>
                                          <p:attrName>ppt_x</p:attrName>
                                        </p:attrNameLst>
                                      </p:cBhvr>
                                      <p:to>
                                        <p:strVal val="(0.5)"/>
                                      </p:to>
                                    </p:set>
                                    <p:anim from="(0.5)" to="(#ppt_x)" calcmode="lin" valueType="num">
                                      <p:cBhvr>
                                        <p:cTn id="67" dur="1230" accel="100000" fill="hold">
                                          <p:stCondLst>
                                            <p:cond delay="770"/>
                                          </p:stCondLst>
                                        </p:cTn>
                                        <p:tgtEl>
                                          <p:spTgt spid="19464"/>
                                        </p:tgtEl>
                                        <p:attrNameLst>
                                          <p:attrName>ppt_x</p:attrName>
                                        </p:attrNameLst>
                                      </p:cBhvr>
                                    </p:anim>
                                    <p:set>
                                      <p:cBhvr>
                                        <p:cTn id="68" dur="770" fill="hold"/>
                                        <p:tgtEl>
                                          <p:spTgt spid="19464"/>
                                        </p:tgtEl>
                                        <p:attrNameLst>
                                          <p:attrName>ppt_y</p:attrName>
                                        </p:attrNameLst>
                                      </p:cBhvr>
                                      <p:to>
                                        <p:strVal val="(#ppt_y+0.4)"/>
                                      </p:to>
                                    </p:set>
                                    <p:anim from="(#ppt_y+0.4)" to="(#ppt_y)" calcmode="lin" valueType="num">
                                      <p:cBhvr>
                                        <p:cTn id="69" dur="1230" accel="100000" fill="hold">
                                          <p:stCondLst>
                                            <p:cond delay="770"/>
                                          </p:stCondLst>
                                        </p:cTn>
                                        <p:tgtEl>
                                          <p:spTgt spid="19464"/>
                                        </p:tgtEl>
                                        <p:attrNameLst>
                                          <p:attrName>ppt_y</p:attrName>
                                        </p:attrNameLst>
                                      </p:cBhvr>
                                    </p:anim>
                                  </p:childTnLst>
                                </p:cTn>
                              </p:par>
                            </p:childTnLst>
                          </p:cTn>
                        </p:par>
                      </p:childTnLst>
                    </p:cTn>
                  </p:par>
                  <p:par>
                    <p:cTn id="70" fill="hold" nodeType="clickPar">
                      <p:stCondLst>
                        <p:cond delay="indefinite"/>
                      </p:stCondLst>
                      <p:childTnLst>
                        <p:par>
                          <p:cTn id="71" fill="hold" nodeType="withGroup">
                            <p:stCondLst>
                              <p:cond delay="0"/>
                            </p:stCondLst>
                            <p:childTnLst>
                              <p:par>
                                <p:cTn id="72" presetID="51" presetClass="entr" presetSubtype="0" fill="hold" grpId="0" nodeType="clickEffect">
                                  <p:stCondLst>
                                    <p:cond delay="0"/>
                                  </p:stCondLst>
                                  <p:childTnLst>
                                    <p:set>
                                      <p:cBhvr>
                                        <p:cTn id="73" dur="1" fill="hold">
                                          <p:stCondLst>
                                            <p:cond delay="0"/>
                                          </p:stCondLst>
                                        </p:cTn>
                                        <p:tgtEl>
                                          <p:spTgt spid="19466"/>
                                        </p:tgtEl>
                                        <p:attrNameLst>
                                          <p:attrName>style.visibility</p:attrName>
                                        </p:attrNameLst>
                                      </p:cBhvr>
                                      <p:to>
                                        <p:strVal val="visible"/>
                                      </p:to>
                                    </p:set>
                                    <p:animEffect transition="in" filter="fade">
                                      <p:cBhvr>
                                        <p:cTn id="74" dur="770" decel="100000"/>
                                        <p:tgtEl>
                                          <p:spTgt spid="19466"/>
                                        </p:tgtEl>
                                      </p:cBhvr>
                                    </p:animEffect>
                                    <p:animScale>
                                      <p:cBhvr>
                                        <p:cTn id="75" dur="770" decel="100000"/>
                                        <p:tgtEl>
                                          <p:spTgt spid="19466"/>
                                        </p:tgtEl>
                                      </p:cBhvr>
                                      <p:from x="10000" y="10000"/>
                                      <p:to x="200000" y="450000"/>
                                    </p:animScale>
                                    <p:animScale>
                                      <p:cBhvr>
                                        <p:cTn id="76" dur="1230" accel="100000" fill="hold">
                                          <p:stCondLst>
                                            <p:cond delay="770"/>
                                          </p:stCondLst>
                                        </p:cTn>
                                        <p:tgtEl>
                                          <p:spTgt spid="19466"/>
                                        </p:tgtEl>
                                      </p:cBhvr>
                                      <p:from x="200000" y="450000"/>
                                      <p:to x="100000" y="100000"/>
                                    </p:animScale>
                                    <p:set>
                                      <p:cBhvr>
                                        <p:cTn id="77" dur="770" fill="hold"/>
                                        <p:tgtEl>
                                          <p:spTgt spid="19466"/>
                                        </p:tgtEl>
                                        <p:attrNameLst>
                                          <p:attrName>ppt_x</p:attrName>
                                        </p:attrNameLst>
                                      </p:cBhvr>
                                      <p:to>
                                        <p:strVal val="(0.5)"/>
                                      </p:to>
                                    </p:set>
                                    <p:anim from="(0.5)" to="(#ppt_x)" calcmode="lin" valueType="num">
                                      <p:cBhvr>
                                        <p:cTn id="78" dur="1230" accel="100000" fill="hold">
                                          <p:stCondLst>
                                            <p:cond delay="770"/>
                                          </p:stCondLst>
                                        </p:cTn>
                                        <p:tgtEl>
                                          <p:spTgt spid="19466"/>
                                        </p:tgtEl>
                                        <p:attrNameLst>
                                          <p:attrName>ppt_x</p:attrName>
                                        </p:attrNameLst>
                                      </p:cBhvr>
                                    </p:anim>
                                    <p:set>
                                      <p:cBhvr>
                                        <p:cTn id="79" dur="770" fill="hold"/>
                                        <p:tgtEl>
                                          <p:spTgt spid="19466"/>
                                        </p:tgtEl>
                                        <p:attrNameLst>
                                          <p:attrName>ppt_y</p:attrName>
                                        </p:attrNameLst>
                                      </p:cBhvr>
                                      <p:to>
                                        <p:strVal val="(#ppt_y+0.4)"/>
                                      </p:to>
                                    </p:set>
                                    <p:anim from="(#ppt_y+0.4)" to="(#ppt_y)" calcmode="lin" valueType="num">
                                      <p:cBhvr>
                                        <p:cTn id="80" dur="1230" accel="100000" fill="hold">
                                          <p:stCondLst>
                                            <p:cond delay="770"/>
                                          </p:stCondLst>
                                        </p:cTn>
                                        <p:tgtEl>
                                          <p:spTgt spid="19466"/>
                                        </p:tgtEl>
                                        <p:attrNameLst>
                                          <p:attrName>ppt_y</p:attrName>
                                        </p:attrNameLst>
                                      </p:cBhvr>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51" presetClass="entr" presetSubtype="0" fill="hold" grpId="0" nodeType="clickEffect">
                                  <p:stCondLst>
                                    <p:cond delay="0"/>
                                  </p:stCondLst>
                                  <p:childTnLst>
                                    <p:set>
                                      <p:cBhvr>
                                        <p:cTn id="84" dur="1" fill="hold">
                                          <p:stCondLst>
                                            <p:cond delay="0"/>
                                          </p:stCondLst>
                                        </p:cTn>
                                        <p:tgtEl>
                                          <p:spTgt spid="19465"/>
                                        </p:tgtEl>
                                        <p:attrNameLst>
                                          <p:attrName>style.visibility</p:attrName>
                                        </p:attrNameLst>
                                      </p:cBhvr>
                                      <p:to>
                                        <p:strVal val="visible"/>
                                      </p:to>
                                    </p:set>
                                    <p:animEffect transition="in" filter="fade">
                                      <p:cBhvr>
                                        <p:cTn id="85" dur="770" decel="100000"/>
                                        <p:tgtEl>
                                          <p:spTgt spid="19465"/>
                                        </p:tgtEl>
                                      </p:cBhvr>
                                    </p:animEffect>
                                    <p:animScale>
                                      <p:cBhvr>
                                        <p:cTn id="86" dur="770" decel="100000"/>
                                        <p:tgtEl>
                                          <p:spTgt spid="19465"/>
                                        </p:tgtEl>
                                      </p:cBhvr>
                                      <p:from x="10000" y="10000"/>
                                      <p:to x="200000" y="450000"/>
                                    </p:animScale>
                                    <p:animScale>
                                      <p:cBhvr>
                                        <p:cTn id="87" dur="1230" accel="100000" fill="hold">
                                          <p:stCondLst>
                                            <p:cond delay="770"/>
                                          </p:stCondLst>
                                        </p:cTn>
                                        <p:tgtEl>
                                          <p:spTgt spid="19465"/>
                                        </p:tgtEl>
                                      </p:cBhvr>
                                      <p:from x="200000" y="450000"/>
                                      <p:to x="100000" y="100000"/>
                                    </p:animScale>
                                    <p:set>
                                      <p:cBhvr>
                                        <p:cTn id="88" dur="770" fill="hold"/>
                                        <p:tgtEl>
                                          <p:spTgt spid="19465"/>
                                        </p:tgtEl>
                                        <p:attrNameLst>
                                          <p:attrName>ppt_x</p:attrName>
                                        </p:attrNameLst>
                                      </p:cBhvr>
                                      <p:to>
                                        <p:strVal val="(0.5)"/>
                                      </p:to>
                                    </p:set>
                                    <p:anim from="(0.5)" to="(#ppt_x)" calcmode="lin" valueType="num">
                                      <p:cBhvr>
                                        <p:cTn id="89" dur="1230" accel="100000" fill="hold">
                                          <p:stCondLst>
                                            <p:cond delay="770"/>
                                          </p:stCondLst>
                                        </p:cTn>
                                        <p:tgtEl>
                                          <p:spTgt spid="19465"/>
                                        </p:tgtEl>
                                        <p:attrNameLst>
                                          <p:attrName>ppt_x</p:attrName>
                                        </p:attrNameLst>
                                      </p:cBhvr>
                                    </p:anim>
                                    <p:set>
                                      <p:cBhvr>
                                        <p:cTn id="90" dur="770" fill="hold"/>
                                        <p:tgtEl>
                                          <p:spTgt spid="19465"/>
                                        </p:tgtEl>
                                        <p:attrNameLst>
                                          <p:attrName>ppt_y</p:attrName>
                                        </p:attrNameLst>
                                      </p:cBhvr>
                                      <p:to>
                                        <p:strVal val="(#ppt_y+0.4)"/>
                                      </p:to>
                                    </p:set>
                                    <p:anim from="(#ppt_y+0.4)" to="(#ppt_y)" calcmode="lin" valueType="num">
                                      <p:cBhvr>
                                        <p:cTn id="91" dur="1230" accel="100000" fill="hold">
                                          <p:stCondLst>
                                            <p:cond delay="770"/>
                                          </p:stCondLst>
                                        </p:cTn>
                                        <p:tgtEl>
                                          <p:spTgt spid="19465"/>
                                        </p:tgtEl>
                                        <p:attrNameLst>
                                          <p:attrName>ppt_y</p:attrName>
                                        </p:attrNameLst>
                                      </p:cBhvr>
                                    </p:anim>
                                  </p:childTnLst>
                                </p:cTn>
                              </p:par>
                            </p:childTnLst>
                          </p:cTn>
                        </p:par>
                      </p:childTnLst>
                    </p:cTn>
                  </p:par>
                  <p:par>
                    <p:cTn id="92" fill="hold" nodeType="clickPar">
                      <p:stCondLst>
                        <p:cond delay="indefinite"/>
                      </p:stCondLst>
                      <p:childTnLst>
                        <p:par>
                          <p:cTn id="93" fill="hold" nodeType="withGroup">
                            <p:stCondLst>
                              <p:cond delay="0"/>
                            </p:stCondLst>
                            <p:childTnLst>
                              <p:par>
                                <p:cTn id="94" presetID="51" presetClass="entr" presetSubtype="0" fill="hold" grpId="0" nodeType="clickEffect">
                                  <p:stCondLst>
                                    <p:cond delay="0"/>
                                  </p:stCondLst>
                                  <p:childTnLst>
                                    <p:set>
                                      <p:cBhvr>
                                        <p:cTn id="95" dur="1" fill="hold">
                                          <p:stCondLst>
                                            <p:cond delay="0"/>
                                          </p:stCondLst>
                                        </p:cTn>
                                        <p:tgtEl>
                                          <p:spTgt spid="19467"/>
                                        </p:tgtEl>
                                        <p:attrNameLst>
                                          <p:attrName>style.visibility</p:attrName>
                                        </p:attrNameLst>
                                      </p:cBhvr>
                                      <p:to>
                                        <p:strVal val="visible"/>
                                      </p:to>
                                    </p:set>
                                    <p:animEffect transition="in" filter="fade">
                                      <p:cBhvr>
                                        <p:cTn id="96" dur="770" decel="100000"/>
                                        <p:tgtEl>
                                          <p:spTgt spid="19467"/>
                                        </p:tgtEl>
                                      </p:cBhvr>
                                    </p:animEffect>
                                    <p:animScale>
                                      <p:cBhvr>
                                        <p:cTn id="97" dur="770" decel="100000"/>
                                        <p:tgtEl>
                                          <p:spTgt spid="19467"/>
                                        </p:tgtEl>
                                      </p:cBhvr>
                                      <p:from x="10000" y="10000"/>
                                      <p:to x="200000" y="450000"/>
                                    </p:animScale>
                                    <p:animScale>
                                      <p:cBhvr>
                                        <p:cTn id="98" dur="1230" accel="100000" fill="hold">
                                          <p:stCondLst>
                                            <p:cond delay="770"/>
                                          </p:stCondLst>
                                        </p:cTn>
                                        <p:tgtEl>
                                          <p:spTgt spid="19467"/>
                                        </p:tgtEl>
                                      </p:cBhvr>
                                      <p:from x="200000" y="450000"/>
                                      <p:to x="100000" y="100000"/>
                                    </p:animScale>
                                    <p:set>
                                      <p:cBhvr>
                                        <p:cTn id="99" dur="770" fill="hold"/>
                                        <p:tgtEl>
                                          <p:spTgt spid="19467"/>
                                        </p:tgtEl>
                                        <p:attrNameLst>
                                          <p:attrName>ppt_x</p:attrName>
                                        </p:attrNameLst>
                                      </p:cBhvr>
                                      <p:to>
                                        <p:strVal val="(0.5)"/>
                                      </p:to>
                                    </p:set>
                                    <p:anim from="(0.5)" to="(#ppt_x)" calcmode="lin" valueType="num">
                                      <p:cBhvr>
                                        <p:cTn id="100" dur="1230" accel="100000" fill="hold">
                                          <p:stCondLst>
                                            <p:cond delay="770"/>
                                          </p:stCondLst>
                                        </p:cTn>
                                        <p:tgtEl>
                                          <p:spTgt spid="19467"/>
                                        </p:tgtEl>
                                        <p:attrNameLst>
                                          <p:attrName>ppt_x</p:attrName>
                                        </p:attrNameLst>
                                      </p:cBhvr>
                                    </p:anim>
                                    <p:set>
                                      <p:cBhvr>
                                        <p:cTn id="101" dur="770" fill="hold"/>
                                        <p:tgtEl>
                                          <p:spTgt spid="19467"/>
                                        </p:tgtEl>
                                        <p:attrNameLst>
                                          <p:attrName>ppt_y</p:attrName>
                                        </p:attrNameLst>
                                      </p:cBhvr>
                                      <p:to>
                                        <p:strVal val="(#ppt_y+0.4)"/>
                                      </p:to>
                                    </p:set>
                                    <p:anim from="(#ppt_y+0.4)" to="(#ppt_y)" calcmode="lin" valueType="num">
                                      <p:cBhvr>
                                        <p:cTn id="102" dur="1230" accel="100000" fill="hold">
                                          <p:stCondLst>
                                            <p:cond delay="770"/>
                                          </p:stCondLst>
                                        </p:cTn>
                                        <p:tgtEl>
                                          <p:spTgt spid="19467"/>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animBg="1"/>
      <p:bldP spid="19463" grpId="0" animBg="1"/>
      <p:bldP spid="19464" grpId="0" animBg="1"/>
      <p:bldP spid="19465" grpId="0" animBg="1"/>
      <p:bldP spid="19466" grpId="0" animBg="1"/>
      <p:bldP spid="1946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C2A31EFC-11B6-4D18-81AE-A64AA6ED7A64}"/>
              </a:ext>
            </a:extLst>
          </p:cNvPr>
          <p:cNvSpPr>
            <a:spLocks noGrp="1" noChangeArrowheads="1"/>
          </p:cNvSpPr>
          <p:nvPr>
            <p:ph type="title"/>
          </p:nvPr>
        </p:nvSpPr>
        <p:spPr>
          <a:xfrm>
            <a:off x="0" y="0"/>
            <a:ext cx="9144000" cy="3429000"/>
          </a:xfrm>
          <a:solidFill>
            <a:srgbClr val="FFFF00"/>
          </a:solidFill>
        </p:spPr>
        <p:txBody>
          <a:bodyPr/>
          <a:lstStyle/>
          <a:p>
            <a:pPr marL="457200" algn="l"/>
            <a:r>
              <a:rPr lang="en-US" altLang="en-US">
                <a:latin typeface="Pythagoras" pitchFamily="2" charset="0"/>
              </a:rPr>
              <a:t>Divorce </a:t>
            </a:r>
            <a:r>
              <a:rPr lang="en-US" altLang="en-US">
                <a:solidFill>
                  <a:srgbClr val="FF3300"/>
                </a:solidFill>
                <a:latin typeface="Pythagoras" pitchFamily="2" charset="0"/>
              </a:rPr>
              <a:t>IS</a:t>
            </a:r>
            <a:r>
              <a:rPr lang="en-US" altLang="en-US">
                <a:latin typeface="Pythagoras" pitchFamily="2" charset="0"/>
              </a:rPr>
              <a:t> Divorce</a:t>
            </a:r>
            <a:br>
              <a:rPr lang="en-US" altLang="en-US">
                <a:latin typeface="Pythagoras" pitchFamily="2" charset="0"/>
              </a:rPr>
            </a:br>
            <a:r>
              <a:rPr lang="en-US" altLang="en-US" sz="2400"/>
              <a:t>"And unto the married I command, yet not I, but the Lord,     Let not the wife depart from her husband:  But and if she depart, let her remain unmarried, or be reconciled to her husband: and let not the husband put away his wife."</a:t>
            </a:r>
            <a:br>
              <a:rPr lang="en-US" altLang="en-US" sz="2400"/>
            </a:br>
            <a:r>
              <a:rPr lang="en-US" altLang="en-US" sz="2400"/>
              <a:t>					            </a:t>
            </a:r>
            <a:r>
              <a:rPr lang="en-US" altLang="en-US" sz="2400" i="1"/>
              <a:t>(1 Corinthians 7:10-11)</a:t>
            </a:r>
            <a:br>
              <a:rPr lang="en-US" altLang="en-US" sz="2400" i="1"/>
            </a:br>
            <a:endParaRPr lang="en-US" altLang="en-US" sz="2400" i="1"/>
          </a:p>
        </p:txBody>
      </p:sp>
      <p:sp>
        <p:nvSpPr>
          <p:cNvPr id="22531" name="Rectangle 3">
            <a:extLst>
              <a:ext uri="{FF2B5EF4-FFF2-40B4-BE49-F238E27FC236}">
                <a16:creationId xmlns:a16="http://schemas.microsoft.com/office/drawing/2014/main" id="{8D5297EE-137A-40E6-B38E-8D2FFCC44400}"/>
              </a:ext>
            </a:extLst>
          </p:cNvPr>
          <p:cNvSpPr>
            <a:spLocks noGrp="1" noChangeArrowheads="1"/>
          </p:cNvSpPr>
          <p:nvPr>
            <p:ph type="body" idx="1"/>
          </p:nvPr>
        </p:nvSpPr>
        <p:spPr>
          <a:xfrm>
            <a:off x="0" y="3429000"/>
            <a:ext cx="9144000" cy="3429000"/>
          </a:xfrm>
          <a:solidFill>
            <a:schemeClr val="accent1"/>
          </a:solidFill>
        </p:spPr>
        <p:txBody>
          <a:bodyPr/>
          <a:lstStyle/>
          <a:p>
            <a:pPr marL="457200" indent="0">
              <a:buFontTx/>
              <a:buNone/>
            </a:pPr>
            <a:r>
              <a:rPr lang="en-US" altLang="en-US" sz="4400">
                <a:latin typeface="Pythagoras" pitchFamily="2" charset="0"/>
              </a:rPr>
              <a:t>Marriage </a:t>
            </a:r>
            <a:r>
              <a:rPr lang="en-US" altLang="en-US" sz="4400">
                <a:solidFill>
                  <a:srgbClr val="FF3300"/>
                </a:solidFill>
                <a:latin typeface="Pythagoras" pitchFamily="2" charset="0"/>
              </a:rPr>
              <a:t>IS</a:t>
            </a:r>
            <a:r>
              <a:rPr lang="en-US" altLang="en-US" sz="4400">
                <a:latin typeface="Pythagoras" pitchFamily="2" charset="0"/>
              </a:rPr>
              <a:t> Marriage</a:t>
            </a:r>
          </a:p>
          <a:p>
            <a:pPr marL="457200" indent="0">
              <a:buFontTx/>
              <a:buNone/>
            </a:pPr>
            <a:r>
              <a:rPr lang="en-US" altLang="en-US" sz="2400"/>
              <a:t>"For Herod himself had sent forth and laid hold upon John, and bound him in prison for Herodias' sake, his brother Philip's wife: for he had married her.  For John had said unto Herod, It is not lawful for thee to have thy brother's wife."  									   </a:t>
            </a:r>
            <a:r>
              <a:rPr lang="en-US" altLang="en-US" sz="2400" i="1"/>
              <a:t>(Mark 6:17-18)</a:t>
            </a:r>
          </a:p>
        </p:txBody>
      </p:sp>
      <p:sp>
        <p:nvSpPr>
          <p:cNvPr id="22532" name="Oval 4">
            <a:extLst>
              <a:ext uri="{FF2B5EF4-FFF2-40B4-BE49-F238E27FC236}">
                <a16:creationId xmlns:a16="http://schemas.microsoft.com/office/drawing/2014/main" id="{269D1653-2CE9-478F-9554-10441A7206C1}"/>
              </a:ext>
            </a:extLst>
          </p:cNvPr>
          <p:cNvSpPr>
            <a:spLocks noChangeArrowheads="1"/>
          </p:cNvSpPr>
          <p:nvPr/>
        </p:nvSpPr>
        <p:spPr bwMode="auto">
          <a:xfrm>
            <a:off x="2438400" y="1600200"/>
            <a:ext cx="2590800" cy="533400"/>
          </a:xfrm>
          <a:prstGeom prst="ellipse">
            <a:avLst/>
          </a:prstGeom>
          <a:noFill/>
          <a:ln w="38100" algn="ctr">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533" name="Oval 5">
            <a:extLst>
              <a:ext uri="{FF2B5EF4-FFF2-40B4-BE49-F238E27FC236}">
                <a16:creationId xmlns:a16="http://schemas.microsoft.com/office/drawing/2014/main" id="{00031991-5711-42AC-97E7-45FDB099E608}"/>
              </a:ext>
            </a:extLst>
          </p:cNvPr>
          <p:cNvSpPr>
            <a:spLocks noChangeArrowheads="1"/>
          </p:cNvSpPr>
          <p:nvPr/>
        </p:nvSpPr>
        <p:spPr bwMode="auto">
          <a:xfrm>
            <a:off x="2590800" y="4876800"/>
            <a:ext cx="1219200" cy="533400"/>
          </a:xfrm>
          <a:prstGeom prst="ellipse">
            <a:avLst/>
          </a:prstGeom>
          <a:noFill/>
          <a:ln w="38100" algn="ctr">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push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nodeType="clickEffect">
                                  <p:stCondLst>
                                    <p:cond delay="0"/>
                                  </p:stCondLst>
                                  <p:childTnLst>
                                    <p:set>
                                      <p:cBhvr>
                                        <p:cTn id="6" dur="1" fill="hold">
                                          <p:stCondLst>
                                            <p:cond delay="0"/>
                                          </p:stCondLst>
                                        </p:cTn>
                                        <p:tgtEl>
                                          <p:spTgt spid="22532"/>
                                        </p:tgtEl>
                                        <p:attrNameLst>
                                          <p:attrName>style.visibility</p:attrName>
                                        </p:attrNameLst>
                                      </p:cBhvr>
                                      <p:to>
                                        <p:strVal val="visible"/>
                                      </p:to>
                                    </p:set>
                                    <p:animEffect transition="in" filter="wheel(1)">
                                      <p:cBhvr>
                                        <p:cTn id="7" dur="2000"/>
                                        <p:tgtEl>
                                          <p:spTgt spid="225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2531">
                                            <p:bg/>
                                          </p:spTgt>
                                        </p:tgtEl>
                                        <p:attrNameLst>
                                          <p:attrName>style.visibility</p:attrName>
                                        </p:attrNameLst>
                                      </p:cBhvr>
                                      <p:to>
                                        <p:strVal val="visible"/>
                                      </p:to>
                                    </p:set>
                                    <p:animEffect transition="in" filter="dissolve">
                                      <p:cBhvr>
                                        <p:cTn id="12" dur="500"/>
                                        <p:tgtEl>
                                          <p:spTgt spid="22531">
                                            <p:bg/>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22531">
                                            <p:txEl>
                                              <p:pRg st="0" end="0"/>
                                            </p:txEl>
                                          </p:spTgt>
                                        </p:tgtEl>
                                        <p:attrNameLst>
                                          <p:attrName>style.visibility</p:attrName>
                                        </p:attrNameLst>
                                      </p:cBhvr>
                                      <p:to>
                                        <p:strVal val="visible"/>
                                      </p:to>
                                    </p:set>
                                    <p:animEffect transition="in" filter="dissolve">
                                      <p:cBhvr>
                                        <p:cTn id="15" dur="500"/>
                                        <p:tgtEl>
                                          <p:spTgt spid="22531">
                                            <p:txEl>
                                              <p:pRg st="0" end="0"/>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22531">
                                            <p:txEl>
                                              <p:pRg st="1" end="1"/>
                                            </p:txEl>
                                          </p:spTgt>
                                        </p:tgtEl>
                                        <p:attrNameLst>
                                          <p:attrName>style.visibility</p:attrName>
                                        </p:attrNameLst>
                                      </p:cBhvr>
                                      <p:to>
                                        <p:strVal val="visible"/>
                                      </p:to>
                                    </p:set>
                                    <p:animEffect transition="in" filter="dissolve">
                                      <p:cBhvr>
                                        <p:cTn id="18" dur="500"/>
                                        <p:tgtEl>
                                          <p:spTgt spid="22531">
                                            <p:txEl>
                                              <p:pRg st="1" end="1"/>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1" presetClass="entr" presetSubtype="1" fill="hold" nodeType="clickEffect">
                                  <p:stCondLst>
                                    <p:cond delay="0"/>
                                  </p:stCondLst>
                                  <p:childTnLst>
                                    <p:set>
                                      <p:cBhvr>
                                        <p:cTn id="22" dur="1" fill="hold">
                                          <p:stCondLst>
                                            <p:cond delay="0"/>
                                          </p:stCondLst>
                                        </p:cTn>
                                        <p:tgtEl>
                                          <p:spTgt spid="22533"/>
                                        </p:tgtEl>
                                        <p:attrNameLst>
                                          <p:attrName>style.visibility</p:attrName>
                                        </p:attrNameLst>
                                      </p:cBhvr>
                                      <p:to>
                                        <p:strVal val="visible"/>
                                      </p:to>
                                    </p:set>
                                    <p:animEffect transition="in" filter="wheel(1)">
                                      <p:cBhvr>
                                        <p:cTn id="23" dur="2000"/>
                                        <p:tgtEl>
                                          <p:spTgt spid="225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E849E353-BAC6-47FA-99D0-8568C024091E}"/>
              </a:ext>
            </a:extLst>
          </p:cNvPr>
          <p:cNvSpPr>
            <a:spLocks noChangeArrowheads="1"/>
          </p:cNvSpPr>
          <p:nvPr/>
        </p:nvSpPr>
        <p:spPr bwMode="auto">
          <a:xfrm>
            <a:off x="0" y="3352800"/>
            <a:ext cx="9144000" cy="3505200"/>
          </a:xfrm>
          <a:prstGeom prst="rect">
            <a:avLst/>
          </a:prstGeom>
          <a:solidFill>
            <a:srgbClr val="FFFF66"/>
          </a:solidFill>
          <a:ln>
            <a:noFill/>
          </a:ln>
          <a:effectLst/>
          <a:extLst>
            <a:ext uri="{91240B29-F687-4F45-9708-019B960494DF}">
              <a14:hiddenLine xmlns:a14="http://schemas.microsoft.com/office/drawing/2010/main" w="123825" algn="ctr">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579" name="Rectangle 3">
            <a:extLst>
              <a:ext uri="{FF2B5EF4-FFF2-40B4-BE49-F238E27FC236}">
                <a16:creationId xmlns:a16="http://schemas.microsoft.com/office/drawing/2014/main" id="{C0ECE908-8C65-4A05-8AFC-B295952491CB}"/>
              </a:ext>
            </a:extLst>
          </p:cNvPr>
          <p:cNvSpPr>
            <a:spLocks noGrp="1" noChangeArrowheads="1"/>
          </p:cNvSpPr>
          <p:nvPr>
            <p:ph type="title"/>
          </p:nvPr>
        </p:nvSpPr>
        <p:spPr>
          <a:xfrm>
            <a:off x="0" y="0"/>
            <a:ext cx="9144000" cy="1143000"/>
          </a:xfrm>
          <a:solidFill>
            <a:srgbClr val="00FF00"/>
          </a:solidFill>
        </p:spPr>
        <p:txBody>
          <a:bodyPr/>
          <a:lstStyle/>
          <a:p>
            <a:pPr>
              <a:lnSpc>
                <a:spcPct val="90000"/>
              </a:lnSpc>
              <a:buClr>
                <a:srgbClr val="3399FF"/>
              </a:buClr>
            </a:pPr>
            <a:r>
              <a:rPr lang="en-US" altLang="en-US" sz="4000" b="1">
                <a:solidFill>
                  <a:srgbClr val="FF0000"/>
                </a:solidFill>
                <a:latin typeface="Eras Demi ITC" panose="020B0805030504020804" pitchFamily="34" charset="0"/>
              </a:rPr>
              <a:t>It </a:t>
            </a:r>
            <a:r>
              <a:rPr lang="en-US" altLang="en-US" sz="4000" b="1" u="sng">
                <a:solidFill>
                  <a:srgbClr val="FF0000"/>
                </a:solidFill>
                <a:latin typeface="Eras Demi ITC" panose="020B0805030504020804" pitchFamily="34" charset="0"/>
              </a:rPr>
              <a:t>IS</a:t>
            </a:r>
            <a:r>
              <a:rPr lang="en-US" altLang="en-US" sz="4000" b="1">
                <a:solidFill>
                  <a:srgbClr val="FF0000"/>
                </a:solidFill>
                <a:latin typeface="Eras Demi ITC" panose="020B0805030504020804" pitchFamily="34" charset="0"/>
              </a:rPr>
              <a:t> Possible to ‘Put Away’ An Innocent Spouse</a:t>
            </a:r>
            <a:r>
              <a:rPr lang="en-US" altLang="en-US" sz="4000">
                <a:latin typeface="Eras Demi ITC" panose="020B0805030504020804" pitchFamily="34" charset="0"/>
              </a:rPr>
              <a:t>  </a:t>
            </a:r>
          </a:p>
        </p:txBody>
      </p:sp>
      <p:sp>
        <p:nvSpPr>
          <p:cNvPr id="24580" name="Rectangle 4">
            <a:extLst>
              <a:ext uri="{FF2B5EF4-FFF2-40B4-BE49-F238E27FC236}">
                <a16:creationId xmlns:a16="http://schemas.microsoft.com/office/drawing/2014/main" id="{E163075E-B723-4ED0-A1F0-180DD78BA774}"/>
              </a:ext>
            </a:extLst>
          </p:cNvPr>
          <p:cNvSpPr>
            <a:spLocks noGrp="1" noChangeArrowheads="1"/>
          </p:cNvSpPr>
          <p:nvPr>
            <p:ph type="body" idx="1"/>
          </p:nvPr>
        </p:nvSpPr>
        <p:spPr>
          <a:xfrm>
            <a:off x="457200" y="1371600"/>
            <a:ext cx="8229600" cy="4754563"/>
          </a:xfrm>
        </p:spPr>
        <p:txBody>
          <a:bodyPr/>
          <a:lstStyle/>
          <a:p>
            <a:pPr>
              <a:lnSpc>
                <a:spcPct val="90000"/>
              </a:lnSpc>
              <a:buClr>
                <a:srgbClr val="3399FF"/>
              </a:buClr>
              <a:buFontTx/>
              <a:buNone/>
            </a:pPr>
            <a:r>
              <a:rPr lang="en-US" altLang="en-US" sz="2800"/>
              <a:t>“Whosoever putteth away his wife, and marrieth another, committeth adultery: and whosoever marrieth her that is put away from her husband committeth adultery.”  </a:t>
            </a:r>
            <a:r>
              <a:rPr lang="en-US" altLang="en-US" sz="2800" i="1">
                <a:solidFill>
                  <a:srgbClr val="FF0000"/>
                </a:solidFill>
              </a:rPr>
              <a:t>(Luke 16:18)</a:t>
            </a:r>
          </a:p>
          <a:p>
            <a:pPr>
              <a:lnSpc>
                <a:spcPct val="90000"/>
              </a:lnSpc>
              <a:buClr>
                <a:srgbClr val="3399FF"/>
              </a:buClr>
              <a:buFontTx/>
              <a:buNone/>
            </a:pPr>
            <a:endParaRPr lang="en-US" altLang="en-US" sz="2800" i="1">
              <a:solidFill>
                <a:srgbClr val="FF0000"/>
              </a:solidFill>
            </a:endParaRPr>
          </a:p>
          <a:p>
            <a:pPr>
              <a:lnSpc>
                <a:spcPct val="90000"/>
              </a:lnSpc>
              <a:buClr>
                <a:srgbClr val="3399FF"/>
              </a:buClr>
              <a:buFontTx/>
              <a:buNone/>
            </a:pPr>
            <a:r>
              <a:rPr lang="en-US" altLang="en-US" sz="2800" b="1" i="1">
                <a:solidFill>
                  <a:srgbClr val="FF0000"/>
                </a:solidFill>
              </a:rPr>
              <a:t>NOTE, in this situation:</a:t>
            </a:r>
            <a:r>
              <a:rPr lang="en-US" altLang="en-US" sz="2800"/>
              <a:t>  </a:t>
            </a:r>
          </a:p>
          <a:p>
            <a:pPr>
              <a:lnSpc>
                <a:spcPct val="90000"/>
              </a:lnSpc>
              <a:buClr>
                <a:srgbClr val="FF0000"/>
              </a:buClr>
              <a:buFont typeface="Wingdings" panose="05000000000000000000" pitchFamily="2" charset="2"/>
              <a:buChar char="Ø"/>
            </a:pPr>
            <a:r>
              <a:rPr lang="en-US" altLang="en-US" sz="2800"/>
              <a:t>The original wife was innocent of fornication. </a:t>
            </a:r>
          </a:p>
          <a:p>
            <a:pPr>
              <a:lnSpc>
                <a:spcPct val="90000"/>
              </a:lnSpc>
              <a:buClr>
                <a:srgbClr val="FF0000"/>
              </a:buClr>
              <a:buFont typeface="Wingdings" panose="05000000000000000000" pitchFamily="2" charset="2"/>
              <a:buChar char="Ø"/>
            </a:pPr>
            <a:r>
              <a:rPr lang="en-US" altLang="en-US" sz="2800"/>
              <a:t>We know this because the husband commits adultery when he remarries.</a:t>
            </a:r>
          </a:p>
          <a:p>
            <a:pPr>
              <a:lnSpc>
                <a:spcPct val="90000"/>
              </a:lnSpc>
              <a:buClr>
                <a:srgbClr val="FF0000"/>
              </a:buClr>
              <a:buFont typeface="Wingdings" panose="05000000000000000000" pitchFamily="2" charset="2"/>
              <a:buChar char="Ø"/>
            </a:pPr>
            <a:r>
              <a:rPr lang="en-US" altLang="en-US" sz="2800"/>
              <a:t>Yet “whosoever marrieth her that is put away from her husband committeth adultery.”</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nodeType="clickEffect">
                                  <p:stCondLst>
                                    <p:cond delay="0"/>
                                  </p:stCondLst>
                                  <p:childTnLst>
                                    <p:set>
                                      <p:cBhvr>
                                        <p:cTn id="6" dur="1" fill="hold">
                                          <p:stCondLst>
                                            <p:cond delay="0"/>
                                          </p:stCondLst>
                                        </p:cTn>
                                        <p:tgtEl>
                                          <p:spTgt spid="24580">
                                            <p:txEl>
                                              <p:pRg st="0" end="0"/>
                                            </p:txEl>
                                          </p:spTgt>
                                        </p:tgtEl>
                                        <p:attrNameLst>
                                          <p:attrName>style.visibility</p:attrName>
                                        </p:attrNameLst>
                                      </p:cBhvr>
                                      <p:to>
                                        <p:strVal val="visible"/>
                                      </p:to>
                                    </p:set>
                                    <p:anim calcmode="lin" valueType="num">
                                      <p:cBhvr>
                                        <p:cTn id="7" dur="500" fill="hold"/>
                                        <p:tgtEl>
                                          <p:spTgt spid="24580">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4580">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8" fill="hold" nodeType="clickEffect">
                                  <p:stCondLst>
                                    <p:cond delay="0"/>
                                  </p:stCondLst>
                                  <p:childTnLst>
                                    <p:set>
                                      <p:cBhvr>
                                        <p:cTn id="12" dur="1" fill="hold">
                                          <p:stCondLst>
                                            <p:cond delay="0"/>
                                          </p:stCondLst>
                                        </p:cTn>
                                        <p:tgtEl>
                                          <p:spTgt spid="24580">
                                            <p:txEl>
                                              <p:pRg st="2" end="2"/>
                                            </p:txEl>
                                          </p:spTgt>
                                        </p:tgtEl>
                                        <p:attrNameLst>
                                          <p:attrName>style.visibility</p:attrName>
                                        </p:attrNameLst>
                                      </p:cBhvr>
                                      <p:to>
                                        <p:strVal val="visible"/>
                                      </p:to>
                                    </p:set>
                                    <p:animEffect transition="in" filter="wipe(left)">
                                      <p:cBhvr>
                                        <p:cTn id="13" dur="500"/>
                                        <p:tgtEl>
                                          <p:spTgt spid="24580">
                                            <p:txEl>
                                              <p:pRg st="2" end="2"/>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24578"/>
                                        </p:tgtEl>
                                        <p:attrNameLst>
                                          <p:attrName>style.visibility</p:attrName>
                                        </p:attrNameLst>
                                      </p:cBhvr>
                                      <p:to>
                                        <p:strVal val="visible"/>
                                      </p:to>
                                    </p:set>
                                    <p:animEffect transition="in" filter="dissolve">
                                      <p:cBhvr>
                                        <p:cTn id="16" dur="500"/>
                                        <p:tgtEl>
                                          <p:spTgt spid="24578"/>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nodeType="clickEffect">
                                  <p:stCondLst>
                                    <p:cond delay="0"/>
                                  </p:stCondLst>
                                  <p:childTnLst>
                                    <p:set>
                                      <p:cBhvr>
                                        <p:cTn id="20" dur="1" fill="hold">
                                          <p:stCondLst>
                                            <p:cond delay="0"/>
                                          </p:stCondLst>
                                        </p:cTn>
                                        <p:tgtEl>
                                          <p:spTgt spid="24580">
                                            <p:txEl>
                                              <p:pRg st="3" end="3"/>
                                            </p:txEl>
                                          </p:spTgt>
                                        </p:tgtEl>
                                        <p:attrNameLst>
                                          <p:attrName>style.visibility</p:attrName>
                                        </p:attrNameLst>
                                      </p:cBhvr>
                                      <p:to>
                                        <p:strVal val="visible"/>
                                      </p:to>
                                    </p:set>
                                    <p:animEffect transition="in" filter="wipe(left)">
                                      <p:cBhvr>
                                        <p:cTn id="21" dur="500"/>
                                        <p:tgtEl>
                                          <p:spTgt spid="24580">
                                            <p:txEl>
                                              <p:pRg st="3" end="3"/>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nodeType="clickEffect">
                                  <p:stCondLst>
                                    <p:cond delay="0"/>
                                  </p:stCondLst>
                                  <p:childTnLst>
                                    <p:set>
                                      <p:cBhvr>
                                        <p:cTn id="25" dur="1" fill="hold">
                                          <p:stCondLst>
                                            <p:cond delay="0"/>
                                          </p:stCondLst>
                                        </p:cTn>
                                        <p:tgtEl>
                                          <p:spTgt spid="24580">
                                            <p:txEl>
                                              <p:pRg st="4" end="4"/>
                                            </p:txEl>
                                          </p:spTgt>
                                        </p:tgtEl>
                                        <p:attrNameLst>
                                          <p:attrName>style.visibility</p:attrName>
                                        </p:attrNameLst>
                                      </p:cBhvr>
                                      <p:to>
                                        <p:strVal val="visible"/>
                                      </p:to>
                                    </p:set>
                                    <p:animEffect transition="in" filter="wipe(left)">
                                      <p:cBhvr>
                                        <p:cTn id="26" dur="500"/>
                                        <p:tgtEl>
                                          <p:spTgt spid="24580">
                                            <p:txEl>
                                              <p:pRg st="4" end="4"/>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8" fill="hold" nodeType="clickEffect">
                                  <p:stCondLst>
                                    <p:cond delay="0"/>
                                  </p:stCondLst>
                                  <p:childTnLst>
                                    <p:set>
                                      <p:cBhvr>
                                        <p:cTn id="30" dur="1" fill="hold">
                                          <p:stCondLst>
                                            <p:cond delay="0"/>
                                          </p:stCondLst>
                                        </p:cTn>
                                        <p:tgtEl>
                                          <p:spTgt spid="24580">
                                            <p:txEl>
                                              <p:pRg st="5" end="5"/>
                                            </p:txEl>
                                          </p:spTgt>
                                        </p:tgtEl>
                                        <p:attrNameLst>
                                          <p:attrName>style.visibility</p:attrName>
                                        </p:attrNameLst>
                                      </p:cBhvr>
                                      <p:to>
                                        <p:strVal val="visible"/>
                                      </p:to>
                                    </p:set>
                                    <p:animEffect transition="in" filter="wipe(left)">
                                      <p:cBhvr>
                                        <p:cTn id="31" dur="500"/>
                                        <p:tgtEl>
                                          <p:spTgt spid="2458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3C8D1369-1C5F-4160-88CF-67362113D413}"/>
              </a:ext>
            </a:extLst>
          </p:cNvPr>
          <p:cNvSpPr>
            <a:spLocks noChangeArrowheads="1"/>
          </p:cNvSpPr>
          <p:nvPr/>
        </p:nvSpPr>
        <p:spPr bwMode="auto">
          <a:xfrm>
            <a:off x="0" y="3352800"/>
            <a:ext cx="9144000" cy="3505200"/>
          </a:xfrm>
          <a:prstGeom prst="rect">
            <a:avLst/>
          </a:prstGeom>
          <a:solidFill>
            <a:srgbClr val="FFFF66"/>
          </a:solidFill>
          <a:ln>
            <a:noFill/>
          </a:ln>
          <a:effectLst/>
          <a:extLst>
            <a:ext uri="{91240B29-F687-4F45-9708-019B960494DF}">
              <a14:hiddenLine xmlns:a14="http://schemas.microsoft.com/office/drawing/2010/main" w="123825" algn="ctr">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603" name="Rectangle 3">
            <a:extLst>
              <a:ext uri="{FF2B5EF4-FFF2-40B4-BE49-F238E27FC236}">
                <a16:creationId xmlns:a16="http://schemas.microsoft.com/office/drawing/2014/main" id="{E3015A94-FA58-4060-A5D5-6FAE73071B3B}"/>
              </a:ext>
            </a:extLst>
          </p:cNvPr>
          <p:cNvSpPr>
            <a:spLocks noGrp="1" noChangeArrowheads="1"/>
          </p:cNvSpPr>
          <p:nvPr>
            <p:ph type="body" idx="1"/>
          </p:nvPr>
        </p:nvSpPr>
        <p:spPr>
          <a:xfrm>
            <a:off x="457200" y="1219200"/>
            <a:ext cx="8229600" cy="4525963"/>
          </a:xfrm>
        </p:spPr>
        <p:txBody>
          <a:bodyPr/>
          <a:lstStyle/>
          <a:p>
            <a:pPr>
              <a:lnSpc>
                <a:spcPct val="90000"/>
              </a:lnSpc>
              <a:buClr>
                <a:srgbClr val="FF0000"/>
              </a:buClr>
              <a:buFont typeface="Wingdings" panose="05000000000000000000" pitchFamily="2" charset="2"/>
              <a:buNone/>
            </a:pPr>
            <a:r>
              <a:rPr lang="en-US" altLang="en-US" sz="2800" dirty="0"/>
              <a:t>“And I say unto you, Whosoever shall put away his wife, </a:t>
            </a:r>
            <a:r>
              <a:rPr lang="en-US" altLang="en-US" sz="2800" dirty="0">
                <a:solidFill>
                  <a:schemeClr val="bg1">
                    <a:lumMod val="75000"/>
                  </a:schemeClr>
                </a:solidFill>
              </a:rPr>
              <a:t>(except it be for fornication,) </a:t>
            </a:r>
            <a:r>
              <a:rPr lang="en-US" altLang="en-US" sz="2800" dirty="0"/>
              <a:t>and shall marry another, </a:t>
            </a:r>
            <a:r>
              <a:rPr lang="en-US" altLang="en-US" sz="2800" dirty="0" err="1"/>
              <a:t>committeth</a:t>
            </a:r>
            <a:r>
              <a:rPr lang="en-US" altLang="en-US" sz="2800" dirty="0"/>
              <a:t> adultery: and whoso </a:t>
            </a:r>
            <a:r>
              <a:rPr lang="en-US" altLang="en-US" sz="2800" dirty="0" err="1"/>
              <a:t>marrieth</a:t>
            </a:r>
            <a:r>
              <a:rPr lang="en-US" altLang="en-US" sz="2800" dirty="0"/>
              <a:t> her which is put away doth commit adultery.”  </a:t>
            </a:r>
            <a:r>
              <a:rPr lang="en-US" altLang="en-US" sz="2800" i="1" dirty="0">
                <a:solidFill>
                  <a:srgbClr val="FF0000"/>
                </a:solidFill>
              </a:rPr>
              <a:t>(Matthew 19:9)</a:t>
            </a:r>
          </a:p>
          <a:p>
            <a:pPr>
              <a:lnSpc>
                <a:spcPct val="90000"/>
              </a:lnSpc>
              <a:buClr>
                <a:srgbClr val="FF0000"/>
              </a:buClr>
              <a:buFont typeface="Wingdings" panose="05000000000000000000" pitchFamily="2" charset="2"/>
              <a:buChar char="Ø"/>
            </a:pPr>
            <a:endParaRPr lang="en-US" altLang="en-US" sz="2800" i="1" dirty="0">
              <a:solidFill>
                <a:srgbClr val="FF0000"/>
              </a:solidFill>
            </a:endParaRPr>
          </a:p>
          <a:p>
            <a:pPr>
              <a:lnSpc>
                <a:spcPct val="90000"/>
              </a:lnSpc>
              <a:buClr>
                <a:srgbClr val="FF0000"/>
              </a:buClr>
              <a:buFont typeface="Wingdings" panose="05000000000000000000" pitchFamily="2" charset="2"/>
              <a:buNone/>
            </a:pPr>
            <a:r>
              <a:rPr lang="en-US" altLang="en-US" sz="2800" b="1" i="1" dirty="0">
                <a:solidFill>
                  <a:srgbClr val="FF0000"/>
                </a:solidFill>
              </a:rPr>
              <a:t>NOTE, in this situation:</a:t>
            </a:r>
          </a:p>
          <a:p>
            <a:pPr>
              <a:lnSpc>
                <a:spcPct val="90000"/>
              </a:lnSpc>
              <a:buClr>
                <a:srgbClr val="FF0000"/>
              </a:buClr>
              <a:buFont typeface="Wingdings" panose="05000000000000000000" pitchFamily="2" charset="2"/>
              <a:buChar char="Ø"/>
            </a:pPr>
            <a:r>
              <a:rPr lang="en-US" altLang="en-US" sz="2800" dirty="0"/>
              <a:t>The original wife was innocent of fornication.</a:t>
            </a:r>
          </a:p>
          <a:p>
            <a:pPr>
              <a:lnSpc>
                <a:spcPct val="90000"/>
              </a:lnSpc>
              <a:buClr>
                <a:srgbClr val="FF0000"/>
              </a:buClr>
              <a:buFont typeface="Wingdings" panose="05000000000000000000" pitchFamily="2" charset="2"/>
              <a:buChar char="Ø"/>
            </a:pPr>
            <a:r>
              <a:rPr lang="en-US" altLang="en-US" sz="2800" dirty="0"/>
              <a:t>We know this because her husband commits adultery when he remarries.</a:t>
            </a:r>
          </a:p>
          <a:p>
            <a:pPr>
              <a:lnSpc>
                <a:spcPct val="90000"/>
              </a:lnSpc>
              <a:buClr>
                <a:srgbClr val="FF0000"/>
              </a:buClr>
              <a:buFont typeface="Wingdings" panose="05000000000000000000" pitchFamily="2" charset="2"/>
              <a:buChar char="Ø"/>
            </a:pPr>
            <a:r>
              <a:rPr lang="en-US" altLang="en-US" sz="2800" dirty="0"/>
              <a:t>Yet, “whoso </a:t>
            </a:r>
            <a:r>
              <a:rPr lang="en-US" altLang="en-US" sz="2800" dirty="0" err="1"/>
              <a:t>marrieth</a:t>
            </a:r>
            <a:r>
              <a:rPr lang="en-US" altLang="en-US" sz="2800" dirty="0"/>
              <a:t> her which is put away doth commit adultery.”</a:t>
            </a:r>
          </a:p>
        </p:txBody>
      </p:sp>
      <p:sp>
        <p:nvSpPr>
          <p:cNvPr id="25604" name="Rectangle 4">
            <a:extLst>
              <a:ext uri="{FF2B5EF4-FFF2-40B4-BE49-F238E27FC236}">
                <a16:creationId xmlns:a16="http://schemas.microsoft.com/office/drawing/2014/main" id="{6322E63C-5734-4291-A29F-82FE97C3FF01}"/>
              </a:ext>
            </a:extLst>
          </p:cNvPr>
          <p:cNvSpPr>
            <a:spLocks noGrp="1" noChangeArrowheads="1"/>
          </p:cNvSpPr>
          <p:nvPr>
            <p:ph type="title"/>
          </p:nvPr>
        </p:nvSpPr>
        <p:spPr>
          <a:xfrm>
            <a:off x="0" y="0"/>
            <a:ext cx="9144000" cy="1143000"/>
          </a:xfrm>
          <a:solidFill>
            <a:srgbClr val="00FF00"/>
          </a:solidFill>
          <a:ln/>
        </p:spPr>
        <p:txBody>
          <a:bodyPr/>
          <a:lstStyle/>
          <a:p>
            <a:pPr>
              <a:lnSpc>
                <a:spcPct val="90000"/>
              </a:lnSpc>
              <a:buClr>
                <a:srgbClr val="3399FF"/>
              </a:buClr>
            </a:pPr>
            <a:r>
              <a:rPr lang="en-US" altLang="en-US" sz="4000" b="1">
                <a:solidFill>
                  <a:srgbClr val="FF0000"/>
                </a:solidFill>
                <a:latin typeface="Eras Demi ITC" panose="020B0805030504020804" pitchFamily="34" charset="0"/>
              </a:rPr>
              <a:t>It </a:t>
            </a:r>
            <a:r>
              <a:rPr lang="en-US" altLang="en-US" sz="4000" b="1" u="sng">
                <a:solidFill>
                  <a:srgbClr val="FF0000"/>
                </a:solidFill>
                <a:latin typeface="Eras Demi ITC" panose="020B0805030504020804" pitchFamily="34" charset="0"/>
              </a:rPr>
              <a:t>IS</a:t>
            </a:r>
            <a:r>
              <a:rPr lang="en-US" altLang="en-US" sz="4000" b="1">
                <a:solidFill>
                  <a:srgbClr val="FF0000"/>
                </a:solidFill>
                <a:latin typeface="Eras Demi ITC" panose="020B0805030504020804" pitchFamily="34" charset="0"/>
              </a:rPr>
              <a:t> Possible to ‘Put Away’ An Innocent Spouse</a:t>
            </a:r>
            <a:r>
              <a:rPr lang="en-US" altLang="en-US" sz="4000">
                <a:solidFill>
                  <a:srgbClr val="FF0000"/>
                </a:solidFill>
                <a:latin typeface="Eras Demi ITC" panose="020B0805030504020804" pitchFamily="34" charset="0"/>
              </a:rPr>
              <a:t>  </a:t>
            </a: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 calcmode="lin" valueType="num">
                                      <p:cBhvr>
                                        <p:cTn id="7" dur="500" fill="hold"/>
                                        <p:tgtEl>
                                          <p:spTgt spid="2560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560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8" fill="hold" nodeType="clickEffect">
                                  <p:stCondLst>
                                    <p:cond delay="0"/>
                                  </p:stCondLst>
                                  <p:childTnLst>
                                    <p:set>
                                      <p:cBhvr>
                                        <p:cTn id="12" dur="1" fill="hold">
                                          <p:stCondLst>
                                            <p:cond delay="0"/>
                                          </p:stCondLst>
                                        </p:cTn>
                                        <p:tgtEl>
                                          <p:spTgt spid="25603">
                                            <p:txEl>
                                              <p:pRg st="2" end="2"/>
                                            </p:txEl>
                                          </p:spTgt>
                                        </p:tgtEl>
                                        <p:attrNameLst>
                                          <p:attrName>style.visibility</p:attrName>
                                        </p:attrNameLst>
                                      </p:cBhvr>
                                      <p:to>
                                        <p:strVal val="visible"/>
                                      </p:to>
                                    </p:set>
                                    <p:animEffect transition="in" filter="wipe(left)">
                                      <p:cBhvr>
                                        <p:cTn id="13" dur="500"/>
                                        <p:tgtEl>
                                          <p:spTgt spid="25603">
                                            <p:txEl>
                                              <p:pRg st="2" end="2"/>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25602"/>
                                        </p:tgtEl>
                                        <p:attrNameLst>
                                          <p:attrName>style.visibility</p:attrName>
                                        </p:attrNameLst>
                                      </p:cBhvr>
                                      <p:to>
                                        <p:strVal val="visible"/>
                                      </p:to>
                                    </p:set>
                                    <p:animEffect transition="in" filter="dissolve">
                                      <p:cBhvr>
                                        <p:cTn id="16" dur="500"/>
                                        <p:tgtEl>
                                          <p:spTgt spid="2560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nodeType="clickEffect">
                                  <p:stCondLst>
                                    <p:cond delay="0"/>
                                  </p:stCondLst>
                                  <p:childTnLst>
                                    <p:set>
                                      <p:cBhvr>
                                        <p:cTn id="20" dur="1" fill="hold">
                                          <p:stCondLst>
                                            <p:cond delay="0"/>
                                          </p:stCondLst>
                                        </p:cTn>
                                        <p:tgtEl>
                                          <p:spTgt spid="25603">
                                            <p:txEl>
                                              <p:pRg st="3" end="3"/>
                                            </p:txEl>
                                          </p:spTgt>
                                        </p:tgtEl>
                                        <p:attrNameLst>
                                          <p:attrName>style.visibility</p:attrName>
                                        </p:attrNameLst>
                                      </p:cBhvr>
                                      <p:to>
                                        <p:strVal val="visible"/>
                                      </p:to>
                                    </p:set>
                                    <p:animEffect transition="in" filter="wipe(left)">
                                      <p:cBhvr>
                                        <p:cTn id="21" dur="500"/>
                                        <p:tgtEl>
                                          <p:spTgt spid="25603">
                                            <p:txEl>
                                              <p:pRg st="3" end="3"/>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nodeType="clickEffect">
                                  <p:stCondLst>
                                    <p:cond delay="0"/>
                                  </p:stCondLst>
                                  <p:childTnLst>
                                    <p:set>
                                      <p:cBhvr>
                                        <p:cTn id="25" dur="1" fill="hold">
                                          <p:stCondLst>
                                            <p:cond delay="0"/>
                                          </p:stCondLst>
                                        </p:cTn>
                                        <p:tgtEl>
                                          <p:spTgt spid="25603">
                                            <p:txEl>
                                              <p:pRg st="4" end="4"/>
                                            </p:txEl>
                                          </p:spTgt>
                                        </p:tgtEl>
                                        <p:attrNameLst>
                                          <p:attrName>style.visibility</p:attrName>
                                        </p:attrNameLst>
                                      </p:cBhvr>
                                      <p:to>
                                        <p:strVal val="visible"/>
                                      </p:to>
                                    </p:set>
                                    <p:animEffect transition="in" filter="wipe(left)">
                                      <p:cBhvr>
                                        <p:cTn id="26" dur="500"/>
                                        <p:tgtEl>
                                          <p:spTgt spid="25603">
                                            <p:txEl>
                                              <p:pRg st="4" end="4"/>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8" fill="hold" nodeType="clickEffect">
                                  <p:stCondLst>
                                    <p:cond delay="0"/>
                                  </p:stCondLst>
                                  <p:childTnLst>
                                    <p:set>
                                      <p:cBhvr>
                                        <p:cTn id="30" dur="1" fill="hold">
                                          <p:stCondLst>
                                            <p:cond delay="0"/>
                                          </p:stCondLst>
                                        </p:cTn>
                                        <p:tgtEl>
                                          <p:spTgt spid="25603">
                                            <p:txEl>
                                              <p:pRg st="5" end="5"/>
                                            </p:txEl>
                                          </p:spTgt>
                                        </p:tgtEl>
                                        <p:attrNameLst>
                                          <p:attrName>style.visibility</p:attrName>
                                        </p:attrNameLst>
                                      </p:cBhvr>
                                      <p:to>
                                        <p:strVal val="visible"/>
                                      </p:to>
                                    </p:set>
                                    <p:animEffect transition="in" filter="wipe(left)">
                                      <p:cBhvr>
                                        <p:cTn id="31" dur="500"/>
                                        <p:tgtEl>
                                          <p:spTgt spid="2560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F14D791D-41E2-4DEA-BD1F-D867D527B6A4}"/>
              </a:ext>
            </a:extLst>
          </p:cNvPr>
          <p:cNvSpPr>
            <a:spLocks noChangeArrowheads="1"/>
          </p:cNvSpPr>
          <p:nvPr/>
        </p:nvSpPr>
        <p:spPr bwMode="auto">
          <a:xfrm>
            <a:off x="0" y="3352800"/>
            <a:ext cx="9144000" cy="3505200"/>
          </a:xfrm>
          <a:prstGeom prst="rect">
            <a:avLst/>
          </a:prstGeom>
          <a:solidFill>
            <a:srgbClr val="FFFF66"/>
          </a:solidFill>
          <a:ln>
            <a:noFill/>
          </a:ln>
          <a:effectLst/>
          <a:extLst>
            <a:ext uri="{91240B29-F687-4F45-9708-019B960494DF}">
              <a14:hiddenLine xmlns:a14="http://schemas.microsoft.com/office/drawing/2010/main" w="123825" algn="ctr">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27" name="Rectangle 3">
            <a:extLst>
              <a:ext uri="{FF2B5EF4-FFF2-40B4-BE49-F238E27FC236}">
                <a16:creationId xmlns:a16="http://schemas.microsoft.com/office/drawing/2014/main" id="{B2D85DC9-9BFF-4CEB-A512-66E0D799F75B}"/>
              </a:ext>
            </a:extLst>
          </p:cNvPr>
          <p:cNvSpPr>
            <a:spLocks noGrp="1" noChangeArrowheads="1"/>
          </p:cNvSpPr>
          <p:nvPr>
            <p:ph type="body" idx="1"/>
          </p:nvPr>
        </p:nvSpPr>
        <p:spPr>
          <a:xfrm>
            <a:off x="457200" y="1143000"/>
            <a:ext cx="8382000" cy="4983163"/>
          </a:xfrm>
        </p:spPr>
        <p:txBody>
          <a:bodyPr/>
          <a:lstStyle/>
          <a:p>
            <a:pPr>
              <a:lnSpc>
                <a:spcPct val="90000"/>
              </a:lnSpc>
              <a:buClr>
                <a:srgbClr val="FF0000"/>
              </a:buClr>
              <a:buFont typeface="Wingdings" panose="05000000000000000000" pitchFamily="2" charset="2"/>
              <a:buNone/>
            </a:pPr>
            <a:r>
              <a:rPr lang="en-US" altLang="en-US" sz="2800" dirty="0"/>
              <a:t>“But I say unto you, That whosoever shall put away his wife, </a:t>
            </a:r>
            <a:r>
              <a:rPr lang="en-US" altLang="en-US" sz="2800" dirty="0">
                <a:solidFill>
                  <a:schemeClr val="bg1">
                    <a:lumMod val="75000"/>
                  </a:schemeClr>
                </a:solidFill>
              </a:rPr>
              <a:t>(saving for the cause of fornication,) </a:t>
            </a:r>
            <a:r>
              <a:rPr lang="en-US" altLang="en-US" sz="2800" dirty="0" err="1"/>
              <a:t>causeth</a:t>
            </a:r>
            <a:r>
              <a:rPr lang="en-US" altLang="en-US" sz="2800" dirty="0"/>
              <a:t> her to commit adultery: and whosoever shall marry her that is divorced </a:t>
            </a:r>
            <a:r>
              <a:rPr lang="en-US" altLang="en-US" sz="2800" dirty="0" err="1"/>
              <a:t>committeth</a:t>
            </a:r>
            <a:r>
              <a:rPr lang="en-US" altLang="en-US" sz="2800" dirty="0"/>
              <a:t> adultery.” </a:t>
            </a:r>
            <a:r>
              <a:rPr lang="en-US" altLang="en-US" sz="2800" i="1" dirty="0">
                <a:solidFill>
                  <a:srgbClr val="FF0000"/>
                </a:solidFill>
              </a:rPr>
              <a:t>(Matthew 5:32)</a:t>
            </a:r>
          </a:p>
          <a:p>
            <a:pPr>
              <a:lnSpc>
                <a:spcPct val="90000"/>
              </a:lnSpc>
              <a:buClr>
                <a:srgbClr val="FF0000"/>
              </a:buClr>
              <a:buFont typeface="Wingdings" panose="05000000000000000000" pitchFamily="2" charset="2"/>
              <a:buChar char="Ø"/>
            </a:pPr>
            <a:endParaRPr lang="en-US" altLang="en-US" sz="2000" i="1" dirty="0">
              <a:solidFill>
                <a:srgbClr val="FF0000"/>
              </a:solidFill>
            </a:endParaRPr>
          </a:p>
          <a:p>
            <a:pPr>
              <a:lnSpc>
                <a:spcPct val="90000"/>
              </a:lnSpc>
              <a:buClr>
                <a:srgbClr val="FF0000"/>
              </a:buClr>
              <a:buFont typeface="Wingdings" panose="05000000000000000000" pitchFamily="2" charset="2"/>
              <a:buNone/>
            </a:pPr>
            <a:r>
              <a:rPr lang="en-US" altLang="en-US" sz="2800" b="1" i="1" dirty="0">
                <a:solidFill>
                  <a:srgbClr val="FF0000"/>
                </a:solidFill>
              </a:rPr>
              <a:t>NOTE, in this situation:</a:t>
            </a:r>
          </a:p>
          <a:p>
            <a:pPr>
              <a:lnSpc>
                <a:spcPct val="90000"/>
              </a:lnSpc>
              <a:buClr>
                <a:srgbClr val="FF0000"/>
              </a:buClr>
              <a:buFont typeface="Wingdings" panose="05000000000000000000" pitchFamily="2" charset="2"/>
              <a:buChar char="Ø"/>
            </a:pPr>
            <a:r>
              <a:rPr lang="en-US" altLang="en-US" sz="2800" dirty="0"/>
              <a:t>The original wife was innocent of fornication.</a:t>
            </a:r>
          </a:p>
          <a:p>
            <a:pPr>
              <a:lnSpc>
                <a:spcPct val="90000"/>
              </a:lnSpc>
              <a:buClr>
                <a:srgbClr val="FF0000"/>
              </a:buClr>
              <a:buFont typeface="Wingdings" panose="05000000000000000000" pitchFamily="2" charset="2"/>
              <a:buChar char="Ø"/>
            </a:pPr>
            <a:r>
              <a:rPr lang="en-US" altLang="en-US" sz="2800" dirty="0"/>
              <a:t>We know this because her husband “</a:t>
            </a:r>
            <a:r>
              <a:rPr lang="en-US" altLang="en-US" sz="2800" dirty="0" err="1"/>
              <a:t>causeth</a:t>
            </a:r>
            <a:r>
              <a:rPr lang="en-US" altLang="en-US" sz="2800" dirty="0"/>
              <a:t> her to commit adultery” – she was not guilty before this occurred.</a:t>
            </a:r>
          </a:p>
          <a:p>
            <a:pPr>
              <a:lnSpc>
                <a:spcPct val="90000"/>
              </a:lnSpc>
              <a:buClr>
                <a:srgbClr val="FF0000"/>
              </a:buClr>
              <a:buFont typeface="Wingdings" panose="05000000000000000000" pitchFamily="2" charset="2"/>
              <a:buChar char="Ø"/>
            </a:pPr>
            <a:r>
              <a:rPr lang="en-US" altLang="en-US" sz="2800" dirty="0"/>
              <a:t>Yet “whosoever shall marry her that is divorced </a:t>
            </a:r>
            <a:r>
              <a:rPr lang="en-US" altLang="en-US" sz="2800" dirty="0" err="1"/>
              <a:t>committeth</a:t>
            </a:r>
            <a:r>
              <a:rPr lang="en-US" altLang="en-US" sz="2800" dirty="0"/>
              <a:t> adultery.”</a:t>
            </a:r>
          </a:p>
        </p:txBody>
      </p:sp>
      <p:sp>
        <p:nvSpPr>
          <p:cNvPr id="26628" name="Rectangle 4">
            <a:extLst>
              <a:ext uri="{FF2B5EF4-FFF2-40B4-BE49-F238E27FC236}">
                <a16:creationId xmlns:a16="http://schemas.microsoft.com/office/drawing/2014/main" id="{AA4E31BD-A08E-4B92-B77C-30E54807E0E6}"/>
              </a:ext>
            </a:extLst>
          </p:cNvPr>
          <p:cNvSpPr>
            <a:spLocks noGrp="1" noChangeArrowheads="1"/>
          </p:cNvSpPr>
          <p:nvPr>
            <p:ph type="title"/>
          </p:nvPr>
        </p:nvSpPr>
        <p:spPr>
          <a:xfrm>
            <a:off x="0" y="0"/>
            <a:ext cx="9144000" cy="1143000"/>
          </a:xfrm>
          <a:solidFill>
            <a:srgbClr val="00FF00"/>
          </a:solidFill>
          <a:ln/>
        </p:spPr>
        <p:txBody>
          <a:bodyPr/>
          <a:lstStyle/>
          <a:p>
            <a:pPr>
              <a:lnSpc>
                <a:spcPct val="90000"/>
              </a:lnSpc>
              <a:buClr>
                <a:srgbClr val="3399FF"/>
              </a:buClr>
            </a:pPr>
            <a:r>
              <a:rPr lang="en-US" altLang="en-US" sz="4000" b="1">
                <a:solidFill>
                  <a:srgbClr val="FF0000"/>
                </a:solidFill>
                <a:latin typeface="Eras Demi ITC" panose="020B0805030504020804" pitchFamily="34" charset="0"/>
              </a:rPr>
              <a:t>It </a:t>
            </a:r>
            <a:r>
              <a:rPr lang="en-US" altLang="en-US" sz="4000" b="1" u="sng">
                <a:solidFill>
                  <a:srgbClr val="FF0000"/>
                </a:solidFill>
                <a:latin typeface="Eras Demi ITC" panose="020B0805030504020804" pitchFamily="34" charset="0"/>
              </a:rPr>
              <a:t>IS</a:t>
            </a:r>
            <a:r>
              <a:rPr lang="en-US" altLang="en-US" sz="4000" b="1">
                <a:solidFill>
                  <a:srgbClr val="FF0000"/>
                </a:solidFill>
                <a:latin typeface="Eras Demi ITC" panose="020B0805030504020804" pitchFamily="34" charset="0"/>
              </a:rPr>
              <a:t> Possible to ‘Put Away’ An Innocent Spouse</a:t>
            </a:r>
            <a:r>
              <a:rPr lang="en-US" altLang="en-US" sz="4000">
                <a:solidFill>
                  <a:srgbClr val="FF0000"/>
                </a:solidFill>
                <a:latin typeface="Eras Demi ITC" panose="020B0805030504020804" pitchFamily="34" charset="0"/>
              </a:rPr>
              <a:t>  </a:t>
            </a: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 calcmode="lin" valueType="num">
                                      <p:cBhvr>
                                        <p:cTn id="7" dur="500" fill="hold"/>
                                        <p:tgtEl>
                                          <p:spTgt spid="2662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6627">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8" fill="hold" nodeType="clickEffect">
                                  <p:stCondLst>
                                    <p:cond delay="0"/>
                                  </p:stCondLst>
                                  <p:childTnLst>
                                    <p:set>
                                      <p:cBhvr>
                                        <p:cTn id="12" dur="1" fill="hold">
                                          <p:stCondLst>
                                            <p:cond delay="0"/>
                                          </p:stCondLst>
                                        </p:cTn>
                                        <p:tgtEl>
                                          <p:spTgt spid="26627">
                                            <p:txEl>
                                              <p:pRg st="2" end="2"/>
                                            </p:txEl>
                                          </p:spTgt>
                                        </p:tgtEl>
                                        <p:attrNameLst>
                                          <p:attrName>style.visibility</p:attrName>
                                        </p:attrNameLst>
                                      </p:cBhvr>
                                      <p:to>
                                        <p:strVal val="visible"/>
                                      </p:to>
                                    </p:set>
                                    <p:animEffect transition="in" filter="wipe(left)">
                                      <p:cBhvr>
                                        <p:cTn id="13" dur="500"/>
                                        <p:tgtEl>
                                          <p:spTgt spid="26627">
                                            <p:txEl>
                                              <p:pRg st="2" end="2"/>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26626"/>
                                        </p:tgtEl>
                                        <p:attrNameLst>
                                          <p:attrName>style.visibility</p:attrName>
                                        </p:attrNameLst>
                                      </p:cBhvr>
                                      <p:to>
                                        <p:strVal val="visible"/>
                                      </p:to>
                                    </p:set>
                                    <p:animEffect transition="in" filter="dissolve">
                                      <p:cBhvr>
                                        <p:cTn id="16" dur="500"/>
                                        <p:tgtEl>
                                          <p:spTgt spid="2662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nodeType="clickEffect">
                                  <p:stCondLst>
                                    <p:cond delay="0"/>
                                  </p:stCondLst>
                                  <p:childTnLst>
                                    <p:set>
                                      <p:cBhvr>
                                        <p:cTn id="20" dur="1" fill="hold">
                                          <p:stCondLst>
                                            <p:cond delay="0"/>
                                          </p:stCondLst>
                                        </p:cTn>
                                        <p:tgtEl>
                                          <p:spTgt spid="26627">
                                            <p:txEl>
                                              <p:pRg st="3" end="3"/>
                                            </p:txEl>
                                          </p:spTgt>
                                        </p:tgtEl>
                                        <p:attrNameLst>
                                          <p:attrName>style.visibility</p:attrName>
                                        </p:attrNameLst>
                                      </p:cBhvr>
                                      <p:to>
                                        <p:strVal val="visible"/>
                                      </p:to>
                                    </p:set>
                                    <p:animEffect transition="in" filter="wipe(left)">
                                      <p:cBhvr>
                                        <p:cTn id="21" dur="500"/>
                                        <p:tgtEl>
                                          <p:spTgt spid="26627">
                                            <p:txEl>
                                              <p:pRg st="3" end="3"/>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nodeType="clickEffect">
                                  <p:stCondLst>
                                    <p:cond delay="0"/>
                                  </p:stCondLst>
                                  <p:childTnLst>
                                    <p:set>
                                      <p:cBhvr>
                                        <p:cTn id="25" dur="1" fill="hold">
                                          <p:stCondLst>
                                            <p:cond delay="0"/>
                                          </p:stCondLst>
                                        </p:cTn>
                                        <p:tgtEl>
                                          <p:spTgt spid="26627">
                                            <p:txEl>
                                              <p:pRg st="4" end="4"/>
                                            </p:txEl>
                                          </p:spTgt>
                                        </p:tgtEl>
                                        <p:attrNameLst>
                                          <p:attrName>style.visibility</p:attrName>
                                        </p:attrNameLst>
                                      </p:cBhvr>
                                      <p:to>
                                        <p:strVal val="visible"/>
                                      </p:to>
                                    </p:set>
                                    <p:animEffect transition="in" filter="wipe(left)">
                                      <p:cBhvr>
                                        <p:cTn id="26" dur="500"/>
                                        <p:tgtEl>
                                          <p:spTgt spid="26627">
                                            <p:txEl>
                                              <p:pRg st="4" end="4"/>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8" fill="hold" nodeType="clickEffect">
                                  <p:stCondLst>
                                    <p:cond delay="0"/>
                                  </p:stCondLst>
                                  <p:childTnLst>
                                    <p:set>
                                      <p:cBhvr>
                                        <p:cTn id="30" dur="1" fill="hold">
                                          <p:stCondLst>
                                            <p:cond delay="0"/>
                                          </p:stCondLst>
                                        </p:cTn>
                                        <p:tgtEl>
                                          <p:spTgt spid="26627">
                                            <p:txEl>
                                              <p:pRg st="5" end="5"/>
                                            </p:txEl>
                                          </p:spTgt>
                                        </p:tgtEl>
                                        <p:attrNameLst>
                                          <p:attrName>style.visibility</p:attrName>
                                        </p:attrNameLst>
                                      </p:cBhvr>
                                      <p:to>
                                        <p:strVal val="visible"/>
                                      </p:to>
                                    </p:set>
                                    <p:animEffect transition="in" filter="wipe(left)">
                                      <p:cBhvr>
                                        <p:cTn id="31" dur="500"/>
                                        <p:tgtEl>
                                          <p:spTgt spid="2662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CDF858B5-028C-41BD-B901-13EAE0618C43}"/>
              </a:ext>
            </a:extLst>
          </p:cNvPr>
          <p:cNvSpPr>
            <a:spLocks noGrp="1" noChangeArrowheads="1"/>
          </p:cNvSpPr>
          <p:nvPr>
            <p:ph type="title"/>
          </p:nvPr>
        </p:nvSpPr>
        <p:spPr>
          <a:xfrm>
            <a:off x="0" y="0"/>
            <a:ext cx="9144000" cy="1143000"/>
          </a:xfrm>
        </p:spPr>
        <p:txBody>
          <a:bodyPr/>
          <a:lstStyle/>
          <a:p>
            <a:pPr algn="l"/>
            <a:r>
              <a:rPr lang="en-US" altLang="en-US" sz="4000">
                <a:effectLst>
                  <a:outerShdw blurRad="38100" dist="38100" dir="2700000" algn="tl">
                    <a:srgbClr val="C0C0C0"/>
                  </a:outerShdw>
                </a:effectLst>
              </a:rPr>
              <a:t>  </a:t>
            </a:r>
            <a:r>
              <a:rPr lang="en-US" altLang="en-US" sz="4000" b="1" i="1">
                <a:solidFill>
                  <a:srgbClr val="0066FF"/>
                </a:solidFill>
                <a:effectLst>
                  <a:outerShdw blurRad="38100" dist="38100" dir="2700000" algn="tl">
                    <a:srgbClr val="C0C0C0"/>
                  </a:outerShdw>
                </a:effectLst>
              </a:rPr>
              <a:t>If there is a “2</a:t>
            </a:r>
            <a:r>
              <a:rPr lang="en-US" altLang="en-US" sz="4000" b="1" i="1" baseline="30000">
                <a:solidFill>
                  <a:srgbClr val="0066FF"/>
                </a:solidFill>
                <a:effectLst>
                  <a:outerShdw blurRad="38100" dist="38100" dir="2700000" algn="tl">
                    <a:srgbClr val="C0C0C0"/>
                  </a:outerShdw>
                </a:effectLst>
              </a:rPr>
              <a:t>nd</a:t>
            </a:r>
            <a:r>
              <a:rPr lang="en-US" altLang="en-US" sz="4000" b="1" i="1">
                <a:solidFill>
                  <a:srgbClr val="0066FF"/>
                </a:solidFill>
                <a:effectLst>
                  <a:outerShdw blurRad="38100" dist="38100" dir="2700000" algn="tl">
                    <a:srgbClr val="C0C0C0"/>
                  </a:outerShdw>
                </a:effectLst>
              </a:rPr>
              <a:t> Putting Away” . . .</a:t>
            </a:r>
          </a:p>
        </p:txBody>
      </p:sp>
      <p:sp>
        <p:nvSpPr>
          <p:cNvPr id="27651" name="Rectangle 3">
            <a:extLst>
              <a:ext uri="{FF2B5EF4-FFF2-40B4-BE49-F238E27FC236}">
                <a16:creationId xmlns:a16="http://schemas.microsoft.com/office/drawing/2014/main" id="{25572932-E1C6-4C7C-AB33-9D01154E5A0F}"/>
              </a:ext>
            </a:extLst>
          </p:cNvPr>
          <p:cNvSpPr>
            <a:spLocks noGrp="1" noChangeArrowheads="1"/>
          </p:cNvSpPr>
          <p:nvPr>
            <p:ph type="body" idx="1"/>
          </p:nvPr>
        </p:nvSpPr>
        <p:spPr>
          <a:xfrm>
            <a:off x="304800" y="1295400"/>
            <a:ext cx="8610600" cy="5257800"/>
          </a:xfrm>
        </p:spPr>
        <p:txBody>
          <a:bodyPr/>
          <a:lstStyle/>
          <a:p>
            <a:pPr>
              <a:buClr>
                <a:srgbClr val="0066FF"/>
              </a:buClr>
              <a:buFont typeface="Wingdings" panose="05000000000000000000" pitchFamily="2" charset="2"/>
              <a:buChar char="Ø"/>
            </a:pPr>
            <a:r>
              <a:rPr lang="en-US" altLang="en-US" sz="2800"/>
              <a:t>Since the Bible is silent on this,</a:t>
            </a:r>
          </a:p>
          <a:p>
            <a:pPr lvl="1">
              <a:buClr>
                <a:srgbClr val="FF3300"/>
              </a:buClr>
            </a:pPr>
            <a:r>
              <a:rPr lang="en-US" altLang="en-US" sz="2400"/>
              <a:t>what would be the necessary conditions?</a:t>
            </a:r>
          </a:p>
          <a:p>
            <a:pPr lvl="1">
              <a:buClr>
                <a:srgbClr val="FF3300"/>
              </a:buClr>
            </a:pPr>
            <a:r>
              <a:rPr lang="en-US" altLang="en-US" sz="2400"/>
              <a:t>what terms must be met?</a:t>
            </a:r>
          </a:p>
          <a:p>
            <a:pPr lvl="1">
              <a:buClr>
                <a:srgbClr val="FF3300"/>
              </a:buClr>
            </a:pPr>
            <a:r>
              <a:rPr lang="en-US" altLang="en-US" sz="2400"/>
              <a:t>what qualifications would apply?</a:t>
            </a:r>
          </a:p>
          <a:p>
            <a:pPr lvl="1">
              <a:buClr>
                <a:srgbClr val="FF3300"/>
              </a:buClr>
            </a:pPr>
            <a:r>
              <a:rPr lang="en-US" altLang="en-US" sz="2400"/>
              <a:t>what would be the means of accomplishing it?</a:t>
            </a:r>
          </a:p>
          <a:p>
            <a:pPr lvl="1">
              <a:buClr>
                <a:srgbClr val="FF3300"/>
              </a:buClr>
            </a:pPr>
            <a:r>
              <a:rPr lang="en-US" altLang="en-US" sz="2400"/>
              <a:t>what method would one follow to do it?</a:t>
            </a:r>
          </a:p>
          <a:p>
            <a:pPr lvl="1">
              <a:buClr>
                <a:srgbClr val="FF3300"/>
              </a:buClr>
            </a:pPr>
            <a:r>
              <a:rPr lang="en-US" altLang="en-US" sz="2400"/>
              <a:t>how would one verify that this had taken place?</a:t>
            </a:r>
          </a:p>
          <a:p>
            <a:pPr>
              <a:buClr>
                <a:srgbClr val="0066FF"/>
              </a:buClr>
              <a:buFont typeface="Wingdings" panose="05000000000000000000" pitchFamily="2" charset="2"/>
              <a:buChar char="Ø"/>
            </a:pPr>
            <a:r>
              <a:rPr lang="en-US" altLang="en-US" sz="2800"/>
              <a:t>Can one answer these questions, while “speaking		where the Bible speaks?”</a:t>
            </a:r>
          </a:p>
          <a:p>
            <a:pPr>
              <a:buClr>
                <a:srgbClr val="0066FF"/>
              </a:buClr>
              <a:buFont typeface="Wingdings" panose="05000000000000000000" pitchFamily="2" charset="2"/>
              <a:buChar char="Ø"/>
            </a:pPr>
            <a:r>
              <a:rPr lang="en-US" altLang="en-US" sz="2800"/>
              <a:t>In reality, for each lawfully bound couple there is 	one, and only one, putting away</a:t>
            </a:r>
          </a:p>
        </p:txBody>
      </p:sp>
      <p:sp>
        <p:nvSpPr>
          <p:cNvPr id="27652" name="Line 4">
            <a:extLst>
              <a:ext uri="{FF2B5EF4-FFF2-40B4-BE49-F238E27FC236}">
                <a16:creationId xmlns:a16="http://schemas.microsoft.com/office/drawing/2014/main" id="{C4232260-1AE9-49B4-B48E-EB28E2F80335}"/>
              </a:ext>
            </a:extLst>
          </p:cNvPr>
          <p:cNvSpPr>
            <a:spLocks noChangeShapeType="1"/>
          </p:cNvSpPr>
          <p:nvPr/>
        </p:nvSpPr>
        <p:spPr bwMode="auto">
          <a:xfrm>
            <a:off x="838200" y="914400"/>
            <a:ext cx="6248400" cy="0"/>
          </a:xfrm>
          <a:prstGeom prst="line">
            <a:avLst/>
          </a:prstGeom>
          <a:noFill/>
          <a:ln w="38100">
            <a:solidFill>
              <a:srgbClr val="0066FF"/>
            </a:solidFill>
            <a:round/>
            <a:headEnd/>
            <a:tailEnd/>
          </a:ln>
          <a:effectLst>
            <a:outerShdw dist="107763" dir="2700000" algn="ctr" rotWithShape="0">
              <a:schemeClr val="bg2">
                <a:alpha val="50000"/>
              </a:schemeClr>
            </a:outerShdw>
          </a:effectLst>
          <a:extLst>
            <a:ext uri="{909E8E84-426E-40DD-AFC4-6F175D3DCCD1}">
              <a14:hiddenFill xmlns:a14="http://schemas.microsoft.com/office/drawing/2010/main">
                <a:noFill/>
              </a14:hiddenFill>
            </a:ext>
          </a:extLst>
        </p:spPr>
        <p:txBody>
          <a:bodyPr/>
          <a:lstStyle/>
          <a:p>
            <a:endParaRPr lang="en-US"/>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Effect transition="in" filter="wipe(left)">
                                      <p:cBhvr>
                                        <p:cTn id="7" dur="500"/>
                                        <p:tgtEl>
                                          <p:spTgt spid="276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7651">
                                            <p:txEl>
                                              <p:pRg st="1" end="1"/>
                                            </p:txEl>
                                          </p:spTgt>
                                        </p:tgtEl>
                                        <p:attrNameLst>
                                          <p:attrName>style.visibility</p:attrName>
                                        </p:attrNameLst>
                                      </p:cBhvr>
                                      <p:to>
                                        <p:strVal val="visible"/>
                                      </p:to>
                                    </p:set>
                                    <p:animEffect transition="in" filter="wipe(left)">
                                      <p:cBhvr>
                                        <p:cTn id="12" dur="500"/>
                                        <p:tgtEl>
                                          <p:spTgt spid="2765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7651">
                                            <p:txEl>
                                              <p:pRg st="2" end="2"/>
                                            </p:txEl>
                                          </p:spTgt>
                                        </p:tgtEl>
                                        <p:attrNameLst>
                                          <p:attrName>style.visibility</p:attrName>
                                        </p:attrNameLst>
                                      </p:cBhvr>
                                      <p:to>
                                        <p:strVal val="visible"/>
                                      </p:to>
                                    </p:set>
                                    <p:animEffect transition="in" filter="wipe(left)">
                                      <p:cBhvr>
                                        <p:cTn id="17" dur="500"/>
                                        <p:tgtEl>
                                          <p:spTgt spid="2765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7651">
                                            <p:txEl>
                                              <p:pRg st="3" end="3"/>
                                            </p:txEl>
                                          </p:spTgt>
                                        </p:tgtEl>
                                        <p:attrNameLst>
                                          <p:attrName>style.visibility</p:attrName>
                                        </p:attrNameLst>
                                      </p:cBhvr>
                                      <p:to>
                                        <p:strVal val="visible"/>
                                      </p:to>
                                    </p:set>
                                    <p:animEffect transition="in" filter="wipe(left)">
                                      <p:cBhvr>
                                        <p:cTn id="22" dur="500"/>
                                        <p:tgtEl>
                                          <p:spTgt spid="2765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7651">
                                            <p:txEl>
                                              <p:pRg st="4" end="4"/>
                                            </p:txEl>
                                          </p:spTgt>
                                        </p:tgtEl>
                                        <p:attrNameLst>
                                          <p:attrName>style.visibility</p:attrName>
                                        </p:attrNameLst>
                                      </p:cBhvr>
                                      <p:to>
                                        <p:strVal val="visible"/>
                                      </p:to>
                                    </p:set>
                                    <p:animEffect transition="in" filter="wipe(left)">
                                      <p:cBhvr>
                                        <p:cTn id="27" dur="500"/>
                                        <p:tgtEl>
                                          <p:spTgt spid="2765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7651">
                                            <p:txEl>
                                              <p:pRg st="5" end="5"/>
                                            </p:txEl>
                                          </p:spTgt>
                                        </p:tgtEl>
                                        <p:attrNameLst>
                                          <p:attrName>style.visibility</p:attrName>
                                        </p:attrNameLst>
                                      </p:cBhvr>
                                      <p:to>
                                        <p:strVal val="visible"/>
                                      </p:to>
                                    </p:set>
                                    <p:animEffect transition="in" filter="wipe(left)">
                                      <p:cBhvr>
                                        <p:cTn id="32" dur="500"/>
                                        <p:tgtEl>
                                          <p:spTgt spid="27651">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7651">
                                            <p:txEl>
                                              <p:pRg st="6" end="6"/>
                                            </p:txEl>
                                          </p:spTgt>
                                        </p:tgtEl>
                                        <p:attrNameLst>
                                          <p:attrName>style.visibility</p:attrName>
                                        </p:attrNameLst>
                                      </p:cBhvr>
                                      <p:to>
                                        <p:strVal val="visible"/>
                                      </p:to>
                                    </p:set>
                                    <p:animEffect transition="in" filter="wipe(left)">
                                      <p:cBhvr>
                                        <p:cTn id="37" dur="500"/>
                                        <p:tgtEl>
                                          <p:spTgt spid="27651">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27651">
                                            <p:txEl>
                                              <p:pRg st="7" end="7"/>
                                            </p:txEl>
                                          </p:spTgt>
                                        </p:tgtEl>
                                        <p:attrNameLst>
                                          <p:attrName>style.visibility</p:attrName>
                                        </p:attrNameLst>
                                      </p:cBhvr>
                                      <p:to>
                                        <p:strVal val="visible"/>
                                      </p:to>
                                    </p:set>
                                    <p:animEffect transition="in" filter="wipe(left)">
                                      <p:cBhvr>
                                        <p:cTn id="42" dur="500"/>
                                        <p:tgtEl>
                                          <p:spTgt spid="27651">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55" presetClass="entr" presetSubtype="0" fill="hold" grpId="0" nodeType="clickEffect">
                                  <p:stCondLst>
                                    <p:cond delay="0"/>
                                  </p:stCondLst>
                                  <p:childTnLst>
                                    <p:set>
                                      <p:cBhvr>
                                        <p:cTn id="46" dur="1" fill="hold">
                                          <p:stCondLst>
                                            <p:cond delay="0"/>
                                          </p:stCondLst>
                                        </p:cTn>
                                        <p:tgtEl>
                                          <p:spTgt spid="27651">
                                            <p:txEl>
                                              <p:pRg st="8" end="8"/>
                                            </p:txEl>
                                          </p:spTgt>
                                        </p:tgtEl>
                                        <p:attrNameLst>
                                          <p:attrName>style.visibility</p:attrName>
                                        </p:attrNameLst>
                                      </p:cBhvr>
                                      <p:to>
                                        <p:strVal val="visible"/>
                                      </p:to>
                                    </p:set>
                                    <p:anim calcmode="lin" valueType="num">
                                      <p:cBhvr>
                                        <p:cTn id="47" dur="1000" fill="hold"/>
                                        <p:tgtEl>
                                          <p:spTgt spid="27651">
                                            <p:txEl>
                                              <p:pRg st="8" end="8"/>
                                            </p:txEl>
                                          </p:spTgt>
                                        </p:tgtEl>
                                        <p:attrNameLst>
                                          <p:attrName>ppt_w</p:attrName>
                                        </p:attrNameLst>
                                      </p:cBhvr>
                                      <p:tavLst>
                                        <p:tav tm="0">
                                          <p:val>
                                            <p:strVal val="#ppt_w*0.70"/>
                                          </p:val>
                                        </p:tav>
                                        <p:tav tm="100000">
                                          <p:val>
                                            <p:strVal val="#ppt_w"/>
                                          </p:val>
                                        </p:tav>
                                      </p:tavLst>
                                    </p:anim>
                                    <p:anim calcmode="lin" valueType="num">
                                      <p:cBhvr>
                                        <p:cTn id="48" dur="1000" fill="hold"/>
                                        <p:tgtEl>
                                          <p:spTgt spid="27651">
                                            <p:txEl>
                                              <p:pRg st="8" end="8"/>
                                            </p:txEl>
                                          </p:spTgt>
                                        </p:tgtEl>
                                        <p:attrNameLst>
                                          <p:attrName>ppt_h</p:attrName>
                                        </p:attrNameLst>
                                      </p:cBhvr>
                                      <p:tavLst>
                                        <p:tav tm="0">
                                          <p:val>
                                            <p:strVal val="#ppt_h"/>
                                          </p:val>
                                        </p:tav>
                                        <p:tav tm="100000">
                                          <p:val>
                                            <p:strVal val="#ppt_h"/>
                                          </p:val>
                                        </p:tav>
                                      </p:tavLst>
                                    </p:anim>
                                    <p:animEffect transition="in" filter="fade">
                                      <p:cBhvr>
                                        <p:cTn id="49" dur="1000"/>
                                        <p:tgtEl>
                                          <p:spTgt spid="2765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45A9D50A-657E-4FA6-9BD9-41E0A68EDCFE}"/>
              </a:ext>
            </a:extLst>
          </p:cNvPr>
          <p:cNvSpPr>
            <a:spLocks noGrp="1" noChangeArrowheads="1"/>
          </p:cNvSpPr>
          <p:nvPr>
            <p:ph type="title"/>
          </p:nvPr>
        </p:nvSpPr>
        <p:spPr>
          <a:xfrm>
            <a:off x="457200" y="274638"/>
            <a:ext cx="8229600" cy="792162"/>
          </a:xfrm>
          <a:solidFill>
            <a:srgbClr val="FF0000"/>
          </a:solidFill>
          <a:ln/>
          <a:extLst>
            <a:ext uri="{91240B29-F687-4F45-9708-019B960494DF}">
              <a14:hiddenLine xmlns:a14="http://schemas.microsoft.com/office/drawing/2010/main" w="9525">
                <a:solidFill>
                  <a:srgbClr val="FF0000"/>
                </a:solidFill>
                <a:miter lim="800000"/>
                <a:headEnd/>
                <a:tailEnd/>
              </a14:hiddenLine>
            </a:ext>
          </a:extLst>
        </p:spPr>
        <p:txBody>
          <a:bodyPr/>
          <a:lstStyle/>
          <a:p>
            <a:pPr>
              <a:lnSpc>
                <a:spcPct val="95000"/>
              </a:lnSpc>
            </a:pPr>
            <a:r>
              <a:rPr lang="en-US" altLang="en-US" sz="3600" b="1">
                <a:solidFill>
                  <a:schemeClr val="bg1"/>
                </a:solidFill>
              </a:rPr>
              <a:t>Order </a:t>
            </a:r>
            <a:r>
              <a:rPr lang="en-US" altLang="en-US" sz="3600" b="1" u="sng">
                <a:solidFill>
                  <a:schemeClr val="bg1"/>
                </a:solidFill>
              </a:rPr>
              <a:t>IS</a:t>
            </a:r>
            <a:r>
              <a:rPr lang="en-US" altLang="en-US" sz="3600" b="1">
                <a:solidFill>
                  <a:schemeClr val="bg1"/>
                </a:solidFill>
              </a:rPr>
              <a:t> Important!</a:t>
            </a:r>
          </a:p>
        </p:txBody>
      </p:sp>
      <p:grpSp>
        <p:nvGrpSpPr>
          <p:cNvPr id="29699" name="Group 3">
            <a:extLst>
              <a:ext uri="{FF2B5EF4-FFF2-40B4-BE49-F238E27FC236}">
                <a16:creationId xmlns:a16="http://schemas.microsoft.com/office/drawing/2014/main" id="{09D3320D-0B61-47FC-938D-DA2F221F87C0}"/>
              </a:ext>
            </a:extLst>
          </p:cNvPr>
          <p:cNvGrpSpPr>
            <a:grpSpLocks/>
          </p:cNvGrpSpPr>
          <p:nvPr/>
        </p:nvGrpSpPr>
        <p:grpSpPr bwMode="auto">
          <a:xfrm>
            <a:off x="4876800" y="1981200"/>
            <a:ext cx="4038600" cy="3352800"/>
            <a:chOff x="2832" y="1248"/>
            <a:chExt cx="2544" cy="2112"/>
          </a:xfrm>
        </p:grpSpPr>
        <p:sp>
          <p:nvSpPr>
            <p:cNvPr id="29700" name="Text Box 4">
              <a:extLst>
                <a:ext uri="{FF2B5EF4-FFF2-40B4-BE49-F238E27FC236}">
                  <a16:creationId xmlns:a16="http://schemas.microsoft.com/office/drawing/2014/main" id="{F56D9054-FAF8-46A5-AD7D-A9CFFF713521}"/>
                </a:ext>
              </a:extLst>
            </p:cNvPr>
            <p:cNvSpPr txBox="1">
              <a:spLocks noChangeArrowheads="1"/>
            </p:cNvSpPr>
            <p:nvPr/>
          </p:nvSpPr>
          <p:spPr bwMode="auto">
            <a:xfrm>
              <a:off x="2832" y="2064"/>
              <a:ext cx="2544" cy="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0" tIns="45715" rIns="91430" bIns="45715"/>
            <a:lstStyle>
              <a:lvl1pPr marL="342900" indent="-342900" algn="l">
                <a:spcBef>
                  <a:spcPct val="20000"/>
                </a:spcBef>
                <a:buChar char="•"/>
                <a:defRPr sz="2800">
                  <a:solidFill>
                    <a:schemeClr val="tx1"/>
                  </a:solidFill>
                  <a:latin typeface="Arial" panose="020B0604020202020204" pitchFamily="34" charset="0"/>
                  <a:cs typeface="Arial" panose="020B0604020202020204" pitchFamily="34" charset="0"/>
                </a:defRPr>
              </a:lvl1pPr>
              <a:lvl2pPr algn="l">
                <a:spcBef>
                  <a:spcPct val="20000"/>
                </a:spcBef>
                <a:buChar char="–"/>
                <a:defRPr sz="2400">
                  <a:solidFill>
                    <a:schemeClr val="tx1"/>
                  </a:solidFill>
                  <a:latin typeface="Arial" panose="020B0604020202020204" pitchFamily="34" charset="0"/>
                  <a:cs typeface="Arial" panose="020B0604020202020204" pitchFamily="34" charset="0"/>
                </a:defRPr>
              </a:lvl2pPr>
              <a:lvl3pPr algn="l">
                <a:spcBef>
                  <a:spcPct val="20000"/>
                </a:spcBef>
                <a:buChar char="•"/>
                <a:defRPr sz="2000">
                  <a:solidFill>
                    <a:schemeClr val="tx1"/>
                  </a:solidFill>
                  <a:latin typeface="Arial" panose="020B0604020202020204" pitchFamily="34" charset="0"/>
                  <a:cs typeface="Arial" panose="020B0604020202020204" pitchFamily="34" charset="0"/>
                </a:defRPr>
              </a:lvl3pPr>
              <a:lvl4pPr algn="l">
                <a:spcBef>
                  <a:spcPct val="20000"/>
                </a:spcBef>
                <a:buChar char="–"/>
                <a:defRPr>
                  <a:solidFill>
                    <a:schemeClr val="tx1"/>
                  </a:solidFill>
                  <a:latin typeface="Arial" panose="020B0604020202020204" pitchFamily="34" charset="0"/>
                  <a:cs typeface="Arial" panose="020B0604020202020204" pitchFamily="34" charset="0"/>
                </a:defRPr>
              </a:lvl4pPr>
              <a:lvl5pPr algn="l">
                <a:spcBef>
                  <a:spcPct val="20000"/>
                </a:spcBef>
                <a:buChar char="»"/>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en-US" altLang="en-US"/>
                <a:t>Saved</a:t>
              </a:r>
            </a:p>
          </p:txBody>
        </p:sp>
        <p:grpSp>
          <p:nvGrpSpPr>
            <p:cNvPr id="29701" name="Group 5">
              <a:extLst>
                <a:ext uri="{FF2B5EF4-FFF2-40B4-BE49-F238E27FC236}">
                  <a16:creationId xmlns:a16="http://schemas.microsoft.com/office/drawing/2014/main" id="{A8792E09-194A-4E1A-909C-383CB17DDAE5}"/>
                </a:ext>
              </a:extLst>
            </p:cNvPr>
            <p:cNvGrpSpPr>
              <a:grpSpLocks/>
            </p:cNvGrpSpPr>
            <p:nvPr/>
          </p:nvGrpSpPr>
          <p:grpSpPr bwMode="auto">
            <a:xfrm>
              <a:off x="3264" y="1248"/>
              <a:ext cx="1920" cy="2112"/>
              <a:chOff x="3264" y="1248"/>
              <a:chExt cx="1920" cy="2112"/>
            </a:xfrm>
          </p:grpSpPr>
          <p:sp>
            <p:nvSpPr>
              <p:cNvPr id="29702" name="Text Box 6">
                <a:extLst>
                  <a:ext uri="{FF2B5EF4-FFF2-40B4-BE49-F238E27FC236}">
                    <a16:creationId xmlns:a16="http://schemas.microsoft.com/office/drawing/2014/main" id="{7CEA5ACA-D7AA-46BE-9ECD-8B054D2DFC5C}"/>
                  </a:ext>
                </a:extLst>
              </p:cNvPr>
              <p:cNvSpPr txBox="1">
                <a:spLocks noChangeArrowheads="1"/>
              </p:cNvSpPr>
              <p:nvPr/>
            </p:nvSpPr>
            <p:spPr bwMode="auto">
              <a:xfrm>
                <a:off x="3312" y="1296"/>
                <a:ext cx="172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0" tIns="45715" rIns="91430" bIns="45715">
                <a:spAutoFit/>
              </a:bodyPr>
              <a:lstStyle>
                <a:lvl1pPr marL="342900" indent="-342900" algn="l">
                  <a:defRPr>
                    <a:solidFill>
                      <a:schemeClr val="tx1"/>
                    </a:solidFill>
                    <a:latin typeface="Arial" panose="020B0604020202020204" pitchFamily="34" charset="0"/>
                    <a:cs typeface="Arial" panose="020B0604020202020204" pitchFamily="34" charset="0"/>
                  </a:defRPr>
                </a:lvl1pPr>
                <a:lvl2pPr algn="l">
                  <a:defRPr>
                    <a:solidFill>
                      <a:schemeClr val="tx1"/>
                    </a:solidFill>
                    <a:latin typeface="Arial" panose="020B0604020202020204" pitchFamily="34" charset="0"/>
                    <a:cs typeface="Arial" panose="020B0604020202020204" pitchFamily="34" charset="0"/>
                  </a:defRPr>
                </a:lvl2pPr>
                <a:lvl3pPr algn="l">
                  <a:defRPr>
                    <a:solidFill>
                      <a:schemeClr val="tx1"/>
                    </a:solidFill>
                    <a:latin typeface="Arial" panose="020B0604020202020204" pitchFamily="34" charset="0"/>
                    <a:cs typeface="Arial" panose="020B0604020202020204" pitchFamily="34" charset="0"/>
                  </a:defRPr>
                </a:lvl3pPr>
                <a:lvl4pPr algn="l">
                  <a:defRPr>
                    <a:solidFill>
                      <a:schemeClr val="tx1"/>
                    </a:solidFill>
                    <a:latin typeface="Arial" panose="020B0604020202020204" pitchFamily="34" charset="0"/>
                    <a:cs typeface="Arial" panose="020B0604020202020204" pitchFamily="34" charset="0"/>
                  </a:defRPr>
                </a:lvl4pPr>
                <a:lvl5pPr algn="l">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en-US" altLang="en-US" sz="2800"/>
                  <a:t>Believe</a:t>
                </a:r>
              </a:p>
            </p:txBody>
          </p:sp>
          <p:sp>
            <p:nvSpPr>
              <p:cNvPr id="29703" name="Text Box 7">
                <a:extLst>
                  <a:ext uri="{FF2B5EF4-FFF2-40B4-BE49-F238E27FC236}">
                    <a16:creationId xmlns:a16="http://schemas.microsoft.com/office/drawing/2014/main" id="{E2CC2412-07A4-4ADB-9A5D-E80D0A9DF81F}"/>
                  </a:ext>
                </a:extLst>
              </p:cNvPr>
              <p:cNvSpPr txBox="1">
                <a:spLocks noChangeArrowheads="1"/>
              </p:cNvSpPr>
              <p:nvPr/>
            </p:nvSpPr>
            <p:spPr bwMode="auto">
              <a:xfrm>
                <a:off x="3264" y="2976"/>
                <a:ext cx="1920"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0" tIns="45715" rIns="91430" bIns="45715">
                <a:spAutoFit/>
              </a:bodyPr>
              <a:lstStyle>
                <a:lvl1pPr marL="342900" indent="-342900" algn="l">
                  <a:defRPr>
                    <a:solidFill>
                      <a:schemeClr val="tx1"/>
                    </a:solidFill>
                    <a:latin typeface="Arial" panose="020B0604020202020204" pitchFamily="34" charset="0"/>
                    <a:cs typeface="Arial" panose="020B0604020202020204" pitchFamily="34" charset="0"/>
                  </a:defRPr>
                </a:lvl1pPr>
                <a:lvl2pPr algn="l">
                  <a:defRPr>
                    <a:solidFill>
                      <a:schemeClr val="tx1"/>
                    </a:solidFill>
                    <a:latin typeface="Arial" panose="020B0604020202020204" pitchFamily="34" charset="0"/>
                    <a:cs typeface="Arial" panose="020B0604020202020204" pitchFamily="34" charset="0"/>
                  </a:defRPr>
                </a:lvl2pPr>
                <a:lvl3pPr algn="l">
                  <a:defRPr>
                    <a:solidFill>
                      <a:schemeClr val="tx1"/>
                    </a:solidFill>
                    <a:latin typeface="Arial" panose="020B0604020202020204" pitchFamily="34" charset="0"/>
                    <a:cs typeface="Arial" panose="020B0604020202020204" pitchFamily="34" charset="0"/>
                  </a:defRPr>
                </a:lvl3pPr>
                <a:lvl4pPr algn="l">
                  <a:defRPr>
                    <a:solidFill>
                      <a:schemeClr val="tx1"/>
                    </a:solidFill>
                    <a:latin typeface="Arial" panose="020B0604020202020204" pitchFamily="34" charset="0"/>
                    <a:cs typeface="Arial" panose="020B0604020202020204" pitchFamily="34" charset="0"/>
                  </a:defRPr>
                </a:lvl4pPr>
                <a:lvl5pPr algn="l">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en-US" altLang="en-US" sz="2800"/>
                  <a:t>Be baptized</a:t>
                </a:r>
              </a:p>
            </p:txBody>
          </p:sp>
          <p:sp>
            <p:nvSpPr>
              <p:cNvPr id="29704" name="Oval 8">
                <a:extLst>
                  <a:ext uri="{FF2B5EF4-FFF2-40B4-BE49-F238E27FC236}">
                    <a16:creationId xmlns:a16="http://schemas.microsoft.com/office/drawing/2014/main" id="{340BA92C-D6B1-4C1F-8CE0-C0B5BCFBB23F}"/>
                  </a:ext>
                </a:extLst>
              </p:cNvPr>
              <p:cNvSpPr>
                <a:spLocks noChangeArrowheads="1"/>
              </p:cNvSpPr>
              <p:nvPr/>
            </p:nvSpPr>
            <p:spPr bwMode="auto">
              <a:xfrm>
                <a:off x="3408" y="1248"/>
                <a:ext cx="1488" cy="384"/>
              </a:xfrm>
              <a:prstGeom prst="ellipse">
                <a:avLst/>
              </a:prstGeom>
              <a:noFill/>
              <a:ln w="9525" algn="ctr">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5" name="Oval 9">
                <a:extLst>
                  <a:ext uri="{FF2B5EF4-FFF2-40B4-BE49-F238E27FC236}">
                    <a16:creationId xmlns:a16="http://schemas.microsoft.com/office/drawing/2014/main" id="{197D2E6E-1AFC-4A5E-AA0D-B27702E1C916}"/>
                  </a:ext>
                </a:extLst>
              </p:cNvPr>
              <p:cNvSpPr>
                <a:spLocks noChangeArrowheads="1"/>
              </p:cNvSpPr>
              <p:nvPr/>
            </p:nvSpPr>
            <p:spPr bwMode="auto">
              <a:xfrm>
                <a:off x="3264" y="2928"/>
                <a:ext cx="1920" cy="432"/>
              </a:xfrm>
              <a:prstGeom prst="ellipse">
                <a:avLst/>
              </a:prstGeom>
              <a:noFill/>
              <a:ln w="9525" algn="ctr">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6" name="Oval 10">
                <a:extLst>
                  <a:ext uri="{FF2B5EF4-FFF2-40B4-BE49-F238E27FC236}">
                    <a16:creationId xmlns:a16="http://schemas.microsoft.com/office/drawing/2014/main" id="{E243EB58-2838-4C79-ABED-B8AA96E0D711}"/>
                  </a:ext>
                </a:extLst>
              </p:cNvPr>
              <p:cNvSpPr>
                <a:spLocks noChangeArrowheads="1"/>
              </p:cNvSpPr>
              <p:nvPr/>
            </p:nvSpPr>
            <p:spPr bwMode="auto">
              <a:xfrm>
                <a:off x="3360" y="2064"/>
                <a:ext cx="1488" cy="384"/>
              </a:xfrm>
              <a:prstGeom prst="ellipse">
                <a:avLst/>
              </a:prstGeom>
              <a:noFill/>
              <a:ln w="9525" algn="ctr">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7" name="AutoShape 11">
                <a:extLst>
                  <a:ext uri="{FF2B5EF4-FFF2-40B4-BE49-F238E27FC236}">
                    <a16:creationId xmlns:a16="http://schemas.microsoft.com/office/drawing/2014/main" id="{77147DCA-E2E3-4FD2-90E6-9226C33A01C3}"/>
                  </a:ext>
                </a:extLst>
              </p:cNvPr>
              <p:cNvSpPr>
                <a:spLocks noChangeArrowheads="1"/>
              </p:cNvSpPr>
              <p:nvPr/>
            </p:nvSpPr>
            <p:spPr bwMode="auto">
              <a:xfrm>
                <a:off x="4032" y="1632"/>
                <a:ext cx="240" cy="480"/>
              </a:xfrm>
              <a:prstGeom prst="downArrow">
                <a:avLst>
                  <a:gd name="adj1" fmla="val 50000"/>
                  <a:gd name="adj2" fmla="val 50000"/>
                </a:avLst>
              </a:prstGeom>
              <a:solidFill>
                <a:schemeClr val="hlink"/>
              </a:solidFill>
              <a:ln w="9525" algn="ctr">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08" name="AutoShape 12">
                <a:extLst>
                  <a:ext uri="{FF2B5EF4-FFF2-40B4-BE49-F238E27FC236}">
                    <a16:creationId xmlns:a16="http://schemas.microsoft.com/office/drawing/2014/main" id="{DE0BEA6A-E535-408B-A93F-E79E506DA25E}"/>
                  </a:ext>
                </a:extLst>
              </p:cNvPr>
              <p:cNvSpPr>
                <a:spLocks noChangeArrowheads="1"/>
              </p:cNvSpPr>
              <p:nvPr/>
            </p:nvSpPr>
            <p:spPr bwMode="auto">
              <a:xfrm>
                <a:off x="4032" y="2448"/>
                <a:ext cx="240" cy="480"/>
              </a:xfrm>
              <a:prstGeom prst="downArrow">
                <a:avLst>
                  <a:gd name="adj1" fmla="val 50000"/>
                  <a:gd name="adj2" fmla="val 50000"/>
                </a:avLst>
              </a:prstGeom>
              <a:solidFill>
                <a:schemeClr val="hlink"/>
              </a:solidFill>
              <a:ln w="9525" algn="ctr">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29709" name="Line 13">
            <a:extLst>
              <a:ext uri="{FF2B5EF4-FFF2-40B4-BE49-F238E27FC236}">
                <a16:creationId xmlns:a16="http://schemas.microsoft.com/office/drawing/2014/main" id="{5E4B0821-AD95-4EA1-905D-3EDAEBA41F4B}"/>
              </a:ext>
            </a:extLst>
          </p:cNvPr>
          <p:cNvSpPr>
            <a:spLocks noChangeShapeType="1"/>
          </p:cNvSpPr>
          <p:nvPr/>
        </p:nvSpPr>
        <p:spPr bwMode="auto">
          <a:xfrm flipV="1">
            <a:off x="5181600" y="1447800"/>
            <a:ext cx="3352800" cy="4572000"/>
          </a:xfrm>
          <a:prstGeom prst="line">
            <a:avLst/>
          </a:prstGeom>
          <a:noFill/>
          <a:ln w="1238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10" name="Line 14">
            <a:extLst>
              <a:ext uri="{FF2B5EF4-FFF2-40B4-BE49-F238E27FC236}">
                <a16:creationId xmlns:a16="http://schemas.microsoft.com/office/drawing/2014/main" id="{50475A47-6A27-4669-ADF4-88D3C14C6462}"/>
              </a:ext>
            </a:extLst>
          </p:cNvPr>
          <p:cNvSpPr>
            <a:spLocks noChangeShapeType="1"/>
          </p:cNvSpPr>
          <p:nvPr/>
        </p:nvSpPr>
        <p:spPr bwMode="auto">
          <a:xfrm>
            <a:off x="5334000" y="1447800"/>
            <a:ext cx="3505200" cy="4724400"/>
          </a:xfrm>
          <a:prstGeom prst="line">
            <a:avLst/>
          </a:prstGeom>
          <a:noFill/>
          <a:ln w="1238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11" name="AutoShape 15">
            <a:extLst>
              <a:ext uri="{FF2B5EF4-FFF2-40B4-BE49-F238E27FC236}">
                <a16:creationId xmlns:a16="http://schemas.microsoft.com/office/drawing/2014/main" id="{D79A6406-27AF-4E4F-B9E9-4F38FF8B513E}"/>
              </a:ext>
            </a:extLst>
          </p:cNvPr>
          <p:cNvSpPr>
            <a:spLocks/>
          </p:cNvSpPr>
          <p:nvPr/>
        </p:nvSpPr>
        <p:spPr bwMode="auto">
          <a:xfrm>
            <a:off x="5181600" y="1828800"/>
            <a:ext cx="457200" cy="3581400"/>
          </a:xfrm>
          <a:prstGeom prst="leftBrace">
            <a:avLst>
              <a:gd name="adj1" fmla="val 65278"/>
              <a:gd name="adj2" fmla="val 50000"/>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29712" name="Group 16">
            <a:extLst>
              <a:ext uri="{FF2B5EF4-FFF2-40B4-BE49-F238E27FC236}">
                <a16:creationId xmlns:a16="http://schemas.microsoft.com/office/drawing/2014/main" id="{A9CD227A-F7A1-4968-A434-3058ACEC3700}"/>
              </a:ext>
            </a:extLst>
          </p:cNvPr>
          <p:cNvGrpSpPr>
            <a:grpSpLocks/>
          </p:cNvGrpSpPr>
          <p:nvPr/>
        </p:nvGrpSpPr>
        <p:grpSpPr bwMode="auto">
          <a:xfrm>
            <a:off x="914400" y="2057400"/>
            <a:ext cx="4038600" cy="3581400"/>
            <a:chOff x="576" y="1296"/>
            <a:chExt cx="2544" cy="2256"/>
          </a:xfrm>
        </p:grpSpPr>
        <p:sp>
          <p:nvSpPr>
            <p:cNvPr id="29713" name="Text Box 17">
              <a:extLst>
                <a:ext uri="{FF2B5EF4-FFF2-40B4-BE49-F238E27FC236}">
                  <a16:creationId xmlns:a16="http://schemas.microsoft.com/office/drawing/2014/main" id="{971A5883-AEE7-4CC8-AD28-722F597FECE2}"/>
                </a:ext>
              </a:extLst>
            </p:cNvPr>
            <p:cNvSpPr txBox="1">
              <a:spLocks noChangeArrowheads="1"/>
            </p:cNvSpPr>
            <p:nvPr/>
          </p:nvSpPr>
          <p:spPr bwMode="auto">
            <a:xfrm>
              <a:off x="576" y="1296"/>
              <a:ext cx="2544" cy="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0" tIns="45715" rIns="91430" bIns="45715"/>
            <a:lstStyle/>
            <a:p>
              <a:pPr marL="342900" indent="-342900">
                <a:spcBef>
                  <a:spcPct val="50000"/>
                </a:spcBef>
              </a:pPr>
              <a:r>
                <a:rPr lang="en-US" altLang="en-US" sz="2800"/>
                <a:t>Believe</a:t>
              </a:r>
            </a:p>
          </p:txBody>
        </p:sp>
        <p:sp>
          <p:nvSpPr>
            <p:cNvPr id="29714" name="Text Box 18">
              <a:extLst>
                <a:ext uri="{FF2B5EF4-FFF2-40B4-BE49-F238E27FC236}">
                  <a16:creationId xmlns:a16="http://schemas.microsoft.com/office/drawing/2014/main" id="{A916D006-4058-40EE-AB13-DC71229ACBF3}"/>
                </a:ext>
              </a:extLst>
            </p:cNvPr>
            <p:cNvSpPr txBox="1">
              <a:spLocks noChangeArrowheads="1"/>
            </p:cNvSpPr>
            <p:nvPr/>
          </p:nvSpPr>
          <p:spPr bwMode="auto">
            <a:xfrm>
              <a:off x="960" y="2112"/>
              <a:ext cx="1728" cy="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0" tIns="45715" rIns="91430" bIns="45715">
              <a:spAutoFit/>
            </a:bodyPr>
            <a:lstStyle>
              <a:lvl1pPr marL="342900" indent="-342900" algn="l">
                <a:defRPr>
                  <a:solidFill>
                    <a:schemeClr val="tx1"/>
                  </a:solidFill>
                  <a:latin typeface="Arial" panose="020B0604020202020204" pitchFamily="34" charset="0"/>
                  <a:cs typeface="Arial" panose="020B0604020202020204" pitchFamily="34" charset="0"/>
                </a:defRPr>
              </a:lvl1pPr>
              <a:lvl2pPr algn="l">
                <a:defRPr>
                  <a:solidFill>
                    <a:schemeClr val="tx1"/>
                  </a:solidFill>
                  <a:latin typeface="Arial" panose="020B0604020202020204" pitchFamily="34" charset="0"/>
                  <a:cs typeface="Arial" panose="020B0604020202020204" pitchFamily="34" charset="0"/>
                </a:defRPr>
              </a:lvl2pPr>
              <a:lvl3pPr algn="l">
                <a:defRPr>
                  <a:solidFill>
                    <a:schemeClr val="tx1"/>
                  </a:solidFill>
                  <a:latin typeface="Arial" panose="020B0604020202020204" pitchFamily="34" charset="0"/>
                  <a:cs typeface="Arial" panose="020B0604020202020204" pitchFamily="34" charset="0"/>
                </a:defRPr>
              </a:lvl3pPr>
              <a:lvl4pPr algn="l">
                <a:defRPr>
                  <a:solidFill>
                    <a:schemeClr val="tx1"/>
                  </a:solidFill>
                  <a:latin typeface="Arial" panose="020B0604020202020204" pitchFamily="34" charset="0"/>
                  <a:cs typeface="Arial" panose="020B0604020202020204" pitchFamily="34" charset="0"/>
                </a:defRPr>
              </a:lvl4pPr>
              <a:lvl5pPr algn="l">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75000"/>
                </a:lnSpc>
                <a:spcBef>
                  <a:spcPct val="50000"/>
                </a:spcBef>
              </a:pPr>
              <a:r>
                <a:rPr lang="en-US" altLang="en-US" sz="2800"/>
                <a:t>Be              baptized</a:t>
              </a:r>
            </a:p>
          </p:txBody>
        </p:sp>
        <p:sp>
          <p:nvSpPr>
            <p:cNvPr id="29715" name="Text Box 19">
              <a:extLst>
                <a:ext uri="{FF2B5EF4-FFF2-40B4-BE49-F238E27FC236}">
                  <a16:creationId xmlns:a16="http://schemas.microsoft.com/office/drawing/2014/main" id="{DABDC3DF-548A-490B-977A-357245F4F2FC}"/>
                </a:ext>
              </a:extLst>
            </p:cNvPr>
            <p:cNvSpPr txBox="1">
              <a:spLocks noChangeArrowheads="1"/>
            </p:cNvSpPr>
            <p:nvPr/>
          </p:nvSpPr>
          <p:spPr bwMode="auto">
            <a:xfrm>
              <a:off x="960" y="3024"/>
              <a:ext cx="1920" cy="4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0" tIns="45715" rIns="91430" bIns="45715">
              <a:spAutoFit/>
            </a:bodyPr>
            <a:lstStyle>
              <a:lvl1pPr marL="342900" indent="-342900" algn="l">
                <a:defRPr>
                  <a:solidFill>
                    <a:schemeClr val="tx1"/>
                  </a:solidFill>
                  <a:latin typeface="Arial" panose="020B0604020202020204" pitchFamily="34" charset="0"/>
                  <a:cs typeface="Arial" panose="020B0604020202020204" pitchFamily="34" charset="0"/>
                </a:defRPr>
              </a:lvl1pPr>
              <a:lvl2pPr algn="l">
                <a:defRPr>
                  <a:solidFill>
                    <a:schemeClr val="tx1"/>
                  </a:solidFill>
                  <a:latin typeface="Arial" panose="020B0604020202020204" pitchFamily="34" charset="0"/>
                  <a:cs typeface="Arial" panose="020B0604020202020204" pitchFamily="34" charset="0"/>
                </a:defRPr>
              </a:lvl2pPr>
              <a:lvl3pPr algn="l">
                <a:defRPr>
                  <a:solidFill>
                    <a:schemeClr val="tx1"/>
                  </a:solidFill>
                  <a:latin typeface="Arial" panose="020B0604020202020204" pitchFamily="34" charset="0"/>
                  <a:cs typeface="Arial" panose="020B0604020202020204" pitchFamily="34" charset="0"/>
                </a:defRPr>
              </a:lvl3pPr>
              <a:lvl4pPr algn="l">
                <a:defRPr>
                  <a:solidFill>
                    <a:schemeClr val="tx1"/>
                  </a:solidFill>
                  <a:latin typeface="Arial" panose="020B0604020202020204" pitchFamily="34" charset="0"/>
                  <a:cs typeface="Arial" panose="020B0604020202020204" pitchFamily="34" charset="0"/>
                </a:defRPr>
              </a:lvl4pPr>
              <a:lvl5pPr algn="l">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80000"/>
                </a:lnSpc>
                <a:spcBef>
                  <a:spcPct val="50000"/>
                </a:spcBef>
              </a:pPr>
              <a:endParaRPr lang="en-US" altLang="en-US" sz="500"/>
            </a:p>
            <a:p>
              <a:pPr algn="ctr">
                <a:lnSpc>
                  <a:spcPct val="65000"/>
                </a:lnSpc>
                <a:spcBef>
                  <a:spcPct val="50000"/>
                </a:spcBef>
              </a:pPr>
              <a:r>
                <a:rPr lang="en-US" altLang="en-US" sz="2800"/>
                <a:t>Saved</a:t>
              </a:r>
            </a:p>
          </p:txBody>
        </p:sp>
        <p:sp>
          <p:nvSpPr>
            <p:cNvPr id="29716" name="Oval 20">
              <a:extLst>
                <a:ext uri="{FF2B5EF4-FFF2-40B4-BE49-F238E27FC236}">
                  <a16:creationId xmlns:a16="http://schemas.microsoft.com/office/drawing/2014/main" id="{3FA852E3-B205-4668-9BEF-DD57757B75D4}"/>
                </a:ext>
              </a:extLst>
            </p:cNvPr>
            <p:cNvSpPr>
              <a:spLocks noChangeArrowheads="1"/>
            </p:cNvSpPr>
            <p:nvPr/>
          </p:nvSpPr>
          <p:spPr bwMode="auto">
            <a:xfrm>
              <a:off x="1104" y="1296"/>
              <a:ext cx="1488" cy="384"/>
            </a:xfrm>
            <a:prstGeom prst="ellipse">
              <a:avLst/>
            </a:prstGeom>
            <a:noFill/>
            <a:ln w="9525" algn="ctr">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17" name="Oval 21">
              <a:extLst>
                <a:ext uri="{FF2B5EF4-FFF2-40B4-BE49-F238E27FC236}">
                  <a16:creationId xmlns:a16="http://schemas.microsoft.com/office/drawing/2014/main" id="{C716A480-E17E-46DE-BCFD-45FCF871197F}"/>
                </a:ext>
              </a:extLst>
            </p:cNvPr>
            <p:cNvSpPr>
              <a:spLocks noChangeArrowheads="1"/>
            </p:cNvSpPr>
            <p:nvPr/>
          </p:nvSpPr>
          <p:spPr bwMode="auto">
            <a:xfrm>
              <a:off x="960" y="2976"/>
              <a:ext cx="1920" cy="576"/>
            </a:xfrm>
            <a:prstGeom prst="ellipse">
              <a:avLst/>
            </a:prstGeom>
            <a:noFill/>
            <a:ln w="9525" algn="ctr">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18" name="Oval 22">
              <a:extLst>
                <a:ext uri="{FF2B5EF4-FFF2-40B4-BE49-F238E27FC236}">
                  <a16:creationId xmlns:a16="http://schemas.microsoft.com/office/drawing/2014/main" id="{A546DE60-10A4-4A5F-8900-1CACD3EC5F6D}"/>
                </a:ext>
              </a:extLst>
            </p:cNvPr>
            <p:cNvSpPr>
              <a:spLocks noChangeArrowheads="1"/>
            </p:cNvSpPr>
            <p:nvPr/>
          </p:nvSpPr>
          <p:spPr bwMode="auto">
            <a:xfrm>
              <a:off x="960" y="2016"/>
              <a:ext cx="1776" cy="624"/>
            </a:xfrm>
            <a:prstGeom prst="ellipse">
              <a:avLst/>
            </a:prstGeom>
            <a:noFill/>
            <a:ln w="9525" algn="ctr">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19" name="AutoShape 23">
              <a:extLst>
                <a:ext uri="{FF2B5EF4-FFF2-40B4-BE49-F238E27FC236}">
                  <a16:creationId xmlns:a16="http://schemas.microsoft.com/office/drawing/2014/main" id="{DC1AB8EC-39EE-4B58-9849-51D522451777}"/>
                </a:ext>
              </a:extLst>
            </p:cNvPr>
            <p:cNvSpPr>
              <a:spLocks noChangeArrowheads="1"/>
            </p:cNvSpPr>
            <p:nvPr/>
          </p:nvSpPr>
          <p:spPr bwMode="auto">
            <a:xfrm>
              <a:off x="1728" y="1680"/>
              <a:ext cx="240" cy="480"/>
            </a:xfrm>
            <a:prstGeom prst="downArrow">
              <a:avLst>
                <a:gd name="adj1" fmla="val 50000"/>
                <a:gd name="adj2" fmla="val 50000"/>
              </a:avLst>
            </a:prstGeom>
            <a:solidFill>
              <a:schemeClr val="hlink"/>
            </a:solidFill>
            <a:ln w="9525" algn="ctr">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20" name="AutoShape 24">
              <a:extLst>
                <a:ext uri="{FF2B5EF4-FFF2-40B4-BE49-F238E27FC236}">
                  <a16:creationId xmlns:a16="http://schemas.microsoft.com/office/drawing/2014/main" id="{A6980145-CA4A-4B94-86F3-70CB725DF29B}"/>
                </a:ext>
              </a:extLst>
            </p:cNvPr>
            <p:cNvSpPr>
              <a:spLocks noChangeArrowheads="1"/>
            </p:cNvSpPr>
            <p:nvPr/>
          </p:nvSpPr>
          <p:spPr bwMode="auto">
            <a:xfrm>
              <a:off x="1728" y="2592"/>
              <a:ext cx="240" cy="480"/>
            </a:xfrm>
            <a:prstGeom prst="downArrow">
              <a:avLst>
                <a:gd name="adj1" fmla="val 50000"/>
                <a:gd name="adj2" fmla="val 50000"/>
              </a:avLst>
            </a:prstGeom>
            <a:solidFill>
              <a:schemeClr val="hlink"/>
            </a:solidFill>
            <a:ln w="9525" algn="ctr">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21" name="Rectangle 25">
              <a:extLst>
                <a:ext uri="{FF2B5EF4-FFF2-40B4-BE49-F238E27FC236}">
                  <a16:creationId xmlns:a16="http://schemas.microsoft.com/office/drawing/2014/main" id="{EC4082F4-7647-45B5-A964-D453457FD741}"/>
                </a:ext>
              </a:extLst>
            </p:cNvPr>
            <p:cNvSpPr>
              <a:spLocks noChangeArrowheads="1"/>
            </p:cNvSpPr>
            <p:nvPr/>
          </p:nvSpPr>
          <p:spPr bwMode="auto">
            <a:xfrm>
              <a:off x="2568" y="2568"/>
              <a:ext cx="116" cy="2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3825" algn="ctr">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0" tIns="45715" rIns="91430" bIns="45715">
              <a:spAutoFit/>
            </a:bodyPr>
            <a:lstStyle>
              <a:lvl1pPr marL="342900" indent="-342900" algn="l">
                <a:defRPr>
                  <a:solidFill>
                    <a:schemeClr val="tx1"/>
                  </a:solidFill>
                  <a:latin typeface="Arial" panose="020B0604020202020204" pitchFamily="34" charset="0"/>
                  <a:cs typeface="Arial" panose="020B0604020202020204" pitchFamily="34" charset="0"/>
                </a:defRPr>
              </a:lvl1pPr>
              <a:lvl2pPr algn="l">
                <a:defRPr>
                  <a:solidFill>
                    <a:schemeClr val="tx1"/>
                  </a:solidFill>
                  <a:latin typeface="Arial" panose="020B0604020202020204" pitchFamily="34" charset="0"/>
                  <a:cs typeface="Arial" panose="020B0604020202020204" pitchFamily="34" charset="0"/>
                </a:defRPr>
              </a:lvl2pPr>
              <a:lvl3pPr algn="l">
                <a:defRPr>
                  <a:solidFill>
                    <a:schemeClr val="tx1"/>
                  </a:solidFill>
                  <a:latin typeface="Arial" panose="020B0604020202020204" pitchFamily="34" charset="0"/>
                  <a:cs typeface="Arial" panose="020B0604020202020204" pitchFamily="34" charset="0"/>
                </a:defRPr>
              </a:lvl3pPr>
              <a:lvl4pPr algn="l">
                <a:defRPr>
                  <a:solidFill>
                    <a:schemeClr val="tx1"/>
                  </a:solidFill>
                  <a:latin typeface="Arial" panose="020B0604020202020204" pitchFamily="34" charset="0"/>
                  <a:cs typeface="Arial" panose="020B0604020202020204" pitchFamily="34" charset="0"/>
                </a:defRPr>
              </a:lvl4pPr>
              <a:lvl5pPr algn="l">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75000"/>
                </a:lnSpc>
                <a:spcBef>
                  <a:spcPct val="50000"/>
                </a:spcBef>
              </a:pPr>
              <a:endParaRPr lang="en-US" altLang="en-US" sz="2800"/>
            </a:p>
          </p:txBody>
        </p:sp>
      </p:grpSp>
      <p:sp>
        <p:nvSpPr>
          <p:cNvPr id="29722" name="AutoShape 26">
            <a:extLst>
              <a:ext uri="{FF2B5EF4-FFF2-40B4-BE49-F238E27FC236}">
                <a16:creationId xmlns:a16="http://schemas.microsoft.com/office/drawing/2014/main" id="{8E694466-5468-4BE6-BFE7-BD327D7C66D9}"/>
              </a:ext>
            </a:extLst>
          </p:cNvPr>
          <p:cNvSpPr>
            <a:spLocks/>
          </p:cNvSpPr>
          <p:nvPr/>
        </p:nvSpPr>
        <p:spPr bwMode="auto">
          <a:xfrm>
            <a:off x="1143000" y="1905000"/>
            <a:ext cx="457200" cy="3581400"/>
          </a:xfrm>
          <a:prstGeom prst="leftBrace">
            <a:avLst>
              <a:gd name="adj1" fmla="val 65278"/>
              <a:gd name="adj2" fmla="val 50000"/>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723" name="Text Box 27">
            <a:extLst>
              <a:ext uri="{FF2B5EF4-FFF2-40B4-BE49-F238E27FC236}">
                <a16:creationId xmlns:a16="http://schemas.microsoft.com/office/drawing/2014/main" id="{C1531DAD-20E8-4F59-94E4-40172F73EAB5}"/>
              </a:ext>
            </a:extLst>
          </p:cNvPr>
          <p:cNvSpPr txBox="1">
            <a:spLocks noChangeArrowheads="1"/>
          </p:cNvSpPr>
          <p:nvPr/>
        </p:nvSpPr>
        <p:spPr bwMode="auto">
          <a:xfrm rot="16200000">
            <a:off x="-50006" y="3404394"/>
            <a:ext cx="16891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3825" algn="ctr">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0" tIns="45715" rIns="91430" bIns="45715">
            <a:spAutoFit/>
          </a:bodyPr>
          <a:lstStyle>
            <a:lvl1pPr marL="342900" indent="-342900" algn="l">
              <a:defRPr>
                <a:solidFill>
                  <a:schemeClr val="tx1"/>
                </a:solidFill>
                <a:latin typeface="Arial" panose="020B0604020202020204" pitchFamily="34" charset="0"/>
                <a:cs typeface="Arial" panose="020B0604020202020204" pitchFamily="34" charset="0"/>
              </a:defRPr>
            </a:lvl1pPr>
            <a:lvl2pPr algn="l">
              <a:defRPr>
                <a:solidFill>
                  <a:schemeClr val="tx1"/>
                </a:solidFill>
                <a:latin typeface="Arial" panose="020B0604020202020204" pitchFamily="34" charset="0"/>
                <a:cs typeface="Arial" panose="020B0604020202020204" pitchFamily="34" charset="0"/>
              </a:defRPr>
            </a:lvl2pPr>
            <a:lvl3pPr algn="l">
              <a:defRPr>
                <a:solidFill>
                  <a:schemeClr val="tx1"/>
                </a:solidFill>
                <a:latin typeface="Arial" panose="020B0604020202020204" pitchFamily="34" charset="0"/>
                <a:cs typeface="Arial" panose="020B0604020202020204" pitchFamily="34" charset="0"/>
              </a:defRPr>
            </a:lvl3pPr>
            <a:lvl4pPr algn="l">
              <a:defRPr>
                <a:solidFill>
                  <a:schemeClr val="tx1"/>
                </a:solidFill>
                <a:latin typeface="Arial" panose="020B0604020202020204" pitchFamily="34" charset="0"/>
                <a:cs typeface="Arial" panose="020B0604020202020204" pitchFamily="34" charset="0"/>
              </a:defRPr>
            </a:lvl4pPr>
            <a:lvl5pPr algn="l">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20000"/>
              </a:spcBef>
            </a:pPr>
            <a:r>
              <a:rPr lang="en-US" altLang="en-US" sz="2800"/>
              <a:t>The Bible</a:t>
            </a:r>
          </a:p>
        </p:txBody>
      </p:sp>
      <p:sp>
        <p:nvSpPr>
          <p:cNvPr id="29724" name="Text Box 28">
            <a:extLst>
              <a:ext uri="{FF2B5EF4-FFF2-40B4-BE49-F238E27FC236}">
                <a16:creationId xmlns:a16="http://schemas.microsoft.com/office/drawing/2014/main" id="{189BEB99-CC5A-48D2-9967-C59B4F05A655}"/>
              </a:ext>
            </a:extLst>
          </p:cNvPr>
          <p:cNvSpPr txBox="1">
            <a:spLocks noChangeArrowheads="1"/>
          </p:cNvSpPr>
          <p:nvPr/>
        </p:nvSpPr>
        <p:spPr bwMode="auto">
          <a:xfrm rot="16200000">
            <a:off x="4110038" y="3325812"/>
            <a:ext cx="14493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3825" algn="ctr">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0" tIns="45715" rIns="91430" bIns="45715">
            <a:spAutoFit/>
          </a:bodyPr>
          <a:lstStyle>
            <a:lvl1pPr marL="342900" indent="-342900" algn="l">
              <a:defRPr>
                <a:solidFill>
                  <a:schemeClr val="tx1"/>
                </a:solidFill>
                <a:latin typeface="Arial" panose="020B0604020202020204" pitchFamily="34" charset="0"/>
                <a:cs typeface="Arial" panose="020B0604020202020204" pitchFamily="34" charset="0"/>
              </a:defRPr>
            </a:lvl1pPr>
            <a:lvl2pPr algn="l">
              <a:defRPr>
                <a:solidFill>
                  <a:schemeClr val="tx1"/>
                </a:solidFill>
                <a:latin typeface="Arial" panose="020B0604020202020204" pitchFamily="34" charset="0"/>
                <a:cs typeface="Arial" panose="020B0604020202020204" pitchFamily="34" charset="0"/>
              </a:defRPr>
            </a:lvl2pPr>
            <a:lvl3pPr algn="l">
              <a:defRPr>
                <a:solidFill>
                  <a:schemeClr val="tx1"/>
                </a:solidFill>
                <a:latin typeface="Arial" panose="020B0604020202020204" pitchFamily="34" charset="0"/>
                <a:cs typeface="Arial" panose="020B0604020202020204" pitchFamily="34" charset="0"/>
              </a:defRPr>
            </a:lvl3pPr>
            <a:lvl4pPr algn="l">
              <a:defRPr>
                <a:solidFill>
                  <a:schemeClr val="tx1"/>
                </a:solidFill>
                <a:latin typeface="Arial" panose="020B0604020202020204" pitchFamily="34" charset="0"/>
                <a:cs typeface="Arial" panose="020B0604020202020204" pitchFamily="34" charset="0"/>
              </a:defRPr>
            </a:lvl4pPr>
            <a:lvl5pPr algn="l">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20000"/>
              </a:spcBef>
            </a:pPr>
            <a:r>
              <a:rPr lang="en-US" altLang="en-US" sz="2800"/>
              <a:t>Baptists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29712"/>
                                        </p:tgtEl>
                                        <p:attrNameLst>
                                          <p:attrName>style.visibility</p:attrName>
                                        </p:attrNameLst>
                                      </p:cBhvr>
                                      <p:to>
                                        <p:strVal val="visible"/>
                                      </p:to>
                                    </p:set>
                                    <p:animEffect transition="in" filter="wipe(up)">
                                      <p:cBhvr>
                                        <p:cTn id="7" dur="5000"/>
                                        <p:tgtEl>
                                          <p:spTgt spid="297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3" presetClass="entr" presetSubtype="16" fill="hold" nodeType="clickEffect">
                                  <p:stCondLst>
                                    <p:cond delay="0"/>
                                  </p:stCondLst>
                                  <p:childTnLst>
                                    <p:set>
                                      <p:cBhvr>
                                        <p:cTn id="11" dur="1" fill="hold">
                                          <p:stCondLst>
                                            <p:cond delay="0"/>
                                          </p:stCondLst>
                                        </p:cTn>
                                        <p:tgtEl>
                                          <p:spTgt spid="29722"/>
                                        </p:tgtEl>
                                        <p:attrNameLst>
                                          <p:attrName>style.visibility</p:attrName>
                                        </p:attrNameLst>
                                      </p:cBhvr>
                                      <p:to>
                                        <p:strVal val="visible"/>
                                      </p:to>
                                    </p:set>
                                    <p:anim calcmode="lin" valueType="num">
                                      <p:cBhvr>
                                        <p:cTn id="12" dur="500" fill="hold"/>
                                        <p:tgtEl>
                                          <p:spTgt spid="29722"/>
                                        </p:tgtEl>
                                        <p:attrNameLst>
                                          <p:attrName>ppt_w</p:attrName>
                                        </p:attrNameLst>
                                      </p:cBhvr>
                                      <p:tavLst>
                                        <p:tav tm="0">
                                          <p:val>
                                            <p:fltVal val="0"/>
                                          </p:val>
                                        </p:tav>
                                        <p:tav tm="100000">
                                          <p:val>
                                            <p:strVal val="#ppt_w"/>
                                          </p:val>
                                        </p:tav>
                                      </p:tavLst>
                                    </p:anim>
                                    <p:anim calcmode="lin" valueType="num">
                                      <p:cBhvr>
                                        <p:cTn id="13" dur="500" fill="hold"/>
                                        <p:tgtEl>
                                          <p:spTgt spid="29722"/>
                                        </p:tgtEl>
                                        <p:attrNameLst>
                                          <p:attrName>ppt_h</p:attrName>
                                        </p:attrNameLst>
                                      </p:cBhvr>
                                      <p:tavLst>
                                        <p:tav tm="0">
                                          <p:val>
                                            <p:fltVal val="0"/>
                                          </p:val>
                                        </p:tav>
                                        <p:tav tm="100000">
                                          <p:val>
                                            <p:strVal val="#ppt_h"/>
                                          </p:val>
                                        </p:tav>
                                      </p:tavLst>
                                    </p:anim>
                                  </p:childTnLst>
                                </p:cTn>
                              </p:par>
                              <p:par>
                                <p:cTn id="14" presetID="23" presetClass="entr" presetSubtype="16" fill="hold" grpId="0" nodeType="withEffect">
                                  <p:stCondLst>
                                    <p:cond delay="0"/>
                                  </p:stCondLst>
                                  <p:childTnLst>
                                    <p:set>
                                      <p:cBhvr>
                                        <p:cTn id="15" dur="1" fill="hold">
                                          <p:stCondLst>
                                            <p:cond delay="0"/>
                                          </p:stCondLst>
                                        </p:cTn>
                                        <p:tgtEl>
                                          <p:spTgt spid="29723"/>
                                        </p:tgtEl>
                                        <p:attrNameLst>
                                          <p:attrName>style.visibility</p:attrName>
                                        </p:attrNameLst>
                                      </p:cBhvr>
                                      <p:to>
                                        <p:strVal val="visible"/>
                                      </p:to>
                                    </p:set>
                                    <p:anim calcmode="lin" valueType="num">
                                      <p:cBhvr>
                                        <p:cTn id="16" dur="500" fill="hold"/>
                                        <p:tgtEl>
                                          <p:spTgt spid="29723"/>
                                        </p:tgtEl>
                                        <p:attrNameLst>
                                          <p:attrName>ppt_w</p:attrName>
                                        </p:attrNameLst>
                                      </p:cBhvr>
                                      <p:tavLst>
                                        <p:tav tm="0">
                                          <p:val>
                                            <p:fltVal val="0"/>
                                          </p:val>
                                        </p:tav>
                                        <p:tav tm="100000">
                                          <p:val>
                                            <p:strVal val="#ppt_w"/>
                                          </p:val>
                                        </p:tav>
                                      </p:tavLst>
                                    </p:anim>
                                    <p:anim calcmode="lin" valueType="num">
                                      <p:cBhvr>
                                        <p:cTn id="17" dur="500" fill="hold"/>
                                        <p:tgtEl>
                                          <p:spTgt spid="29723"/>
                                        </p:tgtEl>
                                        <p:attrNameLst>
                                          <p:attrName>ppt_h</p:attrName>
                                        </p:attrNameLst>
                                      </p:cBhvr>
                                      <p:tavLst>
                                        <p:tav tm="0">
                                          <p:val>
                                            <p:fltVal val="0"/>
                                          </p:val>
                                        </p:tav>
                                        <p:tav tm="100000">
                                          <p:val>
                                            <p:strVal val="#ppt_h"/>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29699"/>
                                        </p:tgtEl>
                                        <p:attrNameLst>
                                          <p:attrName>style.visibility</p:attrName>
                                        </p:attrNameLst>
                                      </p:cBhvr>
                                      <p:to>
                                        <p:strVal val="visible"/>
                                      </p:to>
                                    </p:set>
                                    <p:animEffect transition="in" filter="wipe(up)">
                                      <p:cBhvr>
                                        <p:cTn id="22" dur="5000"/>
                                        <p:tgtEl>
                                          <p:spTgt spid="2969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16" fill="hold" nodeType="clickEffect">
                                  <p:stCondLst>
                                    <p:cond delay="0"/>
                                  </p:stCondLst>
                                  <p:childTnLst>
                                    <p:set>
                                      <p:cBhvr>
                                        <p:cTn id="26" dur="1" fill="hold">
                                          <p:stCondLst>
                                            <p:cond delay="0"/>
                                          </p:stCondLst>
                                        </p:cTn>
                                        <p:tgtEl>
                                          <p:spTgt spid="29711"/>
                                        </p:tgtEl>
                                        <p:attrNameLst>
                                          <p:attrName>style.visibility</p:attrName>
                                        </p:attrNameLst>
                                      </p:cBhvr>
                                      <p:to>
                                        <p:strVal val="visible"/>
                                      </p:to>
                                    </p:set>
                                    <p:anim calcmode="lin" valueType="num">
                                      <p:cBhvr>
                                        <p:cTn id="27" dur="500" fill="hold"/>
                                        <p:tgtEl>
                                          <p:spTgt spid="29711"/>
                                        </p:tgtEl>
                                        <p:attrNameLst>
                                          <p:attrName>ppt_w</p:attrName>
                                        </p:attrNameLst>
                                      </p:cBhvr>
                                      <p:tavLst>
                                        <p:tav tm="0">
                                          <p:val>
                                            <p:fltVal val="0"/>
                                          </p:val>
                                        </p:tav>
                                        <p:tav tm="100000">
                                          <p:val>
                                            <p:strVal val="#ppt_w"/>
                                          </p:val>
                                        </p:tav>
                                      </p:tavLst>
                                    </p:anim>
                                    <p:anim calcmode="lin" valueType="num">
                                      <p:cBhvr>
                                        <p:cTn id="28" dur="500" fill="hold"/>
                                        <p:tgtEl>
                                          <p:spTgt spid="29711"/>
                                        </p:tgtEl>
                                        <p:attrNameLst>
                                          <p:attrName>ppt_h</p:attrName>
                                        </p:attrNameLst>
                                      </p:cBhvr>
                                      <p:tavLst>
                                        <p:tav tm="0">
                                          <p:val>
                                            <p:fltVal val="0"/>
                                          </p:val>
                                        </p:tav>
                                        <p:tav tm="100000">
                                          <p:val>
                                            <p:strVal val="#ppt_h"/>
                                          </p:val>
                                        </p:tav>
                                      </p:tavLst>
                                    </p:anim>
                                  </p:childTnLst>
                                </p:cTn>
                              </p:par>
                              <p:par>
                                <p:cTn id="29" presetID="23" presetClass="entr" presetSubtype="16" fill="hold" grpId="0" nodeType="withEffect">
                                  <p:stCondLst>
                                    <p:cond delay="0"/>
                                  </p:stCondLst>
                                  <p:childTnLst>
                                    <p:set>
                                      <p:cBhvr>
                                        <p:cTn id="30" dur="1" fill="hold">
                                          <p:stCondLst>
                                            <p:cond delay="0"/>
                                          </p:stCondLst>
                                        </p:cTn>
                                        <p:tgtEl>
                                          <p:spTgt spid="29724"/>
                                        </p:tgtEl>
                                        <p:attrNameLst>
                                          <p:attrName>style.visibility</p:attrName>
                                        </p:attrNameLst>
                                      </p:cBhvr>
                                      <p:to>
                                        <p:strVal val="visible"/>
                                      </p:to>
                                    </p:set>
                                    <p:anim calcmode="lin" valueType="num">
                                      <p:cBhvr>
                                        <p:cTn id="31" dur="500" fill="hold"/>
                                        <p:tgtEl>
                                          <p:spTgt spid="29724"/>
                                        </p:tgtEl>
                                        <p:attrNameLst>
                                          <p:attrName>ppt_w</p:attrName>
                                        </p:attrNameLst>
                                      </p:cBhvr>
                                      <p:tavLst>
                                        <p:tav tm="0">
                                          <p:val>
                                            <p:fltVal val="0"/>
                                          </p:val>
                                        </p:tav>
                                        <p:tav tm="100000">
                                          <p:val>
                                            <p:strVal val="#ppt_w"/>
                                          </p:val>
                                        </p:tav>
                                      </p:tavLst>
                                    </p:anim>
                                    <p:anim calcmode="lin" valueType="num">
                                      <p:cBhvr>
                                        <p:cTn id="32" dur="500" fill="hold"/>
                                        <p:tgtEl>
                                          <p:spTgt spid="29724"/>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nodeType="clickEffect">
                                  <p:stCondLst>
                                    <p:cond delay="0"/>
                                  </p:stCondLst>
                                  <p:childTnLst>
                                    <p:set>
                                      <p:cBhvr>
                                        <p:cTn id="36" dur="1" fill="hold">
                                          <p:stCondLst>
                                            <p:cond delay="0"/>
                                          </p:stCondLst>
                                        </p:cTn>
                                        <p:tgtEl>
                                          <p:spTgt spid="29710"/>
                                        </p:tgtEl>
                                        <p:attrNameLst>
                                          <p:attrName>style.visibility</p:attrName>
                                        </p:attrNameLst>
                                      </p:cBhvr>
                                      <p:to>
                                        <p:strVal val="visible"/>
                                      </p:to>
                                    </p:set>
                                    <p:anim calcmode="lin" valueType="num">
                                      <p:cBhvr>
                                        <p:cTn id="37" dur="500" fill="hold"/>
                                        <p:tgtEl>
                                          <p:spTgt spid="29710"/>
                                        </p:tgtEl>
                                        <p:attrNameLst>
                                          <p:attrName>ppt_w</p:attrName>
                                        </p:attrNameLst>
                                      </p:cBhvr>
                                      <p:tavLst>
                                        <p:tav tm="0">
                                          <p:val>
                                            <p:fltVal val="0"/>
                                          </p:val>
                                        </p:tav>
                                        <p:tav tm="100000">
                                          <p:val>
                                            <p:strVal val="#ppt_w"/>
                                          </p:val>
                                        </p:tav>
                                      </p:tavLst>
                                    </p:anim>
                                    <p:anim calcmode="lin" valueType="num">
                                      <p:cBhvr>
                                        <p:cTn id="38" dur="500" fill="hold"/>
                                        <p:tgtEl>
                                          <p:spTgt spid="29710"/>
                                        </p:tgtEl>
                                        <p:attrNameLst>
                                          <p:attrName>ppt_h</p:attrName>
                                        </p:attrNameLst>
                                      </p:cBhvr>
                                      <p:tavLst>
                                        <p:tav tm="0">
                                          <p:val>
                                            <p:fltVal val="0"/>
                                          </p:val>
                                        </p:tav>
                                        <p:tav tm="100000">
                                          <p:val>
                                            <p:strVal val="#ppt_h"/>
                                          </p:val>
                                        </p:tav>
                                      </p:tavLst>
                                    </p:anim>
                                  </p:childTnLst>
                                </p:cTn>
                              </p:par>
                              <p:par>
                                <p:cTn id="39" presetID="23" presetClass="entr" presetSubtype="16" fill="hold" nodeType="withEffect">
                                  <p:stCondLst>
                                    <p:cond delay="0"/>
                                  </p:stCondLst>
                                  <p:childTnLst>
                                    <p:set>
                                      <p:cBhvr>
                                        <p:cTn id="40" dur="1" fill="hold">
                                          <p:stCondLst>
                                            <p:cond delay="0"/>
                                          </p:stCondLst>
                                        </p:cTn>
                                        <p:tgtEl>
                                          <p:spTgt spid="29709"/>
                                        </p:tgtEl>
                                        <p:attrNameLst>
                                          <p:attrName>style.visibility</p:attrName>
                                        </p:attrNameLst>
                                      </p:cBhvr>
                                      <p:to>
                                        <p:strVal val="visible"/>
                                      </p:to>
                                    </p:set>
                                    <p:anim calcmode="lin" valueType="num">
                                      <p:cBhvr>
                                        <p:cTn id="41" dur="500" fill="hold"/>
                                        <p:tgtEl>
                                          <p:spTgt spid="29709"/>
                                        </p:tgtEl>
                                        <p:attrNameLst>
                                          <p:attrName>ppt_w</p:attrName>
                                        </p:attrNameLst>
                                      </p:cBhvr>
                                      <p:tavLst>
                                        <p:tav tm="0">
                                          <p:val>
                                            <p:fltVal val="0"/>
                                          </p:val>
                                        </p:tav>
                                        <p:tav tm="100000">
                                          <p:val>
                                            <p:strVal val="#ppt_w"/>
                                          </p:val>
                                        </p:tav>
                                      </p:tavLst>
                                    </p:anim>
                                    <p:anim calcmode="lin" valueType="num">
                                      <p:cBhvr>
                                        <p:cTn id="42" dur="500" fill="hold"/>
                                        <p:tgtEl>
                                          <p:spTgt spid="2970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23" grpId="0"/>
      <p:bldP spid="2972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63FD0D01-7BDB-4BE2-8544-5D7C006C04FD}"/>
              </a:ext>
            </a:extLst>
          </p:cNvPr>
          <p:cNvSpPr>
            <a:spLocks noGrp="1" noChangeArrowheads="1"/>
          </p:cNvSpPr>
          <p:nvPr>
            <p:ph type="title"/>
          </p:nvPr>
        </p:nvSpPr>
        <p:spPr>
          <a:xfrm>
            <a:off x="457200" y="274638"/>
            <a:ext cx="8229600" cy="944562"/>
          </a:xfrm>
          <a:solidFill>
            <a:srgbClr val="FF0000"/>
          </a:solidFill>
        </p:spPr>
        <p:txBody>
          <a:bodyPr/>
          <a:lstStyle/>
          <a:p>
            <a:pPr>
              <a:lnSpc>
                <a:spcPct val="85000"/>
              </a:lnSpc>
            </a:pPr>
            <a:r>
              <a:rPr lang="en-US" altLang="en-US" sz="3200" b="1">
                <a:solidFill>
                  <a:schemeClr val="bg1"/>
                </a:solidFill>
              </a:rPr>
              <a:t>Let’s Look at the Biblical Order Regarding Divorce &amp; Remarriage</a:t>
            </a:r>
          </a:p>
        </p:txBody>
      </p:sp>
      <p:grpSp>
        <p:nvGrpSpPr>
          <p:cNvPr id="31747" name="Group 3">
            <a:extLst>
              <a:ext uri="{FF2B5EF4-FFF2-40B4-BE49-F238E27FC236}">
                <a16:creationId xmlns:a16="http://schemas.microsoft.com/office/drawing/2014/main" id="{DEE9D55B-3721-4B79-BE69-460EC1E3A44F}"/>
              </a:ext>
            </a:extLst>
          </p:cNvPr>
          <p:cNvGrpSpPr>
            <a:grpSpLocks/>
          </p:cNvGrpSpPr>
          <p:nvPr/>
        </p:nvGrpSpPr>
        <p:grpSpPr bwMode="auto">
          <a:xfrm>
            <a:off x="4876800" y="1981200"/>
            <a:ext cx="4038600" cy="3352800"/>
            <a:chOff x="2832" y="1248"/>
            <a:chExt cx="2544" cy="2112"/>
          </a:xfrm>
        </p:grpSpPr>
        <p:sp>
          <p:nvSpPr>
            <p:cNvPr id="31748" name="Text Box 4">
              <a:extLst>
                <a:ext uri="{FF2B5EF4-FFF2-40B4-BE49-F238E27FC236}">
                  <a16:creationId xmlns:a16="http://schemas.microsoft.com/office/drawing/2014/main" id="{360CDBC8-58C4-48C2-8492-09F7FC15C721}"/>
                </a:ext>
              </a:extLst>
            </p:cNvPr>
            <p:cNvSpPr txBox="1">
              <a:spLocks noChangeArrowheads="1"/>
            </p:cNvSpPr>
            <p:nvPr/>
          </p:nvSpPr>
          <p:spPr bwMode="auto">
            <a:xfrm>
              <a:off x="2832" y="2064"/>
              <a:ext cx="2544" cy="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0" tIns="45715" rIns="91430" bIns="45715"/>
            <a:lstStyle>
              <a:lvl1pPr marL="342900" indent="-342900" algn="l">
                <a:spcBef>
                  <a:spcPct val="20000"/>
                </a:spcBef>
                <a:buChar char="•"/>
                <a:defRPr sz="2800">
                  <a:solidFill>
                    <a:schemeClr val="tx1"/>
                  </a:solidFill>
                  <a:latin typeface="Arial" panose="020B0604020202020204" pitchFamily="34" charset="0"/>
                  <a:cs typeface="Arial" panose="020B0604020202020204" pitchFamily="34" charset="0"/>
                </a:defRPr>
              </a:lvl1pPr>
              <a:lvl2pPr algn="l">
                <a:spcBef>
                  <a:spcPct val="20000"/>
                </a:spcBef>
                <a:buChar char="–"/>
                <a:defRPr sz="2400">
                  <a:solidFill>
                    <a:schemeClr val="tx1"/>
                  </a:solidFill>
                  <a:latin typeface="Arial" panose="020B0604020202020204" pitchFamily="34" charset="0"/>
                  <a:cs typeface="Arial" panose="020B0604020202020204" pitchFamily="34" charset="0"/>
                </a:defRPr>
              </a:lvl2pPr>
              <a:lvl3pPr algn="l">
                <a:spcBef>
                  <a:spcPct val="20000"/>
                </a:spcBef>
                <a:buChar char="•"/>
                <a:defRPr sz="2000">
                  <a:solidFill>
                    <a:schemeClr val="tx1"/>
                  </a:solidFill>
                  <a:latin typeface="Arial" panose="020B0604020202020204" pitchFamily="34" charset="0"/>
                  <a:cs typeface="Arial" panose="020B0604020202020204" pitchFamily="34" charset="0"/>
                </a:defRPr>
              </a:lvl3pPr>
              <a:lvl4pPr algn="l">
                <a:spcBef>
                  <a:spcPct val="20000"/>
                </a:spcBef>
                <a:buChar char="–"/>
                <a:defRPr>
                  <a:solidFill>
                    <a:schemeClr val="tx1"/>
                  </a:solidFill>
                  <a:latin typeface="Arial" panose="020B0604020202020204" pitchFamily="34" charset="0"/>
                  <a:cs typeface="Arial" panose="020B0604020202020204" pitchFamily="34" charset="0"/>
                </a:defRPr>
              </a:lvl4pPr>
              <a:lvl5pPr algn="l">
                <a:spcBef>
                  <a:spcPct val="20000"/>
                </a:spcBef>
                <a:buChar char="»"/>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en-US" altLang="en-US"/>
                <a:t>Fornication</a:t>
              </a:r>
            </a:p>
          </p:txBody>
        </p:sp>
        <p:grpSp>
          <p:nvGrpSpPr>
            <p:cNvPr id="31749" name="Group 5">
              <a:extLst>
                <a:ext uri="{FF2B5EF4-FFF2-40B4-BE49-F238E27FC236}">
                  <a16:creationId xmlns:a16="http://schemas.microsoft.com/office/drawing/2014/main" id="{772E05AD-0D4E-4A2A-8E65-A45EDE6FEB4F}"/>
                </a:ext>
              </a:extLst>
            </p:cNvPr>
            <p:cNvGrpSpPr>
              <a:grpSpLocks/>
            </p:cNvGrpSpPr>
            <p:nvPr/>
          </p:nvGrpSpPr>
          <p:grpSpPr bwMode="auto">
            <a:xfrm>
              <a:off x="3264" y="1248"/>
              <a:ext cx="1920" cy="2112"/>
              <a:chOff x="3264" y="1248"/>
              <a:chExt cx="1920" cy="2112"/>
            </a:xfrm>
          </p:grpSpPr>
          <p:sp>
            <p:nvSpPr>
              <p:cNvPr id="31750" name="Text Box 6">
                <a:extLst>
                  <a:ext uri="{FF2B5EF4-FFF2-40B4-BE49-F238E27FC236}">
                    <a16:creationId xmlns:a16="http://schemas.microsoft.com/office/drawing/2014/main" id="{9100FEE8-39AC-4F8B-B739-2806B4BEC53C}"/>
                  </a:ext>
                </a:extLst>
              </p:cNvPr>
              <p:cNvSpPr txBox="1">
                <a:spLocks noChangeArrowheads="1"/>
              </p:cNvSpPr>
              <p:nvPr/>
            </p:nvSpPr>
            <p:spPr bwMode="auto">
              <a:xfrm>
                <a:off x="3312" y="1296"/>
                <a:ext cx="172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0" tIns="45715" rIns="91430" bIns="45715">
                <a:spAutoFit/>
              </a:bodyPr>
              <a:lstStyle>
                <a:lvl1pPr marL="342900" indent="-342900" algn="l">
                  <a:defRPr>
                    <a:solidFill>
                      <a:schemeClr val="tx1"/>
                    </a:solidFill>
                    <a:latin typeface="Arial" panose="020B0604020202020204" pitchFamily="34" charset="0"/>
                    <a:cs typeface="Arial" panose="020B0604020202020204" pitchFamily="34" charset="0"/>
                  </a:defRPr>
                </a:lvl1pPr>
                <a:lvl2pPr algn="l">
                  <a:defRPr>
                    <a:solidFill>
                      <a:schemeClr val="tx1"/>
                    </a:solidFill>
                    <a:latin typeface="Arial" panose="020B0604020202020204" pitchFamily="34" charset="0"/>
                    <a:cs typeface="Arial" panose="020B0604020202020204" pitchFamily="34" charset="0"/>
                  </a:defRPr>
                </a:lvl2pPr>
                <a:lvl3pPr algn="l">
                  <a:defRPr>
                    <a:solidFill>
                      <a:schemeClr val="tx1"/>
                    </a:solidFill>
                    <a:latin typeface="Arial" panose="020B0604020202020204" pitchFamily="34" charset="0"/>
                    <a:cs typeface="Arial" panose="020B0604020202020204" pitchFamily="34" charset="0"/>
                  </a:defRPr>
                </a:lvl3pPr>
                <a:lvl4pPr algn="l">
                  <a:defRPr>
                    <a:solidFill>
                      <a:schemeClr val="tx1"/>
                    </a:solidFill>
                    <a:latin typeface="Arial" panose="020B0604020202020204" pitchFamily="34" charset="0"/>
                    <a:cs typeface="Arial" panose="020B0604020202020204" pitchFamily="34" charset="0"/>
                  </a:defRPr>
                </a:lvl4pPr>
                <a:lvl5pPr algn="l">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en-US" altLang="en-US" sz="2800"/>
                  <a:t>Putting Away</a:t>
                </a:r>
              </a:p>
            </p:txBody>
          </p:sp>
          <p:sp>
            <p:nvSpPr>
              <p:cNvPr id="31751" name="Text Box 7">
                <a:extLst>
                  <a:ext uri="{FF2B5EF4-FFF2-40B4-BE49-F238E27FC236}">
                    <a16:creationId xmlns:a16="http://schemas.microsoft.com/office/drawing/2014/main" id="{A8FD3299-4D28-486A-B39E-7D2508CE174E}"/>
                  </a:ext>
                </a:extLst>
              </p:cNvPr>
              <p:cNvSpPr txBox="1">
                <a:spLocks noChangeArrowheads="1"/>
              </p:cNvSpPr>
              <p:nvPr/>
            </p:nvSpPr>
            <p:spPr bwMode="auto">
              <a:xfrm>
                <a:off x="3264" y="2976"/>
                <a:ext cx="1920"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0" tIns="45715" rIns="91430" bIns="45715">
                <a:spAutoFit/>
              </a:bodyPr>
              <a:lstStyle>
                <a:lvl1pPr marL="342900" indent="-342900" algn="l">
                  <a:defRPr>
                    <a:solidFill>
                      <a:schemeClr val="tx1"/>
                    </a:solidFill>
                    <a:latin typeface="Arial" panose="020B0604020202020204" pitchFamily="34" charset="0"/>
                    <a:cs typeface="Arial" panose="020B0604020202020204" pitchFamily="34" charset="0"/>
                  </a:defRPr>
                </a:lvl1pPr>
                <a:lvl2pPr algn="l">
                  <a:defRPr>
                    <a:solidFill>
                      <a:schemeClr val="tx1"/>
                    </a:solidFill>
                    <a:latin typeface="Arial" panose="020B0604020202020204" pitchFamily="34" charset="0"/>
                    <a:cs typeface="Arial" panose="020B0604020202020204" pitchFamily="34" charset="0"/>
                  </a:defRPr>
                </a:lvl2pPr>
                <a:lvl3pPr algn="l">
                  <a:defRPr>
                    <a:solidFill>
                      <a:schemeClr val="tx1"/>
                    </a:solidFill>
                    <a:latin typeface="Arial" panose="020B0604020202020204" pitchFamily="34" charset="0"/>
                    <a:cs typeface="Arial" panose="020B0604020202020204" pitchFamily="34" charset="0"/>
                  </a:defRPr>
                </a:lvl3pPr>
                <a:lvl4pPr algn="l">
                  <a:defRPr>
                    <a:solidFill>
                      <a:schemeClr val="tx1"/>
                    </a:solidFill>
                    <a:latin typeface="Arial" panose="020B0604020202020204" pitchFamily="34" charset="0"/>
                    <a:cs typeface="Arial" panose="020B0604020202020204" pitchFamily="34" charset="0"/>
                  </a:defRPr>
                </a:lvl4pPr>
                <a:lvl5pPr algn="l">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en-US" altLang="en-US" sz="2800"/>
                  <a:t>Remarriage</a:t>
                </a:r>
              </a:p>
            </p:txBody>
          </p:sp>
          <p:sp>
            <p:nvSpPr>
              <p:cNvPr id="31752" name="Oval 8">
                <a:extLst>
                  <a:ext uri="{FF2B5EF4-FFF2-40B4-BE49-F238E27FC236}">
                    <a16:creationId xmlns:a16="http://schemas.microsoft.com/office/drawing/2014/main" id="{C7F10D46-823B-4B9F-B89C-938D42D532D6}"/>
                  </a:ext>
                </a:extLst>
              </p:cNvPr>
              <p:cNvSpPr>
                <a:spLocks noChangeArrowheads="1"/>
              </p:cNvSpPr>
              <p:nvPr/>
            </p:nvSpPr>
            <p:spPr bwMode="auto">
              <a:xfrm>
                <a:off x="3408" y="1248"/>
                <a:ext cx="1488" cy="384"/>
              </a:xfrm>
              <a:prstGeom prst="ellipse">
                <a:avLst/>
              </a:prstGeom>
              <a:noFill/>
              <a:ln w="9525" algn="ctr">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3" name="Oval 9">
                <a:extLst>
                  <a:ext uri="{FF2B5EF4-FFF2-40B4-BE49-F238E27FC236}">
                    <a16:creationId xmlns:a16="http://schemas.microsoft.com/office/drawing/2014/main" id="{DC79C312-D7C9-45AD-8229-0DF8AD56124D}"/>
                  </a:ext>
                </a:extLst>
              </p:cNvPr>
              <p:cNvSpPr>
                <a:spLocks noChangeArrowheads="1"/>
              </p:cNvSpPr>
              <p:nvPr/>
            </p:nvSpPr>
            <p:spPr bwMode="auto">
              <a:xfrm>
                <a:off x="3264" y="2928"/>
                <a:ext cx="1920" cy="432"/>
              </a:xfrm>
              <a:prstGeom prst="ellipse">
                <a:avLst/>
              </a:prstGeom>
              <a:noFill/>
              <a:ln w="9525" algn="ctr">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4" name="Oval 10">
                <a:extLst>
                  <a:ext uri="{FF2B5EF4-FFF2-40B4-BE49-F238E27FC236}">
                    <a16:creationId xmlns:a16="http://schemas.microsoft.com/office/drawing/2014/main" id="{6DF0A966-1718-43D4-8C6D-FE3DDDB97E42}"/>
                  </a:ext>
                </a:extLst>
              </p:cNvPr>
              <p:cNvSpPr>
                <a:spLocks noChangeArrowheads="1"/>
              </p:cNvSpPr>
              <p:nvPr/>
            </p:nvSpPr>
            <p:spPr bwMode="auto">
              <a:xfrm>
                <a:off x="3360" y="2064"/>
                <a:ext cx="1488" cy="384"/>
              </a:xfrm>
              <a:prstGeom prst="ellipse">
                <a:avLst/>
              </a:prstGeom>
              <a:noFill/>
              <a:ln w="9525" algn="ctr">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5" name="AutoShape 11">
                <a:extLst>
                  <a:ext uri="{FF2B5EF4-FFF2-40B4-BE49-F238E27FC236}">
                    <a16:creationId xmlns:a16="http://schemas.microsoft.com/office/drawing/2014/main" id="{0319AB55-A145-4A92-BF7C-1E610E55D74E}"/>
                  </a:ext>
                </a:extLst>
              </p:cNvPr>
              <p:cNvSpPr>
                <a:spLocks noChangeArrowheads="1"/>
              </p:cNvSpPr>
              <p:nvPr/>
            </p:nvSpPr>
            <p:spPr bwMode="auto">
              <a:xfrm>
                <a:off x="4032" y="1632"/>
                <a:ext cx="240" cy="480"/>
              </a:xfrm>
              <a:prstGeom prst="downArrow">
                <a:avLst>
                  <a:gd name="adj1" fmla="val 50000"/>
                  <a:gd name="adj2" fmla="val 50000"/>
                </a:avLst>
              </a:prstGeom>
              <a:solidFill>
                <a:schemeClr val="hlink"/>
              </a:solidFill>
              <a:ln w="9525" algn="ctr">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6" name="AutoShape 12">
                <a:extLst>
                  <a:ext uri="{FF2B5EF4-FFF2-40B4-BE49-F238E27FC236}">
                    <a16:creationId xmlns:a16="http://schemas.microsoft.com/office/drawing/2014/main" id="{5BF7F03A-2B29-4736-90D2-6F3F289BE6EA}"/>
                  </a:ext>
                </a:extLst>
              </p:cNvPr>
              <p:cNvSpPr>
                <a:spLocks noChangeArrowheads="1"/>
              </p:cNvSpPr>
              <p:nvPr/>
            </p:nvSpPr>
            <p:spPr bwMode="auto">
              <a:xfrm>
                <a:off x="4032" y="2448"/>
                <a:ext cx="240" cy="480"/>
              </a:xfrm>
              <a:prstGeom prst="downArrow">
                <a:avLst>
                  <a:gd name="adj1" fmla="val 50000"/>
                  <a:gd name="adj2" fmla="val 50000"/>
                </a:avLst>
              </a:prstGeom>
              <a:solidFill>
                <a:schemeClr val="hlink"/>
              </a:solidFill>
              <a:ln w="9525" algn="ctr">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31757" name="Line 13">
            <a:extLst>
              <a:ext uri="{FF2B5EF4-FFF2-40B4-BE49-F238E27FC236}">
                <a16:creationId xmlns:a16="http://schemas.microsoft.com/office/drawing/2014/main" id="{448BBDA9-C52E-4354-99F1-437ED67460E7}"/>
              </a:ext>
            </a:extLst>
          </p:cNvPr>
          <p:cNvSpPr>
            <a:spLocks noChangeShapeType="1"/>
          </p:cNvSpPr>
          <p:nvPr/>
        </p:nvSpPr>
        <p:spPr bwMode="auto">
          <a:xfrm flipV="1">
            <a:off x="5181600" y="1447800"/>
            <a:ext cx="3352800" cy="4572000"/>
          </a:xfrm>
          <a:prstGeom prst="line">
            <a:avLst/>
          </a:prstGeom>
          <a:noFill/>
          <a:ln w="1238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8" name="Line 14">
            <a:extLst>
              <a:ext uri="{FF2B5EF4-FFF2-40B4-BE49-F238E27FC236}">
                <a16:creationId xmlns:a16="http://schemas.microsoft.com/office/drawing/2014/main" id="{D29C4695-F8C3-4B24-A585-8E065A09521E}"/>
              </a:ext>
            </a:extLst>
          </p:cNvPr>
          <p:cNvSpPr>
            <a:spLocks noChangeShapeType="1"/>
          </p:cNvSpPr>
          <p:nvPr/>
        </p:nvSpPr>
        <p:spPr bwMode="auto">
          <a:xfrm>
            <a:off x="5334000" y="1447800"/>
            <a:ext cx="3505200" cy="4724400"/>
          </a:xfrm>
          <a:prstGeom prst="line">
            <a:avLst/>
          </a:prstGeom>
          <a:noFill/>
          <a:ln w="12382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9" name="AutoShape 15">
            <a:extLst>
              <a:ext uri="{FF2B5EF4-FFF2-40B4-BE49-F238E27FC236}">
                <a16:creationId xmlns:a16="http://schemas.microsoft.com/office/drawing/2014/main" id="{8FDCE06D-D148-4112-8F58-7AE252E8DD10}"/>
              </a:ext>
            </a:extLst>
          </p:cNvPr>
          <p:cNvSpPr>
            <a:spLocks/>
          </p:cNvSpPr>
          <p:nvPr/>
        </p:nvSpPr>
        <p:spPr bwMode="auto">
          <a:xfrm>
            <a:off x="5181600" y="1828800"/>
            <a:ext cx="457200" cy="3581400"/>
          </a:xfrm>
          <a:prstGeom prst="leftBrace">
            <a:avLst>
              <a:gd name="adj1" fmla="val 65278"/>
              <a:gd name="adj2" fmla="val 50000"/>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60" name="AutoShape 16">
            <a:extLst>
              <a:ext uri="{FF2B5EF4-FFF2-40B4-BE49-F238E27FC236}">
                <a16:creationId xmlns:a16="http://schemas.microsoft.com/office/drawing/2014/main" id="{E324AED8-9156-4D91-9153-F749DA580B8E}"/>
              </a:ext>
            </a:extLst>
          </p:cNvPr>
          <p:cNvSpPr>
            <a:spLocks/>
          </p:cNvSpPr>
          <p:nvPr/>
        </p:nvSpPr>
        <p:spPr bwMode="auto">
          <a:xfrm>
            <a:off x="1143000" y="1905000"/>
            <a:ext cx="457200" cy="3581400"/>
          </a:xfrm>
          <a:prstGeom prst="leftBrace">
            <a:avLst>
              <a:gd name="adj1" fmla="val 65278"/>
              <a:gd name="adj2" fmla="val 50000"/>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61" name="Text Box 17">
            <a:extLst>
              <a:ext uri="{FF2B5EF4-FFF2-40B4-BE49-F238E27FC236}">
                <a16:creationId xmlns:a16="http://schemas.microsoft.com/office/drawing/2014/main" id="{7D5362C2-5E9D-461B-87F1-66F671DFC4AE}"/>
              </a:ext>
            </a:extLst>
          </p:cNvPr>
          <p:cNvSpPr txBox="1">
            <a:spLocks noChangeArrowheads="1"/>
          </p:cNvSpPr>
          <p:nvPr/>
        </p:nvSpPr>
        <p:spPr bwMode="auto">
          <a:xfrm rot="16200000">
            <a:off x="-50006" y="3404394"/>
            <a:ext cx="16891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3825" algn="ctr">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0" tIns="45715" rIns="91430" bIns="45715">
            <a:spAutoFit/>
          </a:bodyPr>
          <a:lstStyle>
            <a:lvl1pPr marL="342900" indent="-342900" algn="l">
              <a:defRPr>
                <a:solidFill>
                  <a:schemeClr val="tx1"/>
                </a:solidFill>
                <a:latin typeface="Arial" panose="020B0604020202020204" pitchFamily="34" charset="0"/>
                <a:cs typeface="Arial" panose="020B0604020202020204" pitchFamily="34" charset="0"/>
              </a:defRPr>
            </a:lvl1pPr>
            <a:lvl2pPr algn="l">
              <a:defRPr>
                <a:solidFill>
                  <a:schemeClr val="tx1"/>
                </a:solidFill>
                <a:latin typeface="Arial" panose="020B0604020202020204" pitchFamily="34" charset="0"/>
                <a:cs typeface="Arial" panose="020B0604020202020204" pitchFamily="34" charset="0"/>
              </a:defRPr>
            </a:lvl2pPr>
            <a:lvl3pPr algn="l">
              <a:defRPr>
                <a:solidFill>
                  <a:schemeClr val="tx1"/>
                </a:solidFill>
                <a:latin typeface="Arial" panose="020B0604020202020204" pitchFamily="34" charset="0"/>
                <a:cs typeface="Arial" panose="020B0604020202020204" pitchFamily="34" charset="0"/>
              </a:defRPr>
            </a:lvl3pPr>
            <a:lvl4pPr algn="l">
              <a:defRPr>
                <a:solidFill>
                  <a:schemeClr val="tx1"/>
                </a:solidFill>
                <a:latin typeface="Arial" panose="020B0604020202020204" pitchFamily="34" charset="0"/>
                <a:cs typeface="Arial" panose="020B0604020202020204" pitchFamily="34" charset="0"/>
              </a:defRPr>
            </a:lvl4pPr>
            <a:lvl5pPr algn="l">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20000"/>
              </a:spcBef>
            </a:pPr>
            <a:r>
              <a:rPr lang="en-US" altLang="en-US" sz="2800"/>
              <a:t>The Bible</a:t>
            </a:r>
          </a:p>
        </p:txBody>
      </p:sp>
      <p:sp>
        <p:nvSpPr>
          <p:cNvPr id="31762" name="Text Box 18">
            <a:extLst>
              <a:ext uri="{FF2B5EF4-FFF2-40B4-BE49-F238E27FC236}">
                <a16:creationId xmlns:a16="http://schemas.microsoft.com/office/drawing/2014/main" id="{607D5A89-7826-4396-A6CB-4FC03658CDAA}"/>
              </a:ext>
            </a:extLst>
          </p:cNvPr>
          <p:cNvSpPr txBox="1">
            <a:spLocks noChangeArrowheads="1"/>
          </p:cNvSpPr>
          <p:nvPr/>
        </p:nvSpPr>
        <p:spPr bwMode="auto">
          <a:xfrm rot="16200000">
            <a:off x="3435350" y="3321050"/>
            <a:ext cx="279876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3825" algn="ctr">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0" tIns="45715" rIns="91430" bIns="45715">
            <a:spAutoFit/>
          </a:bodyPr>
          <a:lstStyle>
            <a:lvl1pPr marL="342900" indent="-342900" algn="l">
              <a:defRPr>
                <a:solidFill>
                  <a:schemeClr val="tx1"/>
                </a:solidFill>
                <a:latin typeface="Arial" panose="020B0604020202020204" pitchFamily="34" charset="0"/>
                <a:cs typeface="Arial" panose="020B0604020202020204" pitchFamily="34" charset="0"/>
              </a:defRPr>
            </a:lvl1pPr>
            <a:lvl2pPr algn="l">
              <a:defRPr>
                <a:solidFill>
                  <a:schemeClr val="tx1"/>
                </a:solidFill>
                <a:latin typeface="Arial" panose="020B0604020202020204" pitchFamily="34" charset="0"/>
                <a:cs typeface="Arial" panose="020B0604020202020204" pitchFamily="34" charset="0"/>
              </a:defRPr>
            </a:lvl2pPr>
            <a:lvl3pPr algn="l">
              <a:defRPr>
                <a:solidFill>
                  <a:schemeClr val="tx1"/>
                </a:solidFill>
                <a:latin typeface="Arial" panose="020B0604020202020204" pitchFamily="34" charset="0"/>
                <a:cs typeface="Arial" panose="020B0604020202020204" pitchFamily="34" charset="0"/>
              </a:defRPr>
            </a:lvl3pPr>
            <a:lvl4pPr algn="l">
              <a:defRPr>
                <a:solidFill>
                  <a:schemeClr val="tx1"/>
                </a:solidFill>
                <a:latin typeface="Arial" panose="020B0604020202020204" pitchFamily="34" charset="0"/>
                <a:cs typeface="Arial" panose="020B0604020202020204" pitchFamily="34" charset="0"/>
              </a:defRPr>
            </a:lvl4pPr>
            <a:lvl5pPr algn="l">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20000"/>
              </a:spcBef>
            </a:pPr>
            <a:r>
              <a:rPr lang="en-US" altLang="en-US" sz="2800"/>
              <a:t>“Mental Divorce”</a:t>
            </a:r>
          </a:p>
        </p:txBody>
      </p:sp>
      <p:grpSp>
        <p:nvGrpSpPr>
          <p:cNvPr id="31763" name="Group 19">
            <a:extLst>
              <a:ext uri="{FF2B5EF4-FFF2-40B4-BE49-F238E27FC236}">
                <a16:creationId xmlns:a16="http://schemas.microsoft.com/office/drawing/2014/main" id="{BBBC1B77-790C-40E6-9B33-12A81DDD6DCA}"/>
              </a:ext>
            </a:extLst>
          </p:cNvPr>
          <p:cNvGrpSpPr>
            <a:grpSpLocks/>
          </p:cNvGrpSpPr>
          <p:nvPr/>
        </p:nvGrpSpPr>
        <p:grpSpPr bwMode="auto">
          <a:xfrm>
            <a:off x="990600" y="2057400"/>
            <a:ext cx="4038600" cy="3352800"/>
            <a:chOff x="2832" y="1248"/>
            <a:chExt cx="2544" cy="2112"/>
          </a:xfrm>
        </p:grpSpPr>
        <p:sp>
          <p:nvSpPr>
            <p:cNvPr id="31764" name="Text Box 20">
              <a:extLst>
                <a:ext uri="{FF2B5EF4-FFF2-40B4-BE49-F238E27FC236}">
                  <a16:creationId xmlns:a16="http://schemas.microsoft.com/office/drawing/2014/main" id="{89B8CA1A-6BE7-4246-B83B-2BE5B52C2189}"/>
                </a:ext>
              </a:extLst>
            </p:cNvPr>
            <p:cNvSpPr txBox="1">
              <a:spLocks noChangeArrowheads="1"/>
            </p:cNvSpPr>
            <p:nvPr/>
          </p:nvSpPr>
          <p:spPr bwMode="auto">
            <a:xfrm>
              <a:off x="2832" y="2064"/>
              <a:ext cx="2544" cy="3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0" tIns="45715" rIns="91430" bIns="45715"/>
            <a:lstStyle>
              <a:lvl1pPr marL="342900" indent="-342900" algn="l">
                <a:spcBef>
                  <a:spcPct val="20000"/>
                </a:spcBef>
                <a:buChar char="•"/>
                <a:defRPr sz="2800">
                  <a:solidFill>
                    <a:schemeClr val="tx1"/>
                  </a:solidFill>
                  <a:latin typeface="Arial" panose="020B0604020202020204" pitchFamily="34" charset="0"/>
                  <a:cs typeface="Arial" panose="020B0604020202020204" pitchFamily="34" charset="0"/>
                </a:defRPr>
              </a:lvl1pPr>
              <a:lvl2pPr algn="l">
                <a:spcBef>
                  <a:spcPct val="20000"/>
                </a:spcBef>
                <a:buChar char="–"/>
                <a:defRPr sz="2400">
                  <a:solidFill>
                    <a:schemeClr val="tx1"/>
                  </a:solidFill>
                  <a:latin typeface="Arial" panose="020B0604020202020204" pitchFamily="34" charset="0"/>
                  <a:cs typeface="Arial" panose="020B0604020202020204" pitchFamily="34" charset="0"/>
                </a:defRPr>
              </a:lvl2pPr>
              <a:lvl3pPr algn="l">
                <a:spcBef>
                  <a:spcPct val="20000"/>
                </a:spcBef>
                <a:buChar char="•"/>
                <a:defRPr sz="2000">
                  <a:solidFill>
                    <a:schemeClr val="tx1"/>
                  </a:solidFill>
                  <a:latin typeface="Arial" panose="020B0604020202020204" pitchFamily="34" charset="0"/>
                  <a:cs typeface="Arial" panose="020B0604020202020204" pitchFamily="34" charset="0"/>
                </a:defRPr>
              </a:lvl3pPr>
              <a:lvl4pPr algn="l">
                <a:spcBef>
                  <a:spcPct val="20000"/>
                </a:spcBef>
                <a:buChar char="–"/>
                <a:defRPr>
                  <a:solidFill>
                    <a:schemeClr val="tx1"/>
                  </a:solidFill>
                  <a:latin typeface="Arial" panose="020B0604020202020204" pitchFamily="34" charset="0"/>
                  <a:cs typeface="Arial" panose="020B0604020202020204" pitchFamily="34" charset="0"/>
                </a:defRPr>
              </a:lvl4pPr>
              <a:lvl5pPr algn="l">
                <a:spcBef>
                  <a:spcPct val="20000"/>
                </a:spcBef>
                <a:buChar char="»"/>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ctr">
                <a:spcBef>
                  <a:spcPct val="50000"/>
                </a:spcBef>
                <a:buFontTx/>
                <a:buNone/>
              </a:pPr>
              <a:r>
                <a:rPr lang="en-US" altLang="en-US"/>
                <a:t>Putting Away</a:t>
              </a:r>
            </a:p>
          </p:txBody>
        </p:sp>
        <p:grpSp>
          <p:nvGrpSpPr>
            <p:cNvPr id="31765" name="Group 21">
              <a:extLst>
                <a:ext uri="{FF2B5EF4-FFF2-40B4-BE49-F238E27FC236}">
                  <a16:creationId xmlns:a16="http://schemas.microsoft.com/office/drawing/2014/main" id="{48BDC762-2D87-4C80-B23B-B7AFD0774E15}"/>
                </a:ext>
              </a:extLst>
            </p:cNvPr>
            <p:cNvGrpSpPr>
              <a:grpSpLocks/>
            </p:cNvGrpSpPr>
            <p:nvPr/>
          </p:nvGrpSpPr>
          <p:grpSpPr bwMode="auto">
            <a:xfrm>
              <a:off x="3264" y="1248"/>
              <a:ext cx="1920" cy="2112"/>
              <a:chOff x="3264" y="1248"/>
              <a:chExt cx="1920" cy="2112"/>
            </a:xfrm>
          </p:grpSpPr>
          <p:sp>
            <p:nvSpPr>
              <p:cNvPr id="31766" name="Text Box 22">
                <a:extLst>
                  <a:ext uri="{FF2B5EF4-FFF2-40B4-BE49-F238E27FC236}">
                    <a16:creationId xmlns:a16="http://schemas.microsoft.com/office/drawing/2014/main" id="{B4955B50-694E-428F-8CBC-D24A74E96724}"/>
                  </a:ext>
                </a:extLst>
              </p:cNvPr>
              <p:cNvSpPr txBox="1">
                <a:spLocks noChangeArrowheads="1"/>
              </p:cNvSpPr>
              <p:nvPr/>
            </p:nvSpPr>
            <p:spPr bwMode="auto">
              <a:xfrm>
                <a:off x="3312" y="1296"/>
                <a:ext cx="172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0" tIns="45715" rIns="91430" bIns="45715">
                <a:spAutoFit/>
              </a:bodyPr>
              <a:lstStyle>
                <a:lvl1pPr marL="342900" indent="-342900" algn="l">
                  <a:defRPr>
                    <a:solidFill>
                      <a:schemeClr val="tx1"/>
                    </a:solidFill>
                    <a:latin typeface="Arial" panose="020B0604020202020204" pitchFamily="34" charset="0"/>
                    <a:cs typeface="Arial" panose="020B0604020202020204" pitchFamily="34" charset="0"/>
                  </a:defRPr>
                </a:lvl1pPr>
                <a:lvl2pPr algn="l">
                  <a:defRPr>
                    <a:solidFill>
                      <a:schemeClr val="tx1"/>
                    </a:solidFill>
                    <a:latin typeface="Arial" panose="020B0604020202020204" pitchFamily="34" charset="0"/>
                    <a:cs typeface="Arial" panose="020B0604020202020204" pitchFamily="34" charset="0"/>
                  </a:defRPr>
                </a:lvl2pPr>
                <a:lvl3pPr algn="l">
                  <a:defRPr>
                    <a:solidFill>
                      <a:schemeClr val="tx1"/>
                    </a:solidFill>
                    <a:latin typeface="Arial" panose="020B0604020202020204" pitchFamily="34" charset="0"/>
                    <a:cs typeface="Arial" panose="020B0604020202020204" pitchFamily="34" charset="0"/>
                  </a:defRPr>
                </a:lvl3pPr>
                <a:lvl4pPr algn="l">
                  <a:defRPr>
                    <a:solidFill>
                      <a:schemeClr val="tx1"/>
                    </a:solidFill>
                    <a:latin typeface="Arial" panose="020B0604020202020204" pitchFamily="34" charset="0"/>
                    <a:cs typeface="Arial" panose="020B0604020202020204" pitchFamily="34" charset="0"/>
                  </a:defRPr>
                </a:lvl4pPr>
                <a:lvl5pPr algn="l">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en-US" altLang="en-US" sz="2800"/>
                  <a:t>Fornication</a:t>
                </a:r>
              </a:p>
            </p:txBody>
          </p:sp>
          <p:sp>
            <p:nvSpPr>
              <p:cNvPr id="31767" name="Text Box 23">
                <a:extLst>
                  <a:ext uri="{FF2B5EF4-FFF2-40B4-BE49-F238E27FC236}">
                    <a16:creationId xmlns:a16="http://schemas.microsoft.com/office/drawing/2014/main" id="{DCD0AC92-B9F4-418B-B7CE-36BF645E2C9A}"/>
                  </a:ext>
                </a:extLst>
              </p:cNvPr>
              <p:cNvSpPr txBox="1">
                <a:spLocks noChangeArrowheads="1"/>
              </p:cNvSpPr>
              <p:nvPr/>
            </p:nvSpPr>
            <p:spPr bwMode="auto">
              <a:xfrm>
                <a:off x="3264" y="2976"/>
                <a:ext cx="1920"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0" tIns="45715" rIns="91430" bIns="45715">
                <a:spAutoFit/>
              </a:bodyPr>
              <a:lstStyle>
                <a:lvl1pPr marL="342900" indent="-342900" algn="l">
                  <a:defRPr>
                    <a:solidFill>
                      <a:schemeClr val="tx1"/>
                    </a:solidFill>
                    <a:latin typeface="Arial" panose="020B0604020202020204" pitchFamily="34" charset="0"/>
                    <a:cs typeface="Arial" panose="020B0604020202020204" pitchFamily="34" charset="0"/>
                  </a:defRPr>
                </a:lvl1pPr>
                <a:lvl2pPr algn="l">
                  <a:defRPr>
                    <a:solidFill>
                      <a:schemeClr val="tx1"/>
                    </a:solidFill>
                    <a:latin typeface="Arial" panose="020B0604020202020204" pitchFamily="34" charset="0"/>
                    <a:cs typeface="Arial" panose="020B0604020202020204" pitchFamily="34" charset="0"/>
                  </a:defRPr>
                </a:lvl2pPr>
                <a:lvl3pPr algn="l">
                  <a:defRPr>
                    <a:solidFill>
                      <a:schemeClr val="tx1"/>
                    </a:solidFill>
                    <a:latin typeface="Arial" panose="020B0604020202020204" pitchFamily="34" charset="0"/>
                    <a:cs typeface="Arial" panose="020B0604020202020204" pitchFamily="34" charset="0"/>
                  </a:defRPr>
                </a:lvl3pPr>
                <a:lvl4pPr algn="l">
                  <a:defRPr>
                    <a:solidFill>
                      <a:schemeClr val="tx1"/>
                    </a:solidFill>
                    <a:latin typeface="Arial" panose="020B0604020202020204" pitchFamily="34" charset="0"/>
                    <a:cs typeface="Arial" panose="020B0604020202020204" pitchFamily="34" charset="0"/>
                  </a:defRPr>
                </a:lvl4pPr>
                <a:lvl5pPr algn="l">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en-US" altLang="en-US" sz="2800"/>
                  <a:t>Remarriage</a:t>
                </a:r>
              </a:p>
            </p:txBody>
          </p:sp>
          <p:sp>
            <p:nvSpPr>
              <p:cNvPr id="31768" name="Oval 24">
                <a:extLst>
                  <a:ext uri="{FF2B5EF4-FFF2-40B4-BE49-F238E27FC236}">
                    <a16:creationId xmlns:a16="http://schemas.microsoft.com/office/drawing/2014/main" id="{B93F2E48-42A0-4ED1-A2F8-DC65A7B18D25}"/>
                  </a:ext>
                </a:extLst>
              </p:cNvPr>
              <p:cNvSpPr>
                <a:spLocks noChangeArrowheads="1"/>
              </p:cNvSpPr>
              <p:nvPr/>
            </p:nvSpPr>
            <p:spPr bwMode="auto">
              <a:xfrm>
                <a:off x="3408" y="1248"/>
                <a:ext cx="1488" cy="384"/>
              </a:xfrm>
              <a:prstGeom prst="ellipse">
                <a:avLst/>
              </a:prstGeom>
              <a:noFill/>
              <a:ln w="9525" algn="ctr">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69" name="Oval 25">
                <a:extLst>
                  <a:ext uri="{FF2B5EF4-FFF2-40B4-BE49-F238E27FC236}">
                    <a16:creationId xmlns:a16="http://schemas.microsoft.com/office/drawing/2014/main" id="{6099E652-714D-4F66-AD7F-C91844C09766}"/>
                  </a:ext>
                </a:extLst>
              </p:cNvPr>
              <p:cNvSpPr>
                <a:spLocks noChangeArrowheads="1"/>
              </p:cNvSpPr>
              <p:nvPr/>
            </p:nvSpPr>
            <p:spPr bwMode="auto">
              <a:xfrm>
                <a:off x="3264" y="2928"/>
                <a:ext cx="1920" cy="432"/>
              </a:xfrm>
              <a:prstGeom prst="ellipse">
                <a:avLst/>
              </a:prstGeom>
              <a:noFill/>
              <a:ln w="9525" algn="ctr">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70" name="Oval 26">
                <a:extLst>
                  <a:ext uri="{FF2B5EF4-FFF2-40B4-BE49-F238E27FC236}">
                    <a16:creationId xmlns:a16="http://schemas.microsoft.com/office/drawing/2014/main" id="{BEF8D93C-7350-4E3A-A476-8A1D8638F8D4}"/>
                  </a:ext>
                </a:extLst>
              </p:cNvPr>
              <p:cNvSpPr>
                <a:spLocks noChangeArrowheads="1"/>
              </p:cNvSpPr>
              <p:nvPr/>
            </p:nvSpPr>
            <p:spPr bwMode="auto">
              <a:xfrm>
                <a:off x="3360" y="2064"/>
                <a:ext cx="1488" cy="384"/>
              </a:xfrm>
              <a:prstGeom prst="ellipse">
                <a:avLst/>
              </a:prstGeom>
              <a:noFill/>
              <a:ln w="9525" algn="ctr">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71" name="AutoShape 27">
                <a:extLst>
                  <a:ext uri="{FF2B5EF4-FFF2-40B4-BE49-F238E27FC236}">
                    <a16:creationId xmlns:a16="http://schemas.microsoft.com/office/drawing/2014/main" id="{6785F345-D72A-4241-9A9D-705667B2492C}"/>
                  </a:ext>
                </a:extLst>
              </p:cNvPr>
              <p:cNvSpPr>
                <a:spLocks noChangeArrowheads="1"/>
              </p:cNvSpPr>
              <p:nvPr/>
            </p:nvSpPr>
            <p:spPr bwMode="auto">
              <a:xfrm>
                <a:off x="4032" y="1632"/>
                <a:ext cx="240" cy="480"/>
              </a:xfrm>
              <a:prstGeom prst="downArrow">
                <a:avLst>
                  <a:gd name="adj1" fmla="val 50000"/>
                  <a:gd name="adj2" fmla="val 50000"/>
                </a:avLst>
              </a:prstGeom>
              <a:solidFill>
                <a:schemeClr val="hlink"/>
              </a:solidFill>
              <a:ln w="9525" algn="ctr">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72" name="AutoShape 28">
                <a:extLst>
                  <a:ext uri="{FF2B5EF4-FFF2-40B4-BE49-F238E27FC236}">
                    <a16:creationId xmlns:a16="http://schemas.microsoft.com/office/drawing/2014/main" id="{B91A3C6A-7EF8-4F35-8C2C-22F0F52948A4}"/>
                  </a:ext>
                </a:extLst>
              </p:cNvPr>
              <p:cNvSpPr>
                <a:spLocks noChangeArrowheads="1"/>
              </p:cNvSpPr>
              <p:nvPr/>
            </p:nvSpPr>
            <p:spPr bwMode="auto">
              <a:xfrm>
                <a:off x="4032" y="2448"/>
                <a:ext cx="240" cy="480"/>
              </a:xfrm>
              <a:prstGeom prst="downArrow">
                <a:avLst>
                  <a:gd name="adj1" fmla="val 50000"/>
                  <a:gd name="adj2" fmla="val 50000"/>
                </a:avLst>
              </a:prstGeom>
              <a:solidFill>
                <a:schemeClr val="hlink"/>
              </a:solidFill>
              <a:ln w="9525" algn="ctr">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31763"/>
                                        </p:tgtEl>
                                        <p:attrNameLst>
                                          <p:attrName>style.visibility</p:attrName>
                                        </p:attrNameLst>
                                      </p:cBhvr>
                                      <p:to>
                                        <p:strVal val="visible"/>
                                      </p:to>
                                    </p:set>
                                    <p:animEffect transition="in" filter="wipe(up)">
                                      <p:cBhvr>
                                        <p:cTn id="7" dur="5000"/>
                                        <p:tgtEl>
                                          <p:spTgt spid="3176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3" presetClass="entr" presetSubtype="16" fill="hold" nodeType="clickEffect">
                                  <p:stCondLst>
                                    <p:cond delay="0"/>
                                  </p:stCondLst>
                                  <p:childTnLst>
                                    <p:set>
                                      <p:cBhvr>
                                        <p:cTn id="11" dur="1" fill="hold">
                                          <p:stCondLst>
                                            <p:cond delay="0"/>
                                          </p:stCondLst>
                                        </p:cTn>
                                        <p:tgtEl>
                                          <p:spTgt spid="31760"/>
                                        </p:tgtEl>
                                        <p:attrNameLst>
                                          <p:attrName>style.visibility</p:attrName>
                                        </p:attrNameLst>
                                      </p:cBhvr>
                                      <p:to>
                                        <p:strVal val="visible"/>
                                      </p:to>
                                    </p:set>
                                    <p:anim calcmode="lin" valueType="num">
                                      <p:cBhvr>
                                        <p:cTn id="12" dur="500" fill="hold"/>
                                        <p:tgtEl>
                                          <p:spTgt spid="31760"/>
                                        </p:tgtEl>
                                        <p:attrNameLst>
                                          <p:attrName>ppt_w</p:attrName>
                                        </p:attrNameLst>
                                      </p:cBhvr>
                                      <p:tavLst>
                                        <p:tav tm="0">
                                          <p:val>
                                            <p:fltVal val="0"/>
                                          </p:val>
                                        </p:tav>
                                        <p:tav tm="100000">
                                          <p:val>
                                            <p:strVal val="#ppt_w"/>
                                          </p:val>
                                        </p:tav>
                                      </p:tavLst>
                                    </p:anim>
                                    <p:anim calcmode="lin" valueType="num">
                                      <p:cBhvr>
                                        <p:cTn id="13" dur="500" fill="hold"/>
                                        <p:tgtEl>
                                          <p:spTgt spid="31760"/>
                                        </p:tgtEl>
                                        <p:attrNameLst>
                                          <p:attrName>ppt_h</p:attrName>
                                        </p:attrNameLst>
                                      </p:cBhvr>
                                      <p:tavLst>
                                        <p:tav tm="0">
                                          <p:val>
                                            <p:fltVal val="0"/>
                                          </p:val>
                                        </p:tav>
                                        <p:tav tm="100000">
                                          <p:val>
                                            <p:strVal val="#ppt_h"/>
                                          </p:val>
                                        </p:tav>
                                      </p:tavLst>
                                    </p:anim>
                                  </p:childTnLst>
                                </p:cTn>
                              </p:par>
                              <p:par>
                                <p:cTn id="14" presetID="23" presetClass="entr" presetSubtype="16" fill="hold" grpId="0" nodeType="withEffect">
                                  <p:stCondLst>
                                    <p:cond delay="0"/>
                                  </p:stCondLst>
                                  <p:childTnLst>
                                    <p:set>
                                      <p:cBhvr>
                                        <p:cTn id="15" dur="1" fill="hold">
                                          <p:stCondLst>
                                            <p:cond delay="0"/>
                                          </p:stCondLst>
                                        </p:cTn>
                                        <p:tgtEl>
                                          <p:spTgt spid="31761"/>
                                        </p:tgtEl>
                                        <p:attrNameLst>
                                          <p:attrName>style.visibility</p:attrName>
                                        </p:attrNameLst>
                                      </p:cBhvr>
                                      <p:to>
                                        <p:strVal val="visible"/>
                                      </p:to>
                                    </p:set>
                                    <p:anim calcmode="lin" valueType="num">
                                      <p:cBhvr>
                                        <p:cTn id="16" dur="500" fill="hold"/>
                                        <p:tgtEl>
                                          <p:spTgt spid="31761"/>
                                        </p:tgtEl>
                                        <p:attrNameLst>
                                          <p:attrName>ppt_w</p:attrName>
                                        </p:attrNameLst>
                                      </p:cBhvr>
                                      <p:tavLst>
                                        <p:tav tm="0">
                                          <p:val>
                                            <p:fltVal val="0"/>
                                          </p:val>
                                        </p:tav>
                                        <p:tav tm="100000">
                                          <p:val>
                                            <p:strVal val="#ppt_w"/>
                                          </p:val>
                                        </p:tav>
                                      </p:tavLst>
                                    </p:anim>
                                    <p:anim calcmode="lin" valueType="num">
                                      <p:cBhvr>
                                        <p:cTn id="17" dur="500" fill="hold"/>
                                        <p:tgtEl>
                                          <p:spTgt spid="31761"/>
                                        </p:tgtEl>
                                        <p:attrNameLst>
                                          <p:attrName>ppt_h</p:attrName>
                                        </p:attrNameLst>
                                      </p:cBhvr>
                                      <p:tavLst>
                                        <p:tav tm="0">
                                          <p:val>
                                            <p:fltVal val="0"/>
                                          </p:val>
                                        </p:tav>
                                        <p:tav tm="100000">
                                          <p:val>
                                            <p:strVal val="#ppt_h"/>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31747"/>
                                        </p:tgtEl>
                                        <p:attrNameLst>
                                          <p:attrName>style.visibility</p:attrName>
                                        </p:attrNameLst>
                                      </p:cBhvr>
                                      <p:to>
                                        <p:strVal val="visible"/>
                                      </p:to>
                                    </p:set>
                                    <p:animEffect transition="in" filter="wipe(up)">
                                      <p:cBhvr>
                                        <p:cTn id="22" dur="5000"/>
                                        <p:tgtEl>
                                          <p:spTgt spid="3174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16" fill="hold" nodeType="clickEffect">
                                  <p:stCondLst>
                                    <p:cond delay="0"/>
                                  </p:stCondLst>
                                  <p:childTnLst>
                                    <p:set>
                                      <p:cBhvr>
                                        <p:cTn id="26" dur="1" fill="hold">
                                          <p:stCondLst>
                                            <p:cond delay="0"/>
                                          </p:stCondLst>
                                        </p:cTn>
                                        <p:tgtEl>
                                          <p:spTgt spid="31759"/>
                                        </p:tgtEl>
                                        <p:attrNameLst>
                                          <p:attrName>style.visibility</p:attrName>
                                        </p:attrNameLst>
                                      </p:cBhvr>
                                      <p:to>
                                        <p:strVal val="visible"/>
                                      </p:to>
                                    </p:set>
                                    <p:anim calcmode="lin" valueType="num">
                                      <p:cBhvr>
                                        <p:cTn id="27" dur="500" fill="hold"/>
                                        <p:tgtEl>
                                          <p:spTgt spid="31759"/>
                                        </p:tgtEl>
                                        <p:attrNameLst>
                                          <p:attrName>ppt_w</p:attrName>
                                        </p:attrNameLst>
                                      </p:cBhvr>
                                      <p:tavLst>
                                        <p:tav tm="0">
                                          <p:val>
                                            <p:fltVal val="0"/>
                                          </p:val>
                                        </p:tav>
                                        <p:tav tm="100000">
                                          <p:val>
                                            <p:strVal val="#ppt_w"/>
                                          </p:val>
                                        </p:tav>
                                      </p:tavLst>
                                    </p:anim>
                                    <p:anim calcmode="lin" valueType="num">
                                      <p:cBhvr>
                                        <p:cTn id="28" dur="500" fill="hold"/>
                                        <p:tgtEl>
                                          <p:spTgt spid="31759"/>
                                        </p:tgtEl>
                                        <p:attrNameLst>
                                          <p:attrName>ppt_h</p:attrName>
                                        </p:attrNameLst>
                                      </p:cBhvr>
                                      <p:tavLst>
                                        <p:tav tm="0">
                                          <p:val>
                                            <p:fltVal val="0"/>
                                          </p:val>
                                        </p:tav>
                                        <p:tav tm="100000">
                                          <p:val>
                                            <p:strVal val="#ppt_h"/>
                                          </p:val>
                                        </p:tav>
                                      </p:tavLst>
                                    </p:anim>
                                  </p:childTnLst>
                                </p:cTn>
                              </p:par>
                              <p:par>
                                <p:cTn id="29" presetID="23" presetClass="entr" presetSubtype="16" fill="hold" grpId="0" nodeType="withEffect">
                                  <p:stCondLst>
                                    <p:cond delay="0"/>
                                  </p:stCondLst>
                                  <p:childTnLst>
                                    <p:set>
                                      <p:cBhvr>
                                        <p:cTn id="30" dur="1" fill="hold">
                                          <p:stCondLst>
                                            <p:cond delay="0"/>
                                          </p:stCondLst>
                                        </p:cTn>
                                        <p:tgtEl>
                                          <p:spTgt spid="31762"/>
                                        </p:tgtEl>
                                        <p:attrNameLst>
                                          <p:attrName>style.visibility</p:attrName>
                                        </p:attrNameLst>
                                      </p:cBhvr>
                                      <p:to>
                                        <p:strVal val="visible"/>
                                      </p:to>
                                    </p:set>
                                    <p:anim calcmode="lin" valueType="num">
                                      <p:cBhvr>
                                        <p:cTn id="31" dur="500" fill="hold"/>
                                        <p:tgtEl>
                                          <p:spTgt spid="31762"/>
                                        </p:tgtEl>
                                        <p:attrNameLst>
                                          <p:attrName>ppt_w</p:attrName>
                                        </p:attrNameLst>
                                      </p:cBhvr>
                                      <p:tavLst>
                                        <p:tav tm="0">
                                          <p:val>
                                            <p:fltVal val="0"/>
                                          </p:val>
                                        </p:tav>
                                        <p:tav tm="100000">
                                          <p:val>
                                            <p:strVal val="#ppt_w"/>
                                          </p:val>
                                        </p:tav>
                                      </p:tavLst>
                                    </p:anim>
                                    <p:anim calcmode="lin" valueType="num">
                                      <p:cBhvr>
                                        <p:cTn id="32" dur="500" fill="hold"/>
                                        <p:tgtEl>
                                          <p:spTgt spid="31762"/>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nodeType="clickEffect">
                                  <p:stCondLst>
                                    <p:cond delay="0"/>
                                  </p:stCondLst>
                                  <p:childTnLst>
                                    <p:set>
                                      <p:cBhvr>
                                        <p:cTn id="36" dur="1" fill="hold">
                                          <p:stCondLst>
                                            <p:cond delay="0"/>
                                          </p:stCondLst>
                                        </p:cTn>
                                        <p:tgtEl>
                                          <p:spTgt spid="31758"/>
                                        </p:tgtEl>
                                        <p:attrNameLst>
                                          <p:attrName>style.visibility</p:attrName>
                                        </p:attrNameLst>
                                      </p:cBhvr>
                                      <p:to>
                                        <p:strVal val="visible"/>
                                      </p:to>
                                    </p:set>
                                    <p:anim calcmode="lin" valueType="num">
                                      <p:cBhvr>
                                        <p:cTn id="37" dur="500" fill="hold"/>
                                        <p:tgtEl>
                                          <p:spTgt spid="31758"/>
                                        </p:tgtEl>
                                        <p:attrNameLst>
                                          <p:attrName>ppt_w</p:attrName>
                                        </p:attrNameLst>
                                      </p:cBhvr>
                                      <p:tavLst>
                                        <p:tav tm="0">
                                          <p:val>
                                            <p:fltVal val="0"/>
                                          </p:val>
                                        </p:tav>
                                        <p:tav tm="100000">
                                          <p:val>
                                            <p:strVal val="#ppt_w"/>
                                          </p:val>
                                        </p:tav>
                                      </p:tavLst>
                                    </p:anim>
                                    <p:anim calcmode="lin" valueType="num">
                                      <p:cBhvr>
                                        <p:cTn id="38" dur="500" fill="hold"/>
                                        <p:tgtEl>
                                          <p:spTgt spid="31758"/>
                                        </p:tgtEl>
                                        <p:attrNameLst>
                                          <p:attrName>ppt_h</p:attrName>
                                        </p:attrNameLst>
                                      </p:cBhvr>
                                      <p:tavLst>
                                        <p:tav tm="0">
                                          <p:val>
                                            <p:fltVal val="0"/>
                                          </p:val>
                                        </p:tav>
                                        <p:tav tm="100000">
                                          <p:val>
                                            <p:strVal val="#ppt_h"/>
                                          </p:val>
                                        </p:tav>
                                      </p:tavLst>
                                    </p:anim>
                                  </p:childTnLst>
                                </p:cTn>
                              </p:par>
                              <p:par>
                                <p:cTn id="39" presetID="23" presetClass="entr" presetSubtype="16" fill="hold" nodeType="withEffect">
                                  <p:stCondLst>
                                    <p:cond delay="0"/>
                                  </p:stCondLst>
                                  <p:childTnLst>
                                    <p:set>
                                      <p:cBhvr>
                                        <p:cTn id="40" dur="1" fill="hold">
                                          <p:stCondLst>
                                            <p:cond delay="0"/>
                                          </p:stCondLst>
                                        </p:cTn>
                                        <p:tgtEl>
                                          <p:spTgt spid="31757"/>
                                        </p:tgtEl>
                                        <p:attrNameLst>
                                          <p:attrName>style.visibility</p:attrName>
                                        </p:attrNameLst>
                                      </p:cBhvr>
                                      <p:to>
                                        <p:strVal val="visible"/>
                                      </p:to>
                                    </p:set>
                                    <p:anim calcmode="lin" valueType="num">
                                      <p:cBhvr>
                                        <p:cTn id="41" dur="500" fill="hold"/>
                                        <p:tgtEl>
                                          <p:spTgt spid="31757"/>
                                        </p:tgtEl>
                                        <p:attrNameLst>
                                          <p:attrName>ppt_w</p:attrName>
                                        </p:attrNameLst>
                                      </p:cBhvr>
                                      <p:tavLst>
                                        <p:tav tm="0">
                                          <p:val>
                                            <p:fltVal val="0"/>
                                          </p:val>
                                        </p:tav>
                                        <p:tav tm="100000">
                                          <p:val>
                                            <p:strVal val="#ppt_w"/>
                                          </p:val>
                                        </p:tav>
                                      </p:tavLst>
                                    </p:anim>
                                    <p:anim calcmode="lin" valueType="num">
                                      <p:cBhvr>
                                        <p:cTn id="42" dur="500" fill="hold"/>
                                        <p:tgtEl>
                                          <p:spTgt spid="3175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61" grpId="0"/>
      <p:bldP spid="3176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3EDED717-A627-4A31-865A-3DF68827996E}"/>
              </a:ext>
            </a:extLst>
          </p:cNvPr>
          <p:cNvSpPr>
            <a:spLocks noGrp="1" noChangeArrowheads="1"/>
          </p:cNvSpPr>
          <p:nvPr>
            <p:ph type="title"/>
          </p:nvPr>
        </p:nvSpPr>
        <p:spPr>
          <a:xfrm>
            <a:off x="457200" y="274638"/>
            <a:ext cx="8229600" cy="715962"/>
          </a:xfrm>
          <a:solidFill>
            <a:srgbClr val="FFFF00"/>
          </a:solidFill>
        </p:spPr>
        <p:txBody>
          <a:bodyPr/>
          <a:lstStyle/>
          <a:p>
            <a:r>
              <a:rPr lang="en-US" altLang="en-US">
                <a:solidFill>
                  <a:srgbClr val="008000"/>
                </a:solidFill>
                <a:latin typeface="Eras Demi ITC" panose="020B0805030504020804" pitchFamily="34" charset="0"/>
              </a:rPr>
              <a:t>The Waiting Game</a:t>
            </a:r>
          </a:p>
        </p:txBody>
      </p:sp>
      <p:sp>
        <p:nvSpPr>
          <p:cNvPr id="33795" name="Rectangle 3">
            <a:extLst>
              <a:ext uri="{FF2B5EF4-FFF2-40B4-BE49-F238E27FC236}">
                <a16:creationId xmlns:a16="http://schemas.microsoft.com/office/drawing/2014/main" id="{67EF4071-7C57-4396-8B5C-FB247C27C7FD}"/>
              </a:ext>
            </a:extLst>
          </p:cNvPr>
          <p:cNvSpPr>
            <a:spLocks noGrp="1" noChangeArrowheads="1"/>
          </p:cNvSpPr>
          <p:nvPr>
            <p:ph type="body" idx="1"/>
          </p:nvPr>
        </p:nvSpPr>
        <p:spPr>
          <a:xfrm>
            <a:off x="457200" y="1219200"/>
            <a:ext cx="8458200" cy="4906963"/>
          </a:xfrm>
        </p:spPr>
        <p:txBody>
          <a:bodyPr/>
          <a:lstStyle/>
          <a:p>
            <a:pPr>
              <a:lnSpc>
                <a:spcPct val="90000"/>
              </a:lnSpc>
              <a:spcBef>
                <a:spcPct val="35000"/>
              </a:spcBef>
              <a:buFontTx/>
              <a:buNone/>
            </a:pPr>
            <a:r>
              <a:rPr lang="en-US" altLang="en-US" sz="2400" dirty="0"/>
              <a:t>Marshall Patton described “the waiting game” as a situation “where husband and wife mutually agree to divorce with a view to waiting until the other commits fornication thinking that he/she is then free to remarry. The mutual agreement makes each an active participant in the putting away.”</a:t>
            </a:r>
          </a:p>
          <a:p>
            <a:pPr lvl="1">
              <a:lnSpc>
                <a:spcPct val="90000"/>
              </a:lnSpc>
              <a:spcBef>
                <a:spcPct val="35000"/>
              </a:spcBef>
              <a:buFont typeface="Wingdings" panose="05000000000000000000" pitchFamily="2" charset="2"/>
              <a:buChar char="è"/>
            </a:pPr>
            <a:r>
              <a:rPr lang="en-US" altLang="en-US" sz="2400" dirty="0"/>
              <a:t>He said he would NOT defend those who do this</a:t>
            </a:r>
          </a:p>
          <a:p>
            <a:pPr>
              <a:lnSpc>
                <a:spcPct val="90000"/>
              </a:lnSpc>
              <a:spcBef>
                <a:spcPct val="35000"/>
              </a:spcBef>
              <a:buFontTx/>
              <a:buNone/>
            </a:pPr>
            <a:r>
              <a:rPr lang="en-US" altLang="en-US" sz="2400" dirty="0"/>
              <a:t>However, in defining and explaining his proposition he said:  “The Scriptures teach that the innocent person (free of fornication) who has been put away without God's or his/her approval and against whom adultery has been committed may remarry . . . Of course, the woman of my proposition must wait until fornication is committed against her before remarriage . . .  Whether the fornication is committed before or after the putting away by human authority is immaterial.”</a:t>
            </a:r>
          </a:p>
        </p:txBody>
      </p:sp>
      <p:sp>
        <p:nvSpPr>
          <p:cNvPr id="4" name="Line 8">
            <a:extLst>
              <a:ext uri="{FF2B5EF4-FFF2-40B4-BE49-F238E27FC236}">
                <a16:creationId xmlns:a16="http://schemas.microsoft.com/office/drawing/2014/main" id="{A5F8AD30-CAF7-4354-8CEA-013EFE24E7EA}"/>
              </a:ext>
            </a:extLst>
          </p:cNvPr>
          <p:cNvSpPr>
            <a:spLocks noChangeShapeType="1"/>
          </p:cNvSpPr>
          <p:nvPr/>
        </p:nvSpPr>
        <p:spPr bwMode="auto">
          <a:xfrm>
            <a:off x="2514600" y="4435840"/>
            <a:ext cx="54864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 name="Line 8">
            <a:extLst>
              <a:ext uri="{FF2B5EF4-FFF2-40B4-BE49-F238E27FC236}">
                <a16:creationId xmlns:a16="http://schemas.microsoft.com/office/drawing/2014/main" id="{DBD967AD-5933-4486-A92E-3C5818C09602}"/>
              </a:ext>
            </a:extLst>
          </p:cNvPr>
          <p:cNvSpPr>
            <a:spLocks noChangeShapeType="1"/>
          </p:cNvSpPr>
          <p:nvPr/>
        </p:nvSpPr>
        <p:spPr bwMode="auto">
          <a:xfrm flipV="1">
            <a:off x="914400" y="4785609"/>
            <a:ext cx="2133600" cy="1"/>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 name="Line 8">
            <a:extLst>
              <a:ext uri="{FF2B5EF4-FFF2-40B4-BE49-F238E27FC236}">
                <a16:creationId xmlns:a16="http://schemas.microsoft.com/office/drawing/2014/main" id="{578A7D8D-B5F9-4E4A-A552-460B9ABCF893}"/>
              </a:ext>
            </a:extLst>
          </p:cNvPr>
          <p:cNvSpPr>
            <a:spLocks noChangeShapeType="1"/>
          </p:cNvSpPr>
          <p:nvPr/>
        </p:nvSpPr>
        <p:spPr bwMode="auto">
          <a:xfrm flipV="1">
            <a:off x="2514600" y="5441429"/>
            <a:ext cx="5029200" cy="1"/>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ransition spd="med">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Effect transition="in" filter="checkerboard(across)">
                                      <p:cBhvr>
                                        <p:cTn id="7" dur="500"/>
                                        <p:tgtEl>
                                          <p:spTgt spid="337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7" presetClass="entr" presetSubtype="8" fill="hold" nodeType="clickEffect">
                                  <p:stCondLst>
                                    <p:cond delay="0"/>
                                  </p:stCondLst>
                                  <p:childTnLst>
                                    <p:set>
                                      <p:cBhvr>
                                        <p:cTn id="11" dur="1" fill="hold">
                                          <p:stCondLst>
                                            <p:cond delay="0"/>
                                          </p:stCondLst>
                                        </p:cTn>
                                        <p:tgtEl>
                                          <p:spTgt spid="33795">
                                            <p:txEl>
                                              <p:pRg st="1" end="1"/>
                                            </p:txEl>
                                          </p:spTgt>
                                        </p:tgtEl>
                                        <p:attrNameLst>
                                          <p:attrName>style.visibility</p:attrName>
                                        </p:attrNameLst>
                                      </p:cBhvr>
                                      <p:to>
                                        <p:strVal val="visible"/>
                                      </p:to>
                                    </p:set>
                                    <p:anim calcmode="lin" valueType="num">
                                      <p:cBhvr>
                                        <p:cTn id="12" dur="500" fill="hold"/>
                                        <p:tgtEl>
                                          <p:spTgt spid="33795">
                                            <p:txEl>
                                              <p:pRg st="1" end="1"/>
                                            </p:txEl>
                                          </p:spTgt>
                                        </p:tgtEl>
                                        <p:attrNameLst>
                                          <p:attrName>ppt_x</p:attrName>
                                        </p:attrNameLst>
                                      </p:cBhvr>
                                      <p:tavLst>
                                        <p:tav tm="0">
                                          <p:val>
                                            <p:strVal val="#ppt_x-#ppt_w/2"/>
                                          </p:val>
                                        </p:tav>
                                        <p:tav tm="100000">
                                          <p:val>
                                            <p:strVal val="#ppt_x"/>
                                          </p:val>
                                        </p:tav>
                                      </p:tavLst>
                                    </p:anim>
                                    <p:anim calcmode="lin" valueType="num">
                                      <p:cBhvr>
                                        <p:cTn id="13" dur="500" fill="hold"/>
                                        <p:tgtEl>
                                          <p:spTgt spid="33795">
                                            <p:txEl>
                                              <p:pRg st="1" end="1"/>
                                            </p:txEl>
                                          </p:spTgt>
                                        </p:tgtEl>
                                        <p:attrNameLst>
                                          <p:attrName>ppt_y</p:attrName>
                                        </p:attrNameLst>
                                      </p:cBhvr>
                                      <p:tavLst>
                                        <p:tav tm="0">
                                          <p:val>
                                            <p:strVal val="#ppt_y"/>
                                          </p:val>
                                        </p:tav>
                                        <p:tav tm="100000">
                                          <p:val>
                                            <p:strVal val="#ppt_y"/>
                                          </p:val>
                                        </p:tav>
                                      </p:tavLst>
                                    </p:anim>
                                    <p:anim calcmode="lin" valueType="num">
                                      <p:cBhvr>
                                        <p:cTn id="14" dur="500" fill="hold"/>
                                        <p:tgtEl>
                                          <p:spTgt spid="3379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3795">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5" presetClass="entr" presetSubtype="10" fill="hold" nodeType="clickEffect">
                                  <p:stCondLst>
                                    <p:cond delay="0"/>
                                  </p:stCondLst>
                                  <p:childTnLst>
                                    <p:set>
                                      <p:cBhvr>
                                        <p:cTn id="19" dur="1" fill="hold">
                                          <p:stCondLst>
                                            <p:cond delay="0"/>
                                          </p:stCondLst>
                                        </p:cTn>
                                        <p:tgtEl>
                                          <p:spTgt spid="33795">
                                            <p:txEl>
                                              <p:pRg st="2" end="2"/>
                                            </p:txEl>
                                          </p:spTgt>
                                        </p:tgtEl>
                                        <p:attrNameLst>
                                          <p:attrName>style.visibility</p:attrName>
                                        </p:attrNameLst>
                                      </p:cBhvr>
                                      <p:to>
                                        <p:strVal val="visible"/>
                                      </p:to>
                                    </p:set>
                                    <p:animEffect transition="in" filter="checkerboard(across)">
                                      <p:cBhvr>
                                        <p:cTn id="20" dur="500"/>
                                        <p:tgtEl>
                                          <p:spTgt spid="33795">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left)">
                                      <p:cBhvr>
                                        <p:cTn id="25" dur="500"/>
                                        <p:tgtEl>
                                          <p:spTgt spid="4"/>
                                        </p:tgtEl>
                                      </p:cBhvr>
                                    </p:animEffect>
                                  </p:childTnLst>
                                </p:cTn>
                              </p:par>
                            </p:childTnLst>
                          </p:cTn>
                        </p:par>
                        <p:par>
                          <p:cTn id="26" fill="hold">
                            <p:stCondLst>
                              <p:cond delay="500"/>
                            </p:stCondLst>
                            <p:childTnLst>
                              <p:par>
                                <p:cTn id="27" presetID="22" presetClass="entr" presetSubtype="8"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wipe(left)">
                                      <p:cBhvr>
                                        <p:cTn id="29" dur="500"/>
                                        <p:tgtEl>
                                          <p:spTgt spid="5"/>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nodeType="clickEffect">
                                  <p:stCondLst>
                                    <p:cond delay="0"/>
                                  </p:stCondLst>
                                  <p:childTnLst>
                                    <p:set>
                                      <p:cBhvr>
                                        <p:cTn id="33" dur="1" fill="hold">
                                          <p:stCondLst>
                                            <p:cond delay="0"/>
                                          </p:stCondLst>
                                        </p:cTn>
                                        <p:tgtEl>
                                          <p:spTgt spid="6"/>
                                        </p:tgtEl>
                                        <p:attrNameLst>
                                          <p:attrName>style.visibility</p:attrName>
                                        </p:attrNameLst>
                                      </p:cBhvr>
                                      <p:to>
                                        <p:strVal val="visible"/>
                                      </p:to>
                                    </p:set>
                                    <p:animEffect transition="in" filter="wipe(left)">
                                      <p:cBhvr>
                                        <p:cTn id="3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33CCFF"/>
        </a:solidFill>
        <a:effectLst/>
      </p:bgPr>
    </p:bg>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2FBE73E1-A3AF-4CDF-931B-EB4DC4522ED1}"/>
              </a:ext>
            </a:extLst>
          </p:cNvPr>
          <p:cNvSpPr>
            <a:spLocks noGrp="1" noChangeArrowheads="1"/>
          </p:cNvSpPr>
          <p:nvPr>
            <p:ph type="title"/>
          </p:nvPr>
        </p:nvSpPr>
        <p:spPr>
          <a:xfrm>
            <a:off x="457200" y="274638"/>
            <a:ext cx="8229600" cy="868362"/>
          </a:xfrm>
          <a:effectLst>
            <a:outerShdw dist="53882" dir="2700000" algn="ctr" rotWithShape="0">
              <a:schemeClr val="tx1"/>
            </a:outerShdw>
          </a:effectLst>
        </p:spPr>
        <p:txBody>
          <a:bodyPr/>
          <a:lstStyle/>
          <a:p>
            <a:r>
              <a:rPr lang="en-US" altLang="en-US" sz="4000">
                <a:solidFill>
                  <a:schemeClr val="bg1"/>
                </a:solidFill>
                <a:effectLst>
                  <a:outerShdw blurRad="38100" dist="38100" dir="2700000" algn="tl">
                    <a:srgbClr val="000000"/>
                  </a:outerShdw>
                </a:effectLst>
                <a:latin typeface="LongIsland" pitchFamily="2" charset="0"/>
              </a:rPr>
              <a:t>Who Has The Right To Remarry?</a:t>
            </a:r>
          </a:p>
        </p:txBody>
      </p:sp>
      <p:sp>
        <p:nvSpPr>
          <p:cNvPr id="35843" name="Rectangle 3">
            <a:extLst>
              <a:ext uri="{FF2B5EF4-FFF2-40B4-BE49-F238E27FC236}">
                <a16:creationId xmlns:a16="http://schemas.microsoft.com/office/drawing/2014/main" id="{0A82209B-C2A6-4FEC-8F15-8F83EB6C7BD0}"/>
              </a:ext>
            </a:extLst>
          </p:cNvPr>
          <p:cNvSpPr>
            <a:spLocks noGrp="1" noChangeArrowheads="1"/>
          </p:cNvSpPr>
          <p:nvPr>
            <p:ph type="body" sz="half" idx="1"/>
          </p:nvPr>
        </p:nvSpPr>
        <p:spPr>
          <a:xfrm>
            <a:off x="304800" y="1600200"/>
            <a:ext cx="4038600" cy="4876800"/>
          </a:xfrm>
        </p:spPr>
        <p:txBody>
          <a:bodyPr/>
          <a:lstStyle/>
          <a:p>
            <a:pPr marL="0" indent="0">
              <a:lnSpc>
                <a:spcPct val="90000"/>
              </a:lnSpc>
              <a:buFontTx/>
              <a:buNone/>
            </a:pPr>
            <a:r>
              <a:rPr lang="en-US" altLang="en-US" sz="2800"/>
              <a:t>Whosoever shall put away his wife,except it be for fornication,and shall marry another, committeth adultery: </a:t>
            </a:r>
          </a:p>
          <a:p>
            <a:pPr marL="0" indent="0">
              <a:lnSpc>
                <a:spcPct val="90000"/>
              </a:lnSpc>
              <a:buFontTx/>
              <a:buNone/>
            </a:pPr>
            <a:endParaRPr lang="en-US" altLang="en-US" sz="2800"/>
          </a:p>
          <a:p>
            <a:pPr marL="0" indent="0">
              <a:lnSpc>
                <a:spcPct val="90000"/>
              </a:lnSpc>
              <a:buFontTx/>
              <a:buNone/>
            </a:pPr>
            <a:endParaRPr lang="en-US" altLang="en-US" sz="2800"/>
          </a:p>
          <a:p>
            <a:pPr marL="0" indent="0">
              <a:lnSpc>
                <a:spcPct val="90000"/>
              </a:lnSpc>
              <a:buFontTx/>
              <a:buNone/>
            </a:pPr>
            <a:r>
              <a:rPr lang="en-US" altLang="en-US" sz="2800"/>
              <a:t>and whoso marrieth her which is put away doth commit adultery.</a:t>
            </a:r>
          </a:p>
          <a:p>
            <a:pPr marL="0" indent="0" algn="r">
              <a:lnSpc>
                <a:spcPct val="90000"/>
              </a:lnSpc>
              <a:buFontTx/>
              <a:buNone/>
            </a:pPr>
            <a:r>
              <a:rPr lang="en-US" altLang="en-US" sz="2800" i="1">
                <a:solidFill>
                  <a:schemeClr val="bg1"/>
                </a:solidFill>
              </a:rPr>
              <a:t>(Matthew 19:9)</a:t>
            </a:r>
            <a:r>
              <a:rPr lang="en-US" altLang="en-US" sz="2800"/>
              <a:t> </a:t>
            </a:r>
          </a:p>
        </p:txBody>
      </p:sp>
      <p:sp>
        <p:nvSpPr>
          <p:cNvPr id="35844" name="Rectangle 4">
            <a:extLst>
              <a:ext uri="{FF2B5EF4-FFF2-40B4-BE49-F238E27FC236}">
                <a16:creationId xmlns:a16="http://schemas.microsoft.com/office/drawing/2014/main" id="{7A7FD0D2-6D74-4B08-80D9-0050D7BF2659}"/>
              </a:ext>
            </a:extLst>
          </p:cNvPr>
          <p:cNvSpPr>
            <a:spLocks noGrp="1" noChangeArrowheads="1"/>
          </p:cNvSpPr>
          <p:nvPr>
            <p:ph type="body" sz="half" idx="2"/>
          </p:nvPr>
        </p:nvSpPr>
        <p:spPr>
          <a:xfrm>
            <a:off x="4648200" y="1371600"/>
            <a:ext cx="4267200" cy="4754563"/>
          </a:xfrm>
        </p:spPr>
        <p:txBody>
          <a:bodyPr/>
          <a:lstStyle/>
          <a:p>
            <a:pPr marL="517525" indent="-517525">
              <a:lnSpc>
                <a:spcPct val="90000"/>
              </a:lnSpc>
              <a:spcBef>
                <a:spcPct val="30000"/>
              </a:spcBef>
              <a:buClr>
                <a:srgbClr val="FF3300"/>
              </a:buClr>
              <a:buSzPct val="125000"/>
              <a:buFont typeface="Wingdings" panose="05000000000000000000" pitchFamily="2" charset="2"/>
              <a:buChar char="ý"/>
            </a:pPr>
            <a:r>
              <a:rPr lang="en-US" altLang="en-US" sz="2800"/>
              <a:t>The man who puts away his wife </a:t>
            </a:r>
            <a:r>
              <a:rPr lang="en-US" altLang="en-US" sz="2800" u="sng"/>
              <a:t>NOT</a:t>
            </a:r>
            <a:r>
              <a:rPr lang="en-US" altLang="en-US" sz="2800"/>
              <a:t>  for fornication</a:t>
            </a:r>
          </a:p>
          <a:p>
            <a:pPr marL="517525" indent="-517525">
              <a:lnSpc>
                <a:spcPct val="90000"/>
              </a:lnSpc>
              <a:spcBef>
                <a:spcPct val="30000"/>
              </a:spcBef>
              <a:buClr>
                <a:srgbClr val="00FF00"/>
              </a:buClr>
              <a:buSzPct val="125000"/>
              <a:buFont typeface="Wingdings" panose="05000000000000000000" pitchFamily="2" charset="2"/>
              <a:buChar char="þ"/>
            </a:pPr>
            <a:r>
              <a:rPr lang="en-US" altLang="en-US" sz="2800"/>
              <a:t>The man who puts away his wife </a:t>
            </a:r>
            <a:r>
              <a:rPr lang="en-US" altLang="en-US" sz="2800" u="sng"/>
              <a:t>FOR</a:t>
            </a:r>
            <a:r>
              <a:rPr lang="en-US" altLang="en-US" sz="2800"/>
              <a:t> fornication</a:t>
            </a:r>
          </a:p>
          <a:p>
            <a:pPr marL="517525" indent="-517525">
              <a:lnSpc>
                <a:spcPct val="90000"/>
              </a:lnSpc>
              <a:spcBef>
                <a:spcPct val="30000"/>
              </a:spcBef>
              <a:buClr>
                <a:schemeClr val="bg1"/>
              </a:buClr>
              <a:buSzPct val="125000"/>
              <a:buFont typeface="Wingdings" panose="05000000000000000000" pitchFamily="2" charset="2"/>
              <a:buChar char="q"/>
            </a:pPr>
            <a:endParaRPr lang="en-US" altLang="en-US" sz="1000"/>
          </a:p>
          <a:p>
            <a:pPr marL="517525" indent="-517525">
              <a:lnSpc>
                <a:spcPct val="90000"/>
              </a:lnSpc>
              <a:spcBef>
                <a:spcPct val="30000"/>
              </a:spcBef>
              <a:buClr>
                <a:srgbClr val="FF3300"/>
              </a:buClr>
              <a:buSzPct val="125000"/>
              <a:buFont typeface="Wingdings" panose="05000000000000000000" pitchFamily="2" charset="2"/>
              <a:buChar char="ý"/>
            </a:pPr>
            <a:r>
              <a:rPr lang="en-US" altLang="en-US" sz="2800"/>
              <a:t>The woman who is put away </a:t>
            </a:r>
            <a:r>
              <a:rPr lang="en-US" altLang="en-US" sz="2800" u="sng"/>
              <a:t>FOR</a:t>
            </a:r>
            <a:r>
              <a:rPr lang="en-US" altLang="en-US" sz="2800"/>
              <a:t> fornication</a:t>
            </a:r>
          </a:p>
          <a:p>
            <a:pPr marL="517525" indent="-517525">
              <a:lnSpc>
                <a:spcPct val="90000"/>
              </a:lnSpc>
              <a:spcBef>
                <a:spcPct val="30000"/>
              </a:spcBef>
              <a:buClr>
                <a:srgbClr val="FF3300"/>
              </a:buClr>
              <a:buSzPct val="125000"/>
              <a:buFont typeface="Wingdings" panose="05000000000000000000" pitchFamily="2" charset="2"/>
              <a:buChar char="ý"/>
            </a:pPr>
            <a:r>
              <a:rPr lang="en-US" altLang="en-US" sz="2800"/>
              <a:t>The woman who is  put away </a:t>
            </a:r>
            <a:r>
              <a:rPr lang="en-US" altLang="en-US" sz="2800" u="sng"/>
              <a:t>NOT</a:t>
            </a:r>
            <a:r>
              <a:rPr lang="en-US" altLang="en-US" sz="2800"/>
              <a:t> for fornication</a:t>
            </a:r>
          </a:p>
          <a:p>
            <a:pPr marL="517525" indent="-517525">
              <a:lnSpc>
                <a:spcPct val="90000"/>
              </a:lnSpc>
              <a:spcBef>
                <a:spcPct val="30000"/>
              </a:spcBef>
              <a:buFont typeface="Wingdings" panose="05000000000000000000" pitchFamily="2" charset="2"/>
              <a:buChar char="q"/>
            </a:pPr>
            <a:endParaRPr lang="en-US" altLang="en-US" sz="2800"/>
          </a:p>
        </p:txBody>
      </p:sp>
      <p:sp>
        <p:nvSpPr>
          <p:cNvPr id="35845" name="AutoShape 5">
            <a:extLst>
              <a:ext uri="{FF2B5EF4-FFF2-40B4-BE49-F238E27FC236}">
                <a16:creationId xmlns:a16="http://schemas.microsoft.com/office/drawing/2014/main" id="{65E6629C-9410-42A7-8593-40282DACE6B0}"/>
              </a:ext>
            </a:extLst>
          </p:cNvPr>
          <p:cNvSpPr>
            <a:spLocks/>
          </p:cNvSpPr>
          <p:nvPr/>
        </p:nvSpPr>
        <p:spPr bwMode="auto">
          <a:xfrm>
            <a:off x="4267200" y="3962400"/>
            <a:ext cx="457200" cy="2362200"/>
          </a:xfrm>
          <a:prstGeom prst="leftBrace">
            <a:avLst>
              <a:gd name="adj1" fmla="val 43056"/>
              <a:gd name="adj2" fmla="val 50000"/>
            </a:avLst>
          </a:prstGeom>
          <a:noFill/>
          <a:ln w="57150">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846" name="AutoShape 6">
            <a:extLst>
              <a:ext uri="{FF2B5EF4-FFF2-40B4-BE49-F238E27FC236}">
                <a16:creationId xmlns:a16="http://schemas.microsoft.com/office/drawing/2014/main" id="{215C8AE5-FE9F-4682-B21E-879808ECA321}"/>
              </a:ext>
            </a:extLst>
          </p:cNvPr>
          <p:cNvSpPr>
            <a:spLocks/>
          </p:cNvSpPr>
          <p:nvPr/>
        </p:nvSpPr>
        <p:spPr bwMode="auto">
          <a:xfrm>
            <a:off x="4267200" y="1447800"/>
            <a:ext cx="457200" cy="2362200"/>
          </a:xfrm>
          <a:prstGeom prst="leftBrace">
            <a:avLst>
              <a:gd name="adj1" fmla="val 43056"/>
              <a:gd name="adj2" fmla="val 50000"/>
            </a:avLst>
          </a:prstGeom>
          <a:noFill/>
          <a:ln w="57150">
            <a:solidFill>
              <a:schemeClr val="bg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 calcmode="lin" valueType="num">
                                      <p:cBhvr>
                                        <p:cTn id="7" dur="1000" fill="hold"/>
                                        <p:tgtEl>
                                          <p:spTgt spid="3584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584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5843">
                                            <p:txEl>
                                              <p:pRg st="0" end="0"/>
                                            </p:txEl>
                                          </p:spTgt>
                                        </p:tgtEl>
                                      </p:cBhvr>
                                    </p:animEffect>
                                  </p:childTnLst>
                                </p:cTn>
                              </p:par>
                              <p:par>
                                <p:cTn id="10" presetID="55" presetClass="entr" presetSubtype="0" fill="hold" grpId="0" nodeType="withEffect">
                                  <p:stCondLst>
                                    <p:cond delay="0"/>
                                  </p:stCondLst>
                                  <p:childTnLst>
                                    <p:set>
                                      <p:cBhvr>
                                        <p:cTn id="11" dur="1" fill="hold">
                                          <p:stCondLst>
                                            <p:cond delay="0"/>
                                          </p:stCondLst>
                                        </p:cTn>
                                        <p:tgtEl>
                                          <p:spTgt spid="35843">
                                            <p:txEl>
                                              <p:pRg st="3" end="3"/>
                                            </p:txEl>
                                          </p:spTgt>
                                        </p:tgtEl>
                                        <p:attrNameLst>
                                          <p:attrName>style.visibility</p:attrName>
                                        </p:attrNameLst>
                                      </p:cBhvr>
                                      <p:to>
                                        <p:strVal val="visible"/>
                                      </p:to>
                                    </p:set>
                                    <p:anim calcmode="lin" valueType="num">
                                      <p:cBhvr>
                                        <p:cTn id="12" dur="1000" fill="hold"/>
                                        <p:tgtEl>
                                          <p:spTgt spid="35843">
                                            <p:txEl>
                                              <p:pRg st="3" end="3"/>
                                            </p:txEl>
                                          </p:spTgt>
                                        </p:tgtEl>
                                        <p:attrNameLst>
                                          <p:attrName>ppt_w</p:attrName>
                                        </p:attrNameLst>
                                      </p:cBhvr>
                                      <p:tavLst>
                                        <p:tav tm="0">
                                          <p:val>
                                            <p:strVal val="#ppt_w*0.70"/>
                                          </p:val>
                                        </p:tav>
                                        <p:tav tm="100000">
                                          <p:val>
                                            <p:strVal val="#ppt_w"/>
                                          </p:val>
                                        </p:tav>
                                      </p:tavLst>
                                    </p:anim>
                                    <p:anim calcmode="lin" valueType="num">
                                      <p:cBhvr>
                                        <p:cTn id="13" dur="1000" fill="hold"/>
                                        <p:tgtEl>
                                          <p:spTgt spid="35843">
                                            <p:txEl>
                                              <p:pRg st="3" end="3"/>
                                            </p:txEl>
                                          </p:spTgt>
                                        </p:tgtEl>
                                        <p:attrNameLst>
                                          <p:attrName>ppt_h</p:attrName>
                                        </p:attrNameLst>
                                      </p:cBhvr>
                                      <p:tavLst>
                                        <p:tav tm="0">
                                          <p:val>
                                            <p:strVal val="#ppt_h"/>
                                          </p:val>
                                        </p:tav>
                                        <p:tav tm="100000">
                                          <p:val>
                                            <p:strVal val="#ppt_h"/>
                                          </p:val>
                                        </p:tav>
                                      </p:tavLst>
                                    </p:anim>
                                    <p:animEffect transition="in" filter="fade">
                                      <p:cBhvr>
                                        <p:cTn id="14" dur="1000"/>
                                        <p:tgtEl>
                                          <p:spTgt spid="35843">
                                            <p:txEl>
                                              <p:pRg st="3" end="3"/>
                                            </p:txEl>
                                          </p:spTgt>
                                        </p:tgtEl>
                                      </p:cBhvr>
                                    </p:animEffect>
                                  </p:childTnLst>
                                </p:cTn>
                              </p:par>
                              <p:par>
                                <p:cTn id="15" presetID="55" presetClass="entr" presetSubtype="0" fill="hold" grpId="0" nodeType="withEffect">
                                  <p:stCondLst>
                                    <p:cond delay="0"/>
                                  </p:stCondLst>
                                  <p:childTnLst>
                                    <p:set>
                                      <p:cBhvr>
                                        <p:cTn id="16" dur="1" fill="hold">
                                          <p:stCondLst>
                                            <p:cond delay="0"/>
                                          </p:stCondLst>
                                        </p:cTn>
                                        <p:tgtEl>
                                          <p:spTgt spid="35843">
                                            <p:txEl>
                                              <p:pRg st="4" end="4"/>
                                            </p:txEl>
                                          </p:spTgt>
                                        </p:tgtEl>
                                        <p:attrNameLst>
                                          <p:attrName>style.visibility</p:attrName>
                                        </p:attrNameLst>
                                      </p:cBhvr>
                                      <p:to>
                                        <p:strVal val="visible"/>
                                      </p:to>
                                    </p:set>
                                    <p:anim calcmode="lin" valueType="num">
                                      <p:cBhvr>
                                        <p:cTn id="17" dur="1000" fill="hold"/>
                                        <p:tgtEl>
                                          <p:spTgt spid="35843">
                                            <p:txEl>
                                              <p:pRg st="4" end="4"/>
                                            </p:txEl>
                                          </p:spTgt>
                                        </p:tgtEl>
                                        <p:attrNameLst>
                                          <p:attrName>ppt_w</p:attrName>
                                        </p:attrNameLst>
                                      </p:cBhvr>
                                      <p:tavLst>
                                        <p:tav tm="0">
                                          <p:val>
                                            <p:strVal val="#ppt_w*0.70"/>
                                          </p:val>
                                        </p:tav>
                                        <p:tav tm="100000">
                                          <p:val>
                                            <p:strVal val="#ppt_w"/>
                                          </p:val>
                                        </p:tav>
                                      </p:tavLst>
                                    </p:anim>
                                    <p:anim calcmode="lin" valueType="num">
                                      <p:cBhvr>
                                        <p:cTn id="18" dur="1000" fill="hold"/>
                                        <p:tgtEl>
                                          <p:spTgt spid="35843">
                                            <p:txEl>
                                              <p:pRg st="4" end="4"/>
                                            </p:txEl>
                                          </p:spTgt>
                                        </p:tgtEl>
                                        <p:attrNameLst>
                                          <p:attrName>ppt_h</p:attrName>
                                        </p:attrNameLst>
                                      </p:cBhvr>
                                      <p:tavLst>
                                        <p:tav tm="0">
                                          <p:val>
                                            <p:strVal val="#ppt_h"/>
                                          </p:val>
                                        </p:tav>
                                        <p:tav tm="100000">
                                          <p:val>
                                            <p:strVal val="#ppt_h"/>
                                          </p:val>
                                        </p:tav>
                                      </p:tavLst>
                                    </p:anim>
                                    <p:animEffect transition="in" filter="fade">
                                      <p:cBhvr>
                                        <p:cTn id="19" dur="1000"/>
                                        <p:tgtEl>
                                          <p:spTgt spid="35843">
                                            <p:txEl>
                                              <p:pRg st="4" end="4"/>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9" presetClass="entr" presetSubtype="0" fill="hold" nodeType="clickEffect">
                                  <p:stCondLst>
                                    <p:cond delay="0"/>
                                  </p:stCondLst>
                                  <p:childTnLst>
                                    <p:set>
                                      <p:cBhvr>
                                        <p:cTn id="23" dur="1" fill="hold">
                                          <p:stCondLst>
                                            <p:cond delay="0"/>
                                          </p:stCondLst>
                                        </p:cTn>
                                        <p:tgtEl>
                                          <p:spTgt spid="35846"/>
                                        </p:tgtEl>
                                        <p:attrNameLst>
                                          <p:attrName>style.visibility</p:attrName>
                                        </p:attrNameLst>
                                      </p:cBhvr>
                                      <p:to>
                                        <p:strVal val="visible"/>
                                      </p:to>
                                    </p:set>
                                    <p:animEffect transition="in" filter="dissolve">
                                      <p:cBhvr>
                                        <p:cTn id="24" dur="500"/>
                                        <p:tgtEl>
                                          <p:spTgt spid="3584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7" presetClass="entr" presetSubtype="8" fill="hold" nodeType="clickEffect">
                                  <p:stCondLst>
                                    <p:cond delay="0"/>
                                  </p:stCondLst>
                                  <p:childTnLst>
                                    <p:set>
                                      <p:cBhvr>
                                        <p:cTn id="28" dur="1" fill="hold">
                                          <p:stCondLst>
                                            <p:cond delay="0"/>
                                          </p:stCondLst>
                                        </p:cTn>
                                        <p:tgtEl>
                                          <p:spTgt spid="35844">
                                            <p:txEl>
                                              <p:pRg st="0" end="0"/>
                                            </p:txEl>
                                          </p:spTgt>
                                        </p:tgtEl>
                                        <p:attrNameLst>
                                          <p:attrName>style.visibility</p:attrName>
                                        </p:attrNameLst>
                                      </p:cBhvr>
                                      <p:to>
                                        <p:strVal val="visible"/>
                                      </p:to>
                                    </p:set>
                                    <p:anim calcmode="lin" valueType="num">
                                      <p:cBhvr>
                                        <p:cTn id="29" dur="500" fill="hold"/>
                                        <p:tgtEl>
                                          <p:spTgt spid="35844">
                                            <p:txEl>
                                              <p:pRg st="0" end="0"/>
                                            </p:txEl>
                                          </p:spTgt>
                                        </p:tgtEl>
                                        <p:attrNameLst>
                                          <p:attrName>ppt_x</p:attrName>
                                        </p:attrNameLst>
                                      </p:cBhvr>
                                      <p:tavLst>
                                        <p:tav tm="0">
                                          <p:val>
                                            <p:strVal val="#ppt_x-#ppt_w/2"/>
                                          </p:val>
                                        </p:tav>
                                        <p:tav tm="100000">
                                          <p:val>
                                            <p:strVal val="#ppt_x"/>
                                          </p:val>
                                        </p:tav>
                                      </p:tavLst>
                                    </p:anim>
                                    <p:anim calcmode="lin" valueType="num">
                                      <p:cBhvr>
                                        <p:cTn id="30" dur="500" fill="hold"/>
                                        <p:tgtEl>
                                          <p:spTgt spid="35844">
                                            <p:txEl>
                                              <p:pRg st="0" end="0"/>
                                            </p:txEl>
                                          </p:spTgt>
                                        </p:tgtEl>
                                        <p:attrNameLst>
                                          <p:attrName>ppt_y</p:attrName>
                                        </p:attrNameLst>
                                      </p:cBhvr>
                                      <p:tavLst>
                                        <p:tav tm="0">
                                          <p:val>
                                            <p:strVal val="#ppt_y"/>
                                          </p:val>
                                        </p:tav>
                                        <p:tav tm="100000">
                                          <p:val>
                                            <p:strVal val="#ppt_y"/>
                                          </p:val>
                                        </p:tav>
                                      </p:tavLst>
                                    </p:anim>
                                    <p:anim calcmode="lin" valueType="num">
                                      <p:cBhvr>
                                        <p:cTn id="31" dur="500" fill="hold"/>
                                        <p:tgtEl>
                                          <p:spTgt spid="35844">
                                            <p:txEl>
                                              <p:pRg st="0" end="0"/>
                                            </p:txEl>
                                          </p:spTgt>
                                        </p:tgtEl>
                                        <p:attrNameLst>
                                          <p:attrName>ppt_w</p:attrName>
                                        </p:attrNameLst>
                                      </p:cBhvr>
                                      <p:tavLst>
                                        <p:tav tm="0">
                                          <p:val>
                                            <p:fltVal val="0"/>
                                          </p:val>
                                        </p:tav>
                                        <p:tav tm="100000">
                                          <p:val>
                                            <p:strVal val="#ppt_w"/>
                                          </p:val>
                                        </p:tav>
                                      </p:tavLst>
                                    </p:anim>
                                    <p:anim calcmode="lin" valueType="num">
                                      <p:cBhvr>
                                        <p:cTn id="32" dur="500" fill="hold"/>
                                        <p:tgtEl>
                                          <p:spTgt spid="35844">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7" presetClass="entr" presetSubtype="8" fill="hold" nodeType="clickEffect">
                                  <p:stCondLst>
                                    <p:cond delay="0"/>
                                  </p:stCondLst>
                                  <p:childTnLst>
                                    <p:set>
                                      <p:cBhvr>
                                        <p:cTn id="36" dur="1" fill="hold">
                                          <p:stCondLst>
                                            <p:cond delay="0"/>
                                          </p:stCondLst>
                                        </p:cTn>
                                        <p:tgtEl>
                                          <p:spTgt spid="35844">
                                            <p:txEl>
                                              <p:pRg st="1" end="1"/>
                                            </p:txEl>
                                          </p:spTgt>
                                        </p:tgtEl>
                                        <p:attrNameLst>
                                          <p:attrName>style.visibility</p:attrName>
                                        </p:attrNameLst>
                                      </p:cBhvr>
                                      <p:to>
                                        <p:strVal val="visible"/>
                                      </p:to>
                                    </p:set>
                                    <p:anim calcmode="lin" valueType="num">
                                      <p:cBhvr>
                                        <p:cTn id="37" dur="500" fill="hold"/>
                                        <p:tgtEl>
                                          <p:spTgt spid="35844">
                                            <p:txEl>
                                              <p:pRg st="1" end="1"/>
                                            </p:txEl>
                                          </p:spTgt>
                                        </p:tgtEl>
                                        <p:attrNameLst>
                                          <p:attrName>ppt_x</p:attrName>
                                        </p:attrNameLst>
                                      </p:cBhvr>
                                      <p:tavLst>
                                        <p:tav tm="0">
                                          <p:val>
                                            <p:strVal val="#ppt_x-#ppt_w/2"/>
                                          </p:val>
                                        </p:tav>
                                        <p:tav tm="100000">
                                          <p:val>
                                            <p:strVal val="#ppt_x"/>
                                          </p:val>
                                        </p:tav>
                                      </p:tavLst>
                                    </p:anim>
                                    <p:anim calcmode="lin" valueType="num">
                                      <p:cBhvr>
                                        <p:cTn id="38" dur="500" fill="hold"/>
                                        <p:tgtEl>
                                          <p:spTgt spid="35844">
                                            <p:txEl>
                                              <p:pRg st="1" end="1"/>
                                            </p:txEl>
                                          </p:spTgt>
                                        </p:tgtEl>
                                        <p:attrNameLst>
                                          <p:attrName>ppt_y</p:attrName>
                                        </p:attrNameLst>
                                      </p:cBhvr>
                                      <p:tavLst>
                                        <p:tav tm="0">
                                          <p:val>
                                            <p:strVal val="#ppt_y"/>
                                          </p:val>
                                        </p:tav>
                                        <p:tav tm="100000">
                                          <p:val>
                                            <p:strVal val="#ppt_y"/>
                                          </p:val>
                                        </p:tav>
                                      </p:tavLst>
                                    </p:anim>
                                    <p:anim calcmode="lin" valueType="num">
                                      <p:cBhvr>
                                        <p:cTn id="39" dur="500" fill="hold"/>
                                        <p:tgtEl>
                                          <p:spTgt spid="35844">
                                            <p:txEl>
                                              <p:pRg st="1" end="1"/>
                                            </p:txEl>
                                          </p:spTgt>
                                        </p:tgtEl>
                                        <p:attrNameLst>
                                          <p:attrName>ppt_w</p:attrName>
                                        </p:attrNameLst>
                                      </p:cBhvr>
                                      <p:tavLst>
                                        <p:tav tm="0">
                                          <p:val>
                                            <p:fltVal val="0"/>
                                          </p:val>
                                        </p:tav>
                                        <p:tav tm="100000">
                                          <p:val>
                                            <p:strVal val="#ppt_w"/>
                                          </p:val>
                                        </p:tav>
                                      </p:tavLst>
                                    </p:anim>
                                    <p:anim calcmode="lin" valueType="num">
                                      <p:cBhvr>
                                        <p:cTn id="40" dur="500" fill="hold"/>
                                        <p:tgtEl>
                                          <p:spTgt spid="35844">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9" presetClass="entr" presetSubtype="0" fill="hold" nodeType="clickEffect">
                                  <p:stCondLst>
                                    <p:cond delay="0"/>
                                  </p:stCondLst>
                                  <p:childTnLst>
                                    <p:set>
                                      <p:cBhvr>
                                        <p:cTn id="44" dur="1" fill="hold">
                                          <p:stCondLst>
                                            <p:cond delay="0"/>
                                          </p:stCondLst>
                                        </p:cTn>
                                        <p:tgtEl>
                                          <p:spTgt spid="35845"/>
                                        </p:tgtEl>
                                        <p:attrNameLst>
                                          <p:attrName>style.visibility</p:attrName>
                                        </p:attrNameLst>
                                      </p:cBhvr>
                                      <p:to>
                                        <p:strVal val="visible"/>
                                      </p:to>
                                    </p:set>
                                    <p:animEffect transition="in" filter="dissolve">
                                      <p:cBhvr>
                                        <p:cTn id="45" dur="500"/>
                                        <p:tgtEl>
                                          <p:spTgt spid="35845"/>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7" presetClass="entr" presetSubtype="8" fill="hold" nodeType="clickEffect">
                                  <p:stCondLst>
                                    <p:cond delay="0"/>
                                  </p:stCondLst>
                                  <p:childTnLst>
                                    <p:set>
                                      <p:cBhvr>
                                        <p:cTn id="49" dur="1" fill="hold">
                                          <p:stCondLst>
                                            <p:cond delay="0"/>
                                          </p:stCondLst>
                                        </p:cTn>
                                        <p:tgtEl>
                                          <p:spTgt spid="35844">
                                            <p:txEl>
                                              <p:pRg st="3" end="3"/>
                                            </p:txEl>
                                          </p:spTgt>
                                        </p:tgtEl>
                                        <p:attrNameLst>
                                          <p:attrName>style.visibility</p:attrName>
                                        </p:attrNameLst>
                                      </p:cBhvr>
                                      <p:to>
                                        <p:strVal val="visible"/>
                                      </p:to>
                                    </p:set>
                                    <p:anim calcmode="lin" valueType="num">
                                      <p:cBhvr>
                                        <p:cTn id="50" dur="500" fill="hold"/>
                                        <p:tgtEl>
                                          <p:spTgt spid="35844">
                                            <p:txEl>
                                              <p:pRg st="3" end="3"/>
                                            </p:txEl>
                                          </p:spTgt>
                                        </p:tgtEl>
                                        <p:attrNameLst>
                                          <p:attrName>ppt_x</p:attrName>
                                        </p:attrNameLst>
                                      </p:cBhvr>
                                      <p:tavLst>
                                        <p:tav tm="0">
                                          <p:val>
                                            <p:strVal val="#ppt_x-#ppt_w/2"/>
                                          </p:val>
                                        </p:tav>
                                        <p:tav tm="100000">
                                          <p:val>
                                            <p:strVal val="#ppt_x"/>
                                          </p:val>
                                        </p:tav>
                                      </p:tavLst>
                                    </p:anim>
                                    <p:anim calcmode="lin" valueType="num">
                                      <p:cBhvr>
                                        <p:cTn id="51" dur="500" fill="hold"/>
                                        <p:tgtEl>
                                          <p:spTgt spid="35844">
                                            <p:txEl>
                                              <p:pRg st="3" end="3"/>
                                            </p:txEl>
                                          </p:spTgt>
                                        </p:tgtEl>
                                        <p:attrNameLst>
                                          <p:attrName>ppt_y</p:attrName>
                                        </p:attrNameLst>
                                      </p:cBhvr>
                                      <p:tavLst>
                                        <p:tav tm="0">
                                          <p:val>
                                            <p:strVal val="#ppt_y"/>
                                          </p:val>
                                        </p:tav>
                                        <p:tav tm="100000">
                                          <p:val>
                                            <p:strVal val="#ppt_y"/>
                                          </p:val>
                                        </p:tav>
                                      </p:tavLst>
                                    </p:anim>
                                    <p:anim calcmode="lin" valueType="num">
                                      <p:cBhvr>
                                        <p:cTn id="52" dur="500" fill="hold"/>
                                        <p:tgtEl>
                                          <p:spTgt spid="35844">
                                            <p:txEl>
                                              <p:pRg st="3" end="3"/>
                                            </p:txEl>
                                          </p:spTgt>
                                        </p:tgtEl>
                                        <p:attrNameLst>
                                          <p:attrName>ppt_w</p:attrName>
                                        </p:attrNameLst>
                                      </p:cBhvr>
                                      <p:tavLst>
                                        <p:tav tm="0">
                                          <p:val>
                                            <p:fltVal val="0"/>
                                          </p:val>
                                        </p:tav>
                                        <p:tav tm="100000">
                                          <p:val>
                                            <p:strVal val="#ppt_w"/>
                                          </p:val>
                                        </p:tav>
                                      </p:tavLst>
                                    </p:anim>
                                    <p:anim calcmode="lin" valueType="num">
                                      <p:cBhvr>
                                        <p:cTn id="53" dur="500" fill="hold"/>
                                        <p:tgtEl>
                                          <p:spTgt spid="35844">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54" fill="hold" nodeType="clickPar">
                      <p:stCondLst>
                        <p:cond delay="indefinite"/>
                      </p:stCondLst>
                      <p:childTnLst>
                        <p:par>
                          <p:cTn id="55" fill="hold" nodeType="withGroup">
                            <p:stCondLst>
                              <p:cond delay="0"/>
                            </p:stCondLst>
                            <p:childTnLst>
                              <p:par>
                                <p:cTn id="56" presetID="17" presetClass="entr" presetSubtype="8" fill="hold" nodeType="clickEffect">
                                  <p:stCondLst>
                                    <p:cond delay="0"/>
                                  </p:stCondLst>
                                  <p:childTnLst>
                                    <p:set>
                                      <p:cBhvr>
                                        <p:cTn id="57" dur="1" fill="hold">
                                          <p:stCondLst>
                                            <p:cond delay="0"/>
                                          </p:stCondLst>
                                        </p:cTn>
                                        <p:tgtEl>
                                          <p:spTgt spid="35844">
                                            <p:txEl>
                                              <p:pRg st="4" end="4"/>
                                            </p:txEl>
                                          </p:spTgt>
                                        </p:tgtEl>
                                        <p:attrNameLst>
                                          <p:attrName>style.visibility</p:attrName>
                                        </p:attrNameLst>
                                      </p:cBhvr>
                                      <p:to>
                                        <p:strVal val="visible"/>
                                      </p:to>
                                    </p:set>
                                    <p:anim calcmode="lin" valueType="num">
                                      <p:cBhvr>
                                        <p:cTn id="58" dur="500" fill="hold"/>
                                        <p:tgtEl>
                                          <p:spTgt spid="35844">
                                            <p:txEl>
                                              <p:pRg st="4" end="4"/>
                                            </p:txEl>
                                          </p:spTgt>
                                        </p:tgtEl>
                                        <p:attrNameLst>
                                          <p:attrName>ppt_x</p:attrName>
                                        </p:attrNameLst>
                                      </p:cBhvr>
                                      <p:tavLst>
                                        <p:tav tm="0">
                                          <p:val>
                                            <p:strVal val="#ppt_x-#ppt_w/2"/>
                                          </p:val>
                                        </p:tav>
                                        <p:tav tm="100000">
                                          <p:val>
                                            <p:strVal val="#ppt_x"/>
                                          </p:val>
                                        </p:tav>
                                      </p:tavLst>
                                    </p:anim>
                                    <p:anim calcmode="lin" valueType="num">
                                      <p:cBhvr>
                                        <p:cTn id="59" dur="500" fill="hold"/>
                                        <p:tgtEl>
                                          <p:spTgt spid="35844">
                                            <p:txEl>
                                              <p:pRg st="4" end="4"/>
                                            </p:txEl>
                                          </p:spTgt>
                                        </p:tgtEl>
                                        <p:attrNameLst>
                                          <p:attrName>ppt_y</p:attrName>
                                        </p:attrNameLst>
                                      </p:cBhvr>
                                      <p:tavLst>
                                        <p:tav tm="0">
                                          <p:val>
                                            <p:strVal val="#ppt_y"/>
                                          </p:val>
                                        </p:tav>
                                        <p:tav tm="100000">
                                          <p:val>
                                            <p:strVal val="#ppt_y"/>
                                          </p:val>
                                        </p:tav>
                                      </p:tavLst>
                                    </p:anim>
                                    <p:anim calcmode="lin" valueType="num">
                                      <p:cBhvr>
                                        <p:cTn id="60" dur="500" fill="hold"/>
                                        <p:tgtEl>
                                          <p:spTgt spid="35844">
                                            <p:txEl>
                                              <p:pRg st="4" end="4"/>
                                            </p:txEl>
                                          </p:spTgt>
                                        </p:tgtEl>
                                        <p:attrNameLst>
                                          <p:attrName>ppt_w</p:attrName>
                                        </p:attrNameLst>
                                      </p:cBhvr>
                                      <p:tavLst>
                                        <p:tav tm="0">
                                          <p:val>
                                            <p:fltVal val="0"/>
                                          </p:val>
                                        </p:tav>
                                        <p:tav tm="100000">
                                          <p:val>
                                            <p:strVal val="#ppt_w"/>
                                          </p:val>
                                        </p:tav>
                                      </p:tavLst>
                                    </p:anim>
                                    <p:anim calcmode="lin" valueType="num">
                                      <p:cBhvr>
                                        <p:cTn id="61" dur="500" fill="hold"/>
                                        <p:tgtEl>
                                          <p:spTgt spid="35844">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5B31C5-8325-4387-98B4-9EE15F24A3CF}"/>
              </a:ext>
            </a:extLst>
          </p:cNvPr>
          <p:cNvSpPr>
            <a:spLocks noGrp="1"/>
          </p:cNvSpPr>
          <p:nvPr>
            <p:ph idx="1"/>
          </p:nvPr>
        </p:nvSpPr>
        <p:spPr/>
        <p:txBody>
          <a:bodyPr/>
          <a:lstStyle/>
          <a:p>
            <a:pPr marL="0" indent="0" algn="ctr">
              <a:buNone/>
            </a:pPr>
            <a:r>
              <a:rPr lang="en-US" sz="3600" dirty="0">
                <a:latin typeface="Eras Demi ITC" panose="020B0805030504020804" pitchFamily="34" charset="0"/>
              </a:rPr>
              <a:t>If a man puts away his scriptural wife for a reason other than fornication and then commits fornication,      may the original wife remarry?</a:t>
            </a:r>
          </a:p>
        </p:txBody>
      </p:sp>
    </p:spTree>
    <p:extLst>
      <p:ext uri="{BB962C8B-B14F-4D97-AF65-F5344CB8AC3E}">
        <p14:creationId xmlns:p14="http://schemas.microsoft.com/office/powerpoint/2010/main" val="421476918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a:extLst>
              <a:ext uri="{FF2B5EF4-FFF2-40B4-BE49-F238E27FC236}">
                <a16:creationId xmlns:a16="http://schemas.microsoft.com/office/drawing/2014/main" id="{F39FF85B-CE09-404A-A57D-E1AC31F81481}"/>
              </a:ext>
            </a:extLst>
          </p:cNvPr>
          <p:cNvSpPr>
            <a:spLocks noGrp="1" noChangeArrowheads="1"/>
          </p:cNvSpPr>
          <p:nvPr>
            <p:ph type="body" idx="1"/>
          </p:nvPr>
        </p:nvSpPr>
        <p:spPr>
          <a:xfrm>
            <a:off x="457200" y="914400"/>
            <a:ext cx="8229600" cy="5211763"/>
          </a:xfrm>
        </p:spPr>
        <p:txBody>
          <a:bodyPr/>
          <a:lstStyle/>
          <a:p>
            <a:pPr marL="457200" indent="-457200">
              <a:buClr>
                <a:srgbClr val="FF0000"/>
              </a:buClr>
              <a:buFont typeface="Wingdings" panose="05000000000000000000" pitchFamily="2" charset="2"/>
              <a:buChar char="q"/>
            </a:pPr>
            <a:r>
              <a:rPr lang="en-US" altLang="en-US" u="sng"/>
              <a:t>The question is</a:t>
            </a:r>
            <a:r>
              <a:rPr lang="en-US" altLang="en-US"/>
              <a:t>:  If a man puts away his scriptural wife for a reason other than fornication and then commits fornication, may the original wife remarry?</a:t>
            </a:r>
          </a:p>
          <a:p>
            <a:pPr marL="457200" indent="-457200">
              <a:buClr>
                <a:srgbClr val="FF0000"/>
              </a:buClr>
              <a:buFont typeface="Wingdings" panose="05000000000000000000" pitchFamily="2" charset="2"/>
              <a:buChar char="q"/>
            </a:pPr>
            <a:endParaRPr lang="en-US" altLang="en-US" u="sng"/>
          </a:p>
          <a:p>
            <a:pPr marL="457200" indent="-457200">
              <a:buClr>
                <a:srgbClr val="FF0000"/>
              </a:buClr>
              <a:buFont typeface="Wingdings" panose="05000000000000000000" pitchFamily="2" charset="2"/>
              <a:buChar char="q"/>
            </a:pPr>
            <a:r>
              <a:rPr lang="en-US" altLang="en-US" u="sng"/>
              <a:t>The answer is</a:t>
            </a:r>
            <a:r>
              <a:rPr lang="en-US" altLang="en-US"/>
              <a:t>:  No.  The original wife may not remarry without sin.</a:t>
            </a: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nodeType="withEffect">
                                  <p:stCondLst>
                                    <p:cond delay="0"/>
                                  </p:stCondLst>
                                  <p:iterate type="lt">
                                    <p:tmPct val="50000"/>
                                  </p:iterate>
                                  <p:childTnLst>
                                    <p:set>
                                      <p:cBhvr>
                                        <p:cTn id="6" dur="1" fill="hold">
                                          <p:stCondLst>
                                            <p:cond delay="0"/>
                                          </p:stCondLst>
                                        </p:cTn>
                                        <p:tgtEl>
                                          <p:spTgt spid="37891">
                                            <p:txEl>
                                              <p:pRg st="0" end="0"/>
                                            </p:txEl>
                                          </p:spTgt>
                                        </p:tgtEl>
                                        <p:attrNameLst>
                                          <p:attrName>style.visibility</p:attrName>
                                        </p:attrNameLst>
                                      </p:cBhvr>
                                      <p:to>
                                        <p:strVal val="visible"/>
                                      </p:to>
                                    </p:set>
                                    <p:anim calcmode="discrete" valueType="clr">
                                      <p:cBhvr override="childStyle">
                                        <p:cTn id="7" dur="80"/>
                                        <p:tgtEl>
                                          <p:spTgt spid="37891">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7891">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37891">
                                            <p:txEl>
                                              <p:pRg st="0" end="0"/>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3" presetClass="entr" presetSubtype="16" fill="hold" nodeType="clickEffect">
                                  <p:stCondLst>
                                    <p:cond delay="0"/>
                                  </p:stCondLst>
                                  <p:childTnLst>
                                    <p:set>
                                      <p:cBhvr>
                                        <p:cTn id="13" dur="1" fill="hold">
                                          <p:stCondLst>
                                            <p:cond delay="0"/>
                                          </p:stCondLst>
                                        </p:cTn>
                                        <p:tgtEl>
                                          <p:spTgt spid="37891">
                                            <p:txEl>
                                              <p:pRg st="2" end="2"/>
                                            </p:txEl>
                                          </p:spTgt>
                                        </p:tgtEl>
                                        <p:attrNameLst>
                                          <p:attrName>style.visibility</p:attrName>
                                        </p:attrNameLst>
                                      </p:cBhvr>
                                      <p:to>
                                        <p:strVal val="visible"/>
                                      </p:to>
                                    </p:set>
                                    <p:anim calcmode="lin" valueType="num">
                                      <p:cBhvr>
                                        <p:cTn id="14" dur="500" fill="hold"/>
                                        <p:tgtEl>
                                          <p:spTgt spid="37891">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7891">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75F1F8F3-B284-4150-9610-5D7CDE75A1C5}"/>
              </a:ext>
            </a:extLst>
          </p:cNvPr>
          <p:cNvSpPr>
            <a:spLocks noGrp="1" noChangeArrowheads="1"/>
          </p:cNvSpPr>
          <p:nvPr>
            <p:ph type="title"/>
          </p:nvPr>
        </p:nvSpPr>
        <p:spPr/>
        <p:txBody>
          <a:bodyPr/>
          <a:lstStyle/>
          <a:p>
            <a:endParaRPr lang="en-US" altLang="en-US"/>
          </a:p>
        </p:txBody>
      </p:sp>
      <p:sp>
        <p:nvSpPr>
          <p:cNvPr id="38915" name="Rectangle 3">
            <a:extLst>
              <a:ext uri="{FF2B5EF4-FFF2-40B4-BE49-F238E27FC236}">
                <a16:creationId xmlns:a16="http://schemas.microsoft.com/office/drawing/2014/main" id="{0BCEAA72-8E35-426A-A1B9-953CDFA444ED}"/>
              </a:ext>
            </a:extLst>
          </p:cNvPr>
          <p:cNvSpPr>
            <a:spLocks noGrp="1" noChangeArrowheads="1"/>
          </p:cNvSpPr>
          <p:nvPr>
            <p:ph type="body" idx="1"/>
          </p:nvPr>
        </p:nvSpPr>
        <p:spPr/>
        <p:txBody>
          <a:bodyPr/>
          <a:lstStyle/>
          <a:p>
            <a:endParaRPr lang="en-US" altLang="en-US"/>
          </a:p>
        </p:txBody>
      </p:sp>
    </p:spTree>
  </p:cSld>
  <p:clrMapOvr>
    <a:masterClrMapping/>
  </p:clrMapOvr>
  <p:transition spd="med">
    <p:zoom dir="in"/>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8" name="Rectangle 12">
            <a:extLst>
              <a:ext uri="{FF2B5EF4-FFF2-40B4-BE49-F238E27FC236}">
                <a16:creationId xmlns:a16="http://schemas.microsoft.com/office/drawing/2014/main" id="{D994503A-A87E-43B4-A182-659162C97730}"/>
              </a:ext>
            </a:extLst>
          </p:cNvPr>
          <p:cNvSpPr>
            <a:spLocks noChangeArrowheads="1"/>
          </p:cNvSpPr>
          <p:nvPr/>
        </p:nvSpPr>
        <p:spPr bwMode="auto">
          <a:xfrm>
            <a:off x="457200" y="2924175"/>
            <a:ext cx="5334000" cy="381000"/>
          </a:xfrm>
          <a:prstGeom prst="rect">
            <a:avLst/>
          </a:prstGeom>
          <a:solidFill>
            <a:srgbClr val="FFFF00"/>
          </a:solidFill>
          <a:ln>
            <a:noFill/>
          </a:ln>
          <a:effectLst/>
          <a:extLst>
            <a:ext uri="{91240B29-F687-4F45-9708-019B960494DF}">
              <a14:hiddenLine xmlns:a14="http://schemas.microsoft.com/office/drawing/2010/main" w="3810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7" name="Rectangle 11">
            <a:extLst>
              <a:ext uri="{FF2B5EF4-FFF2-40B4-BE49-F238E27FC236}">
                <a16:creationId xmlns:a16="http://schemas.microsoft.com/office/drawing/2014/main" id="{85E17F52-EBDD-48EA-9EE0-7DB4EBE113A2}"/>
              </a:ext>
            </a:extLst>
          </p:cNvPr>
          <p:cNvSpPr>
            <a:spLocks noChangeArrowheads="1"/>
          </p:cNvSpPr>
          <p:nvPr/>
        </p:nvSpPr>
        <p:spPr bwMode="auto">
          <a:xfrm>
            <a:off x="6781800" y="2514600"/>
            <a:ext cx="1752600" cy="381000"/>
          </a:xfrm>
          <a:prstGeom prst="rect">
            <a:avLst/>
          </a:prstGeom>
          <a:solidFill>
            <a:srgbClr val="FFFF00"/>
          </a:solidFill>
          <a:ln>
            <a:noFill/>
          </a:ln>
          <a:effectLst/>
          <a:extLst>
            <a:ext uri="{91240B29-F687-4F45-9708-019B960494DF}">
              <a14:hiddenLine xmlns:a14="http://schemas.microsoft.com/office/drawing/2010/main" w="3810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9" name="Rectangle 3">
            <a:extLst>
              <a:ext uri="{FF2B5EF4-FFF2-40B4-BE49-F238E27FC236}">
                <a16:creationId xmlns:a16="http://schemas.microsoft.com/office/drawing/2014/main" id="{15DA9457-D3D8-4AA4-A601-41B760E82D85}"/>
              </a:ext>
            </a:extLst>
          </p:cNvPr>
          <p:cNvSpPr>
            <a:spLocks noGrp="1" noChangeArrowheads="1"/>
          </p:cNvSpPr>
          <p:nvPr>
            <p:ph type="body" idx="1"/>
          </p:nvPr>
        </p:nvSpPr>
        <p:spPr>
          <a:xfrm>
            <a:off x="228600" y="381000"/>
            <a:ext cx="8763000" cy="6172200"/>
          </a:xfrm>
        </p:spPr>
        <p:txBody>
          <a:bodyPr/>
          <a:lstStyle/>
          <a:p>
            <a:pPr marL="166688" indent="-166688">
              <a:lnSpc>
                <a:spcPct val="95000"/>
              </a:lnSpc>
              <a:buClr>
                <a:srgbClr val="FF3300"/>
              </a:buClr>
              <a:buFont typeface="Wingdings" panose="05000000000000000000" pitchFamily="2" charset="2"/>
              <a:buNone/>
            </a:pPr>
            <a:r>
              <a:rPr lang="en-US" altLang="en-US" sz="2800"/>
              <a:t>“But someone asks: ‘What about a woman who         is put away (divorced) by a man simply because the man no longer wanted to be married?  Fornication   is not involved and the woman repeatedly tried to prevent the divorce, but to no avail.  After a couple of years the man marries another woman.  Is the ‘put away’ woman then free to marry?  She certainly is,   if she puts away her husband for fornication.  She would have to do this before God in purpose of heart since the divorce has already taken place, legally speaking.  She could not go through the process of having a legal document charging her husband with ‘adultery,’ but God would know . . .”</a:t>
            </a:r>
          </a:p>
          <a:p>
            <a:pPr marL="166688" indent="-166688" algn="r">
              <a:lnSpc>
                <a:spcPct val="95000"/>
              </a:lnSpc>
              <a:buClr>
                <a:srgbClr val="FF3300"/>
              </a:buClr>
              <a:buFont typeface="Wingdings" panose="05000000000000000000" pitchFamily="2" charset="2"/>
              <a:buNone/>
            </a:pPr>
            <a:r>
              <a:rPr lang="en-US" altLang="en-US" sz="2800" i="1"/>
              <a:t>(Weldon Warnock, </a:t>
            </a:r>
            <a:r>
              <a:rPr lang="en-US" altLang="en-US" sz="2800" i="1" u="sng"/>
              <a:t>Searching The Scriptures</a:t>
            </a:r>
            <a:r>
              <a:rPr lang="en-US" altLang="en-US" sz="2800" i="1"/>
              <a:t>, 11/85)</a:t>
            </a:r>
            <a:endParaRPr lang="en-US" altLang="en-US" sz="2800"/>
          </a:p>
        </p:txBody>
      </p:sp>
      <p:sp>
        <p:nvSpPr>
          <p:cNvPr id="4101" name="Line 5">
            <a:extLst>
              <a:ext uri="{FF2B5EF4-FFF2-40B4-BE49-F238E27FC236}">
                <a16:creationId xmlns:a16="http://schemas.microsoft.com/office/drawing/2014/main" id="{BBBE5AB9-62EF-48E4-AC9E-5500FBDCBD56}"/>
              </a:ext>
            </a:extLst>
          </p:cNvPr>
          <p:cNvSpPr>
            <a:spLocks noChangeShapeType="1"/>
          </p:cNvSpPr>
          <p:nvPr/>
        </p:nvSpPr>
        <p:spPr bwMode="auto">
          <a:xfrm>
            <a:off x="6553200" y="1643063"/>
            <a:ext cx="1905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2" name="Line 6">
            <a:extLst>
              <a:ext uri="{FF2B5EF4-FFF2-40B4-BE49-F238E27FC236}">
                <a16:creationId xmlns:a16="http://schemas.microsoft.com/office/drawing/2014/main" id="{EE8E1F7E-1BC7-4470-9DC4-73AA5198B91E}"/>
              </a:ext>
            </a:extLst>
          </p:cNvPr>
          <p:cNvSpPr>
            <a:spLocks noChangeShapeType="1"/>
          </p:cNvSpPr>
          <p:nvPr/>
        </p:nvSpPr>
        <p:spPr bwMode="auto">
          <a:xfrm>
            <a:off x="457200" y="2057400"/>
            <a:ext cx="2286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3" name="Line 7">
            <a:extLst>
              <a:ext uri="{FF2B5EF4-FFF2-40B4-BE49-F238E27FC236}">
                <a16:creationId xmlns:a16="http://schemas.microsoft.com/office/drawing/2014/main" id="{3ECD2B86-F199-403B-9C9D-ABD07831C0A6}"/>
              </a:ext>
            </a:extLst>
          </p:cNvPr>
          <p:cNvSpPr>
            <a:spLocks noChangeShapeType="1"/>
          </p:cNvSpPr>
          <p:nvPr/>
        </p:nvSpPr>
        <p:spPr bwMode="auto">
          <a:xfrm>
            <a:off x="5943600" y="3276600"/>
            <a:ext cx="25908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4" name="Line 8">
            <a:extLst>
              <a:ext uri="{FF2B5EF4-FFF2-40B4-BE49-F238E27FC236}">
                <a16:creationId xmlns:a16="http://schemas.microsoft.com/office/drawing/2014/main" id="{CAB56BF9-53C4-412D-98DC-B4A658ADD4BF}"/>
              </a:ext>
            </a:extLst>
          </p:cNvPr>
          <p:cNvSpPr>
            <a:spLocks noChangeShapeType="1"/>
          </p:cNvSpPr>
          <p:nvPr/>
        </p:nvSpPr>
        <p:spPr bwMode="auto">
          <a:xfrm>
            <a:off x="457200" y="3657600"/>
            <a:ext cx="69342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5" name="Line 9">
            <a:extLst>
              <a:ext uri="{FF2B5EF4-FFF2-40B4-BE49-F238E27FC236}">
                <a16:creationId xmlns:a16="http://schemas.microsoft.com/office/drawing/2014/main" id="{4095A98B-35D6-49E7-9755-358B4D1F209C}"/>
              </a:ext>
            </a:extLst>
          </p:cNvPr>
          <p:cNvSpPr>
            <a:spLocks noChangeShapeType="1"/>
          </p:cNvSpPr>
          <p:nvPr/>
        </p:nvSpPr>
        <p:spPr bwMode="auto">
          <a:xfrm>
            <a:off x="6172200" y="2438400"/>
            <a:ext cx="2667000" cy="0"/>
          </a:xfrm>
          <a:prstGeom prst="line">
            <a:avLst/>
          </a:prstGeom>
          <a:noFill/>
          <a:ln w="38100">
            <a:solidFill>
              <a:srgbClr val="33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6" name="Line 10">
            <a:extLst>
              <a:ext uri="{FF2B5EF4-FFF2-40B4-BE49-F238E27FC236}">
                <a16:creationId xmlns:a16="http://schemas.microsoft.com/office/drawing/2014/main" id="{93AA330B-CAAA-4367-A6C5-F5CA0C5081FF}"/>
              </a:ext>
            </a:extLst>
          </p:cNvPr>
          <p:cNvSpPr>
            <a:spLocks noChangeShapeType="1"/>
          </p:cNvSpPr>
          <p:nvPr/>
        </p:nvSpPr>
        <p:spPr bwMode="auto">
          <a:xfrm>
            <a:off x="533400" y="2867025"/>
            <a:ext cx="6096000" cy="0"/>
          </a:xfrm>
          <a:prstGeom prst="line">
            <a:avLst/>
          </a:prstGeom>
          <a:noFill/>
          <a:ln w="38100">
            <a:solidFill>
              <a:srgbClr val="33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9" name="Oval 13">
            <a:extLst>
              <a:ext uri="{FF2B5EF4-FFF2-40B4-BE49-F238E27FC236}">
                <a16:creationId xmlns:a16="http://schemas.microsoft.com/office/drawing/2014/main" id="{6809A86F-D10D-4B74-85E9-A642EC52ED13}"/>
              </a:ext>
            </a:extLst>
          </p:cNvPr>
          <p:cNvSpPr>
            <a:spLocks noChangeArrowheads="1"/>
          </p:cNvSpPr>
          <p:nvPr/>
        </p:nvSpPr>
        <p:spPr bwMode="auto">
          <a:xfrm>
            <a:off x="5562600" y="3657600"/>
            <a:ext cx="3429000" cy="533400"/>
          </a:xfrm>
          <a:prstGeom prst="ellipse">
            <a:avLst/>
          </a:prstGeom>
          <a:noFill/>
          <a:ln w="38100" algn="ctr">
            <a:solidFill>
              <a:srgbClr val="FF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spd="med">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animEffect transition="in" filter="wipe(left)">
                                      <p:cBhvr>
                                        <p:cTn id="7" dur="500"/>
                                        <p:tgtEl>
                                          <p:spTgt spid="4101"/>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4102"/>
                                        </p:tgtEl>
                                        <p:attrNameLst>
                                          <p:attrName>style.visibility</p:attrName>
                                        </p:attrNameLst>
                                      </p:cBhvr>
                                      <p:to>
                                        <p:strVal val="visible"/>
                                      </p:to>
                                    </p:set>
                                    <p:animEffect transition="in" filter="wipe(left)">
                                      <p:cBhvr>
                                        <p:cTn id="11" dur="500"/>
                                        <p:tgtEl>
                                          <p:spTgt spid="410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8" fill="hold" nodeType="clickEffect">
                                  <p:stCondLst>
                                    <p:cond delay="0"/>
                                  </p:stCondLst>
                                  <p:childTnLst>
                                    <p:set>
                                      <p:cBhvr>
                                        <p:cTn id="15" dur="1" fill="hold">
                                          <p:stCondLst>
                                            <p:cond delay="0"/>
                                          </p:stCondLst>
                                        </p:cTn>
                                        <p:tgtEl>
                                          <p:spTgt spid="4105"/>
                                        </p:tgtEl>
                                        <p:attrNameLst>
                                          <p:attrName>style.visibility</p:attrName>
                                        </p:attrNameLst>
                                      </p:cBhvr>
                                      <p:to>
                                        <p:strVal val="visible"/>
                                      </p:to>
                                    </p:set>
                                    <p:animEffect transition="in" filter="wipe(left)">
                                      <p:cBhvr>
                                        <p:cTn id="16" dur="500"/>
                                        <p:tgtEl>
                                          <p:spTgt spid="4105"/>
                                        </p:tgtEl>
                                      </p:cBhvr>
                                    </p:animEffect>
                                  </p:childTnLst>
                                </p:cTn>
                              </p:par>
                            </p:childTnLst>
                          </p:cTn>
                        </p:par>
                        <p:par>
                          <p:cTn id="17" fill="hold" nodeType="afterGroup">
                            <p:stCondLst>
                              <p:cond delay="500"/>
                            </p:stCondLst>
                            <p:childTnLst>
                              <p:par>
                                <p:cTn id="18" presetID="22" presetClass="entr" presetSubtype="8" fill="hold" nodeType="afterEffect">
                                  <p:stCondLst>
                                    <p:cond delay="0"/>
                                  </p:stCondLst>
                                  <p:childTnLst>
                                    <p:set>
                                      <p:cBhvr>
                                        <p:cTn id="19" dur="1" fill="hold">
                                          <p:stCondLst>
                                            <p:cond delay="0"/>
                                          </p:stCondLst>
                                        </p:cTn>
                                        <p:tgtEl>
                                          <p:spTgt spid="4106"/>
                                        </p:tgtEl>
                                        <p:attrNameLst>
                                          <p:attrName>style.visibility</p:attrName>
                                        </p:attrNameLst>
                                      </p:cBhvr>
                                      <p:to>
                                        <p:strVal val="visible"/>
                                      </p:to>
                                    </p:set>
                                    <p:animEffect transition="in" filter="wipe(left)">
                                      <p:cBhvr>
                                        <p:cTn id="20" dur="500"/>
                                        <p:tgtEl>
                                          <p:spTgt spid="410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nodeType="clickEffect">
                                  <p:stCondLst>
                                    <p:cond delay="0"/>
                                  </p:stCondLst>
                                  <p:childTnLst>
                                    <p:set>
                                      <p:cBhvr>
                                        <p:cTn id="24" dur="1" fill="hold">
                                          <p:stCondLst>
                                            <p:cond delay="0"/>
                                          </p:stCondLst>
                                        </p:cTn>
                                        <p:tgtEl>
                                          <p:spTgt spid="4107"/>
                                        </p:tgtEl>
                                        <p:attrNameLst>
                                          <p:attrName>style.visibility</p:attrName>
                                        </p:attrNameLst>
                                      </p:cBhvr>
                                      <p:to>
                                        <p:strVal val="visible"/>
                                      </p:to>
                                    </p:set>
                                    <p:animEffect transition="in" filter="wipe(left)">
                                      <p:cBhvr>
                                        <p:cTn id="25" dur="500"/>
                                        <p:tgtEl>
                                          <p:spTgt spid="4107"/>
                                        </p:tgtEl>
                                      </p:cBhvr>
                                    </p:animEffect>
                                  </p:childTnLst>
                                </p:cTn>
                              </p:par>
                            </p:childTnLst>
                          </p:cTn>
                        </p:par>
                        <p:par>
                          <p:cTn id="26" fill="hold" nodeType="afterGroup">
                            <p:stCondLst>
                              <p:cond delay="500"/>
                            </p:stCondLst>
                            <p:childTnLst>
                              <p:par>
                                <p:cTn id="27" presetID="22" presetClass="entr" presetSubtype="8" fill="hold" nodeType="afterEffect">
                                  <p:stCondLst>
                                    <p:cond delay="0"/>
                                  </p:stCondLst>
                                  <p:childTnLst>
                                    <p:set>
                                      <p:cBhvr>
                                        <p:cTn id="28" dur="1" fill="hold">
                                          <p:stCondLst>
                                            <p:cond delay="0"/>
                                          </p:stCondLst>
                                        </p:cTn>
                                        <p:tgtEl>
                                          <p:spTgt spid="4108"/>
                                        </p:tgtEl>
                                        <p:attrNameLst>
                                          <p:attrName>style.visibility</p:attrName>
                                        </p:attrNameLst>
                                      </p:cBhvr>
                                      <p:to>
                                        <p:strVal val="visible"/>
                                      </p:to>
                                    </p:set>
                                    <p:animEffect transition="in" filter="wipe(left)">
                                      <p:cBhvr>
                                        <p:cTn id="29" dur="500"/>
                                        <p:tgtEl>
                                          <p:spTgt spid="4108"/>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8" fill="hold" nodeType="clickEffect">
                                  <p:stCondLst>
                                    <p:cond delay="0"/>
                                  </p:stCondLst>
                                  <p:childTnLst>
                                    <p:set>
                                      <p:cBhvr>
                                        <p:cTn id="33" dur="1" fill="hold">
                                          <p:stCondLst>
                                            <p:cond delay="0"/>
                                          </p:stCondLst>
                                        </p:cTn>
                                        <p:tgtEl>
                                          <p:spTgt spid="4103"/>
                                        </p:tgtEl>
                                        <p:attrNameLst>
                                          <p:attrName>style.visibility</p:attrName>
                                        </p:attrNameLst>
                                      </p:cBhvr>
                                      <p:to>
                                        <p:strVal val="visible"/>
                                      </p:to>
                                    </p:set>
                                    <p:animEffect transition="in" filter="wipe(left)">
                                      <p:cBhvr>
                                        <p:cTn id="34" dur="500"/>
                                        <p:tgtEl>
                                          <p:spTgt spid="4103"/>
                                        </p:tgtEl>
                                      </p:cBhvr>
                                    </p:animEffect>
                                  </p:childTnLst>
                                </p:cTn>
                              </p:par>
                            </p:childTnLst>
                          </p:cTn>
                        </p:par>
                        <p:par>
                          <p:cTn id="35" fill="hold" nodeType="afterGroup">
                            <p:stCondLst>
                              <p:cond delay="500"/>
                            </p:stCondLst>
                            <p:childTnLst>
                              <p:par>
                                <p:cTn id="36" presetID="22" presetClass="entr" presetSubtype="8" fill="hold" nodeType="afterEffect">
                                  <p:stCondLst>
                                    <p:cond delay="0"/>
                                  </p:stCondLst>
                                  <p:childTnLst>
                                    <p:set>
                                      <p:cBhvr>
                                        <p:cTn id="37" dur="1" fill="hold">
                                          <p:stCondLst>
                                            <p:cond delay="0"/>
                                          </p:stCondLst>
                                        </p:cTn>
                                        <p:tgtEl>
                                          <p:spTgt spid="4104"/>
                                        </p:tgtEl>
                                        <p:attrNameLst>
                                          <p:attrName>style.visibility</p:attrName>
                                        </p:attrNameLst>
                                      </p:cBhvr>
                                      <p:to>
                                        <p:strVal val="visible"/>
                                      </p:to>
                                    </p:set>
                                    <p:animEffect transition="in" filter="wipe(left)">
                                      <p:cBhvr>
                                        <p:cTn id="38" dur="500"/>
                                        <p:tgtEl>
                                          <p:spTgt spid="4104"/>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1" presetClass="entr" presetSubtype="1" fill="hold" nodeType="clickEffect">
                                  <p:stCondLst>
                                    <p:cond delay="0"/>
                                  </p:stCondLst>
                                  <p:childTnLst>
                                    <p:set>
                                      <p:cBhvr>
                                        <p:cTn id="42" dur="1" fill="hold">
                                          <p:stCondLst>
                                            <p:cond delay="0"/>
                                          </p:stCondLst>
                                        </p:cTn>
                                        <p:tgtEl>
                                          <p:spTgt spid="4109"/>
                                        </p:tgtEl>
                                        <p:attrNameLst>
                                          <p:attrName>style.visibility</p:attrName>
                                        </p:attrNameLst>
                                      </p:cBhvr>
                                      <p:to>
                                        <p:strVal val="visible"/>
                                      </p:to>
                                    </p:set>
                                    <p:animEffect transition="in" filter="wheel(1)">
                                      <p:cBhvr>
                                        <p:cTn id="43" dur="2000"/>
                                        <p:tgtEl>
                                          <p:spTgt spid="41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a:extLst>
              <a:ext uri="{FF2B5EF4-FFF2-40B4-BE49-F238E27FC236}">
                <a16:creationId xmlns:a16="http://schemas.microsoft.com/office/drawing/2014/main" id="{B9E48F58-5070-4B3F-8EDA-93658B40B04B}"/>
              </a:ext>
            </a:extLst>
          </p:cNvPr>
          <p:cNvSpPr>
            <a:spLocks noGrp="1" noChangeArrowheads="1"/>
          </p:cNvSpPr>
          <p:nvPr>
            <p:ph type="body" idx="1"/>
          </p:nvPr>
        </p:nvSpPr>
        <p:spPr>
          <a:xfrm>
            <a:off x="457200" y="838200"/>
            <a:ext cx="8305800" cy="5287963"/>
          </a:xfrm>
        </p:spPr>
        <p:txBody>
          <a:bodyPr/>
          <a:lstStyle/>
          <a:p>
            <a:pPr>
              <a:lnSpc>
                <a:spcPct val="95000"/>
              </a:lnSpc>
              <a:buFontTx/>
              <a:buNone/>
            </a:pPr>
            <a:r>
              <a:rPr lang="en-US" altLang="en-US" sz="2800"/>
              <a:t>“The Scriptures teach that the innocent person (free of fornication) who has been put away without God's or his/her approval and against whom adultery has been committed may remarry . . . Of course, the woman of my proposition must wait until fornication is committed against her before remarriage . . .  Whether the fornication is committed before or after the putting away by human authority is immaterial.”</a:t>
            </a:r>
          </a:p>
          <a:p>
            <a:pPr>
              <a:lnSpc>
                <a:spcPct val="95000"/>
              </a:lnSpc>
              <a:buFontTx/>
              <a:buNone/>
            </a:pPr>
            <a:endParaRPr lang="en-US" altLang="en-US" sz="1000"/>
          </a:p>
          <a:p>
            <a:pPr algn="r">
              <a:lnSpc>
                <a:spcPct val="95000"/>
              </a:lnSpc>
              <a:buClr>
                <a:srgbClr val="FF3300"/>
              </a:buClr>
              <a:buFont typeface="Wingdings" panose="05000000000000000000" pitchFamily="2" charset="2"/>
              <a:buNone/>
            </a:pPr>
            <a:r>
              <a:rPr lang="en-US" altLang="en-US" sz="2800" i="1"/>
              <a:t>(Marshall Patton, Patton/Phillips Debate,  </a:t>
            </a:r>
            <a:r>
              <a:rPr lang="en-US" altLang="en-US" sz="2800" i="1" u="sng"/>
              <a:t>Searching The Scriptures</a:t>
            </a:r>
            <a:r>
              <a:rPr lang="en-US" altLang="en-US" sz="2800" i="1"/>
              <a:t>, Feb., Mar., Apr.,/87)</a:t>
            </a:r>
            <a:endParaRPr lang="en-US" altLang="en-US" sz="2800"/>
          </a:p>
          <a:p>
            <a:pPr>
              <a:lnSpc>
                <a:spcPct val="95000"/>
              </a:lnSpc>
              <a:buFontTx/>
              <a:buNone/>
            </a:pPr>
            <a:endParaRPr lang="en-US" altLang="en-US" sz="2800"/>
          </a:p>
        </p:txBody>
      </p:sp>
      <p:sp>
        <p:nvSpPr>
          <p:cNvPr id="7172" name="Line 4">
            <a:extLst>
              <a:ext uri="{FF2B5EF4-FFF2-40B4-BE49-F238E27FC236}">
                <a16:creationId xmlns:a16="http://schemas.microsoft.com/office/drawing/2014/main" id="{5F4A5D6B-BFD5-4CB0-B6CE-B3495251557E}"/>
              </a:ext>
            </a:extLst>
          </p:cNvPr>
          <p:cNvSpPr>
            <a:spLocks noChangeShapeType="1"/>
          </p:cNvSpPr>
          <p:nvPr/>
        </p:nvSpPr>
        <p:spPr bwMode="auto">
          <a:xfrm>
            <a:off x="4495800" y="3733800"/>
            <a:ext cx="40386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3" name="Line 5">
            <a:extLst>
              <a:ext uri="{FF2B5EF4-FFF2-40B4-BE49-F238E27FC236}">
                <a16:creationId xmlns:a16="http://schemas.microsoft.com/office/drawing/2014/main" id="{B45C9A34-14DF-4B28-808B-49BFEAE020DC}"/>
              </a:ext>
            </a:extLst>
          </p:cNvPr>
          <p:cNvSpPr>
            <a:spLocks noChangeShapeType="1"/>
          </p:cNvSpPr>
          <p:nvPr/>
        </p:nvSpPr>
        <p:spPr bwMode="auto">
          <a:xfrm>
            <a:off x="838200" y="4114800"/>
            <a:ext cx="7239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4" name="Line 6">
            <a:extLst>
              <a:ext uri="{FF2B5EF4-FFF2-40B4-BE49-F238E27FC236}">
                <a16:creationId xmlns:a16="http://schemas.microsoft.com/office/drawing/2014/main" id="{040D318B-6CC8-42C5-BDC9-8DAB452CFB1F}"/>
              </a:ext>
            </a:extLst>
          </p:cNvPr>
          <p:cNvSpPr>
            <a:spLocks noChangeShapeType="1"/>
          </p:cNvSpPr>
          <p:nvPr/>
        </p:nvSpPr>
        <p:spPr bwMode="auto">
          <a:xfrm>
            <a:off x="838200" y="4572000"/>
            <a:ext cx="48768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5" name="Oval 7">
            <a:extLst>
              <a:ext uri="{FF2B5EF4-FFF2-40B4-BE49-F238E27FC236}">
                <a16:creationId xmlns:a16="http://schemas.microsoft.com/office/drawing/2014/main" id="{AF64342D-B7D0-46DA-BEFD-4CF6A1E45FC5}"/>
              </a:ext>
            </a:extLst>
          </p:cNvPr>
          <p:cNvSpPr>
            <a:spLocks noChangeArrowheads="1"/>
          </p:cNvSpPr>
          <p:nvPr/>
        </p:nvSpPr>
        <p:spPr bwMode="auto">
          <a:xfrm>
            <a:off x="762000" y="2924175"/>
            <a:ext cx="914400" cy="457200"/>
          </a:xfrm>
          <a:prstGeom prst="ellipse">
            <a:avLst/>
          </a:prstGeom>
          <a:noFill/>
          <a:ln w="38100" algn="ctr">
            <a:solidFill>
              <a:srgbClr val="FF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animEffect transition="in" filter="wipe(left)">
                                      <p:cBhvr>
                                        <p:cTn id="7" dur="500"/>
                                        <p:tgtEl>
                                          <p:spTgt spid="7172"/>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7173"/>
                                        </p:tgtEl>
                                        <p:attrNameLst>
                                          <p:attrName>style.visibility</p:attrName>
                                        </p:attrNameLst>
                                      </p:cBhvr>
                                      <p:to>
                                        <p:strVal val="visible"/>
                                      </p:to>
                                    </p:set>
                                    <p:animEffect transition="in" filter="wipe(left)">
                                      <p:cBhvr>
                                        <p:cTn id="11" dur="500"/>
                                        <p:tgtEl>
                                          <p:spTgt spid="7173"/>
                                        </p:tgtEl>
                                      </p:cBhvr>
                                    </p:animEffect>
                                  </p:childTnLst>
                                </p:cTn>
                              </p:par>
                            </p:childTnLst>
                          </p:cTn>
                        </p:par>
                        <p:par>
                          <p:cTn id="12" fill="hold" nodeType="afterGroup">
                            <p:stCondLst>
                              <p:cond delay="1000"/>
                            </p:stCondLst>
                            <p:childTnLst>
                              <p:par>
                                <p:cTn id="13" presetID="22" presetClass="entr" presetSubtype="8" fill="hold" nodeType="afterEffect">
                                  <p:stCondLst>
                                    <p:cond delay="0"/>
                                  </p:stCondLst>
                                  <p:childTnLst>
                                    <p:set>
                                      <p:cBhvr>
                                        <p:cTn id="14" dur="1" fill="hold">
                                          <p:stCondLst>
                                            <p:cond delay="0"/>
                                          </p:stCondLst>
                                        </p:cTn>
                                        <p:tgtEl>
                                          <p:spTgt spid="7174"/>
                                        </p:tgtEl>
                                        <p:attrNameLst>
                                          <p:attrName>style.visibility</p:attrName>
                                        </p:attrNameLst>
                                      </p:cBhvr>
                                      <p:to>
                                        <p:strVal val="visible"/>
                                      </p:to>
                                    </p:set>
                                    <p:animEffect transition="in" filter="wipe(left)">
                                      <p:cBhvr>
                                        <p:cTn id="15" dur="500"/>
                                        <p:tgtEl>
                                          <p:spTgt spid="7174"/>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1" presetClass="entr" presetSubtype="1" fill="hold" nodeType="clickEffect">
                                  <p:stCondLst>
                                    <p:cond delay="0"/>
                                  </p:stCondLst>
                                  <p:childTnLst>
                                    <p:set>
                                      <p:cBhvr>
                                        <p:cTn id="19" dur="1" fill="hold">
                                          <p:stCondLst>
                                            <p:cond delay="0"/>
                                          </p:stCondLst>
                                        </p:cTn>
                                        <p:tgtEl>
                                          <p:spTgt spid="7175"/>
                                        </p:tgtEl>
                                        <p:attrNameLst>
                                          <p:attrName>style.visibility</p:attrName>
                                        </p:attrNameLst>
                                      </p:cBhvr>
                                      <p:to>
                                        <p:strVal val="visible"/>
                                      </p:to>
                                    </p:set>
                                    <p:animEffect transition="in" filter="wheel(1)">
                                      <p:cBhvr>
                                        <p:cTn id="20" dur="2000"/>
                                        <p:tgtEl>
                                          <p:spTgt spid="71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a:extLst>
              <a:ext uri="{FF2B5EF4-FFF2-40B4-BE49-F238E27FC236}">
                <a16:creationId xmlns:a16="http://schemas.microsoft.com/office/drawing/2014/main" id="{5F782EE1-05E3-4F16-BD48-0B7FF15A50C4}"/>
              </a:ext>
            </a:extLst>
          </p:cNvPr>
          <p:cNvSpPr>
            <a:spLocks noGrp="1" noChangeArrowheads="1"/>
          </p:cNvSpPr>
          <p:nvPr>
            <p:ph type="body" idx="1"/>
          </p:nvPr>
        </p:nvSpPr>
        <p:spPr>
          <a:xfrm>
            <a:off x="457200" y="838200"/>
            <a:ext cx="8229600" cy="5287963"/>
          </a:xfrm>
        </p:spPr>
        <p:txBody>
          <a:bodyPr/>
          <a:lstStyle/>
          <a:p>
            <a:pPr indent="-114300">
              <a:buFontTx/>
              <a:buNone/>
            </a:pPr>
            <a:r>
              <a:rPr lang="en-US" altLang="ja-JP" sz="2800">
                <a:ea typeface="ＭＳ Ｐゴシック" panose="020B0600070205080204" pitchFamily="34" charset="-128"/>
              </a:rPr>
              <a:t>“The Bible teaches that if a man puts away his scriptural wife for a reason other than fornication and then commits fornication, the original wife may not remarry.” </a:t>
            </a:r>
          </a:p>
          <a:p>
            <a:pPr indent="-114300">
              <a:buFontTx/>
              <a:buNone/>
            </a:pPr>
            <a:endParaRPr lang="en-US" altLang="ja-JP" sz="2800">
              <a:ea typeface="ＭＳ Ｐゴシック" panose="020B0600070205080204" pitchFamily="34" charset="-128"/>
            </a:endParaRPr>
          </a:p>
          <a:p>
            <a:pPr indent="-114300" algn="r">
              <a:buFontTx/>
              <a:buNone/>
            </a:pPr>
            <a:r>
              <a:rPr lang="en-US" altLang="ja-JP" sz="2800" i="1">
                <a:ea typeface="ＭＳ Ｐゴシック" panose="020B0600070205080204" pitchFamily="34" charset="-128"/>
              </a:rPr>
              <a:t>	Proposition </a:t>
            </a:r>
            <a:r>
              <a:rPr lang="en-US" altLang="ja-JP" sz="2800" i="1" u="sng">
                <a:ea typeface="ＭＳ Ｐゴシック" panose="020B0600070205080204" pitchFamily="34" charset="-128"/>
              </a:rPr>
              <a:t>denied</a:t>
            </a:r>
            <a:r>
              <a:rPr lang="en-US" altLang="ja-JP" sz="2800" i="1">
                <a:ea typeface="ＭＳ Ｐゴシック" panose="020B0600070205080204" pitchFamily="34" charset="-128"/>
              </a:rPr>
              <a:t> by Bill Reeves,  Gwin/Reeves Debate, 7/2003</a:t>
            </a:r>
          </a:p>
          <a:p>
            <a:pPr indent="-114300" algn="r">
              <a:buFontTx/>
              <a:buNone/>
            </a:pPr>
            <a:endParaRPr lang="en-US" altLang="ja-JP" sz="2800" i="1">
              <a:ea typeface="ＭＳ Ｐゴシック" panose="020B0600070205080204" pitchFamily="34" charset="-128"/>
            </a:endParaRPr>
          </a:p>
          <a:p>
            <a:pPr indent="-114300">
              <a:lnSpc>
                <a:spcPct val="90000"/>
              </a:lnSpc>
              <a:buFontTx/>
              <a:buNone/>
            </a:pPr>
            <a:r>
              <a:rPr lang="en-US" altLang="en-US" sz="2800"/>
              <a:t>Brother Reeves acknowledged that his position </a:t>
            </a:r>
            <a:r>
              <a:rPr lang="en-US" altLang="en-US" sz="2800" i="1"/>
              <a:t>“… admits of no exceptions . . . It admits of no conditions or exceptions”</a:t>
            </a: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8195">
                                            <p:txEl>
                                              <p:pRg st="4" end="4"/>
                                            </p:txEl>
                                          </p:spTgt>
                                        </p:tgtEl>
                                        <p:attrNameLst>
                                          <p:attrName>style.visibility</p:attrName>
                                        </p:attrNameLst>
                                      </p:cBhvr>
                                      <p:to>
                                        <p:strVal val="visible"/>
                                      </p:to>
                                    </p:set>
                                    <p:animEffect transition="in" filter="checkerboard(across)">
                                      <p:cBhvr>
                                        <p:cTn id="7" dur="500"/>
                                        <p:tgtEl>
                                          <p:spTgt spid="81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2" name="Rectangle 6">
            <a:extLst>
              <a:ext uri="{FF2B5EF4-FFF2-40B4-BE49-F238E27FC236}">
                <a16:creationId xmlns:a16="http://schemas.microsoft.com/office/drawing/2014/main" id="{81BEA5A3-D446-4F96-94F5-1238D50E77C9}"/>
              </a:ext>
            </a:extLst>
          </p:cNvPr>
          <p:cNvSpPr>
            <a:spLocks noChangeArrowheads="1"/>
          </p:cNvSpPr>
          <p:nvPr/>
        </p:nvSpPr>
        <p:spPr bwMode="auto">
          <a:xfrm>
            <a:off x="762000" y="2547938"/>
            <a:ext cx="4267200" cy="381000"/>
          </a:xfrm>
          <a:prstGeom prst="rect">
            <a:avLst/>
          </a:prstGeom>
          <a:solidFill>
            <a:srgbClr val="FFFF00"/>
          </a:solidFill>
          <a:ln>
            <a:noFill/>
          </a:ln>
          <a:effectLst/>
          <a:extLst>
            <a:ext uri="{91240B29-F687-4F45-9708-019B960494DF}">
              <a14:hiddenLine xmlns:a14="http://schemas.microsoft.com/office/drawing/2010/main" w="3810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19" name="Rectangle 3">
            <a:extLst>
              <a:ext uri="{FF2B5EF4-FFF2-40B4-BE49-F238E27FC236}">
                <a16:creationId xmlns:a16="http://schemas.microsoft.com/office/drawing/2014/main" id="{7E7FDDAA-E506-436F-BC3E-DAA685156BB3}"/>
              </a:ext>
            </a:extLst>
          </p:cNvPr>
          <p:cNvSpPr>
            <a:spLocks noGrp="1" noChangeArrowheads="1"/>
          </p:cNvSpPr>
          <p:nvPr>
            <p:ph type="body" idx="1"/>
          </p:nvPr>
        </p:nvSpPr>
        <p:spPr>
          <a:xfrm>
            <a:off x="457200" y="1143000"/>
            <a:ext cx="8229600" cy="4983163"/>
          </a:xfrm>
        </p:spPr>
        <p:txBody>
          <a:bodyPr/>
          <a:lstStyle/>
          <a:p>
            <a:pPr>
              <a:buFontTx/>
              <a:buNone/>
            </a:pPr>
            <a:r>
              <a:rPr lang="en-US" altLang="en-US" sz="2800"/>
              <a:t> “. . . if (the husband) commits adultery (before or after his action in the courts of man) . . . (the wife) may put away, reject, or divorce him as     a moral and spiritual act.”</a:t>
            </a:r>
          </a:p>
          <a:p>
            <a:pPr>
              <a:buFontTx/>
              <a:buNone/>
            </a:pPr>
            <a:endParaRPr lang="en-US" altLang="en-US" sz="1400"/>
          </a:p>
          <a:p>
            <a:pPr algn="r">
              <a:buFontTx/>
              <a:buNone/>
            </a:pPr>
            <a:r>
              <a:rPr lang="en-US" altLang="en-US" sz="2800" i="1"/>
              <a:t>Ron Halbrook, (email correspondence) </a:t>
            </a:r>
          </a:p>
        </p:txBody>
      </p:sp>
      <p:sp>
        <p:nvSpPr>
          <p:cNvPr id="9220" name="Line 4">
            <a:extLst>
              <a:ext uri="{FF2B5EF4-FFF2-40B4-BE49-F238E27FC236}">
                <a16:creationId xmlns:a16="http://schemas.microsoft.com/office/drawing/2014/main" id="{702F3E87-06FB-4E27-A87F-0B5D3CB3893F}"/>
              </a:ext>
            </a:extLst>
          </p:cNvPr>
          <p:cNvSpPr>
            <a:spLocks noChangeShapeType="1"/>
          </p:cNvSpPr>
          <p:nvPr/>
        </p:nvSpPr>
        <p:spPr bwMode="auto">
          <a:xfrm>
            <a:off x="6877050" y="1600200"/>
            <a:ext cx="13716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1" name="Line 5">
            <a:extLst>
              <a:ext uri="{FF2B5EF4-FFF2-40B4-BE49-F238E27FC236}">
                <a16:creationId xmlns:a16="http://schemas.microsoft.com/office/drawing/2014/main" id="{FFAA6505-E4D0-462C-BEFD-7955B8AA5922}"/>
              </a:ext>
            </a:extLst>
          </p:cNvPr>
          <p:cNvSpPr>
            <a:spLocks noChangeShapeType="1"/>
          </p:cNvSpPr>
          <p:nvPr/>
        </p:nvSpPr>
        <p:spPr bwMode="auto">
          <a:xfrm>
            <a:off x="838200" y="2028825"/>
            <a:ext cx="5715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animEffect transition="in" filter="wipe(left)">
                                      <p:cBhvr>
                                        <p:cTn id="7" dur="500"/>
                                        <p:tgtEl>
                                          <p:spTgt spid="9220"/>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9221"/>
                                        </p:tgtEl>
                                        <p:attrNameLst>
                                          <p:attrName>style.visibility</p:attrName>
                                        </p:attrNameLst>
                                      </p:cBhvr>
                                      <p:to>
                                        <p:strVal val="visible"/>
                                      </p:to>
                                    </p:set>
                                    <p:animEffect transition="in" filter="wipe(left)">
                                      <p:cBhvr>
                                        <p:cTn id="11" dur="500"/>
                                        <p:tgtEl>
                                          <p:spTgt spid="9221"/>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8" fill="hold" nodeType="clickEffect">
                                  <p:stCondLst>
                                    <p:cond delay="0"/>
                                  </p:stCondLst>
                                  <p:childTnLst>
                                    <p:set>
                                      <p:cBhvr>
                                        <p:cTn id="15" dur="1" fill="hold">
                                          <p:stCondLst>
                                            <p:cond delay="0"/>
                                          </p:stCondLst>
                                        </p:cTn>
                                        <p:tgtEl>
                                          <p:spTgt spid="9222"/>
                                        </p:tgtEl>
                                        <p:attrNameLst>
                                          <p:attrName>style.visibility</p:attrName>
                                        </p:attrNameLst>
                                      </p:cBhvr>
                                      <p:to>
                                        <p:strVal val="visible"/>
                                      </p:to>
                                    </p:set>
                                    <p:animEffect transition="in" filter="wipe(left)">
                                      <p:cBhvr>
                                        <p:cTn id="16" dur="500"/>
                                        <p:tgtEl>
                                          <p:spTgt spid="92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C49DFA37-F88F-4DFF-855E-B2A12F8AF034}"/>
              </a:ext>
            </a:extLst>
          </p:cNvPr>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7" name="Rectangle 3">
            <a:extLst>
              <a:ext uri="{FF2B5EF4-FFF2-40B4-BE49-F238E27FC236}">
                <a16:creationId xmlns:a16="http://schemas.microsoft.com/office/drawing/2014/main" id="{89423683-D585-4D32-92A9-4FE5A65F45E7}"/>
              </a:ext>
            </a:extLst>
          </p:cNvPr>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8" name="Rectangle 4">
            <a:extLst>
              <a:ext uri="{FF2B5EF4-FFF2-40B4-BE49-F238E27FC236}">
                <a16:creationId xmlns:a16="http://schemas.microsoft.com/office/drawing/2014/main" id="{FCB379D2-B54D-4592-8CE0-13C784F60534}"/>
              </a:ext>
            </a:extLst>
          </p:cNvPr>
          <p:cNvSpPr>
            <a:spLocks noGrp="1" noChangeArrowheads="1"/>
          </p:cNvSpPr>
          <p:nvPr>
            <p:ph type="title"/>
          </p:nvPr>
        </p:nvSpPr>
        <p:spPr>
          <a:xfrm>
            <a:off x="0" y="0"/>
            <a:ext cx="9144000" cy="914400"/>
          </a:xfrm>
          <a:solidFill>
            <a:srgbClr val="FFFF00"/>
          </a:solid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algn="l"/>
            <a:r>
              <a:rPr lang="en-US" altLang="en-US" sz="4800" b="1" i="1">
                <a:solidFill>
                  <a:srgbClr val="FF3300"/>
                </a:solidFill>
              </a:rPr>
              <a:t>The Issue Is </a:t>
            </a:r>
            <a:r>
              <a:rPr lang="en-US" altLang="en-US" sz="4800" b="1" i="1" u="sng">
                <a:solidFill>
                  <a:srgbClr val="FF3300"/>
                </a:solidFill>
              </a:rPr>
              <a:t>NOT</a:t>
            </a:r>
            <a:r>
              <a:rPr lang="en-US" altLang="en-US" sz="4800" b="1" i="1">
                <a:solidFill>
                  <a:srgbClr val="FF3300"/>
                </a:solidFill>
              </a:rPr>
              <a:t> . . .</a:t>
            </a:r>
          </a:p>
        </p:txBody>
      </p:sp>
      <p:sp>
        <p:nvSpPr>
          <p:cNvPr id="11269" name="Rectangle 5">
            <a:extLst>
              <a:ext uri="{FF2B5EF4-FFF2-40B4-BE49-F238E27FC236}">
                <a16:creationId xmlns:a16="http://schemas.microsoft.com/office/drawing/2014/main" id="{EE8C9E2F-3422-494D-9A34-F65A206A012D}"/>
              </a:ext>
            </a:extLst>
          </p:cNvPr>
          <p:cNvSpPr>
            <a:spLocks noGrp="1" noChangeArrowheads="1"/>
          </p:cNvSpPr>
          <p:nvPr>
            <p:ph type="body" idx="1"/>
          </p:nvPr>
        </p:nvSpPr>
        <p:spPr>
          <a:xfrm>
            <a:off x="228600" y="1143000"/>
            <a:ext cx="8610600" cy="46482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a:lnSpc>
                <a:spcPct val="90000"/>
              </a:lnSpc>
              <a:spcBef>
                <a:spcPct val="10000"/>
              </a:spcBef>
              <a:buClr>
                <a:srgbClr val="FF3300"/>
              </a:buClr>
            </a:pPr>
            <a:r>
              <a:rPr lang="en-US" altLang="en-US" sz="2800" b="1"/>
              <a:t>That an innocent mate has certain conditional 	rights granted by God.</a:t>
            </a:r>
          </a:p>
          <a:p>
            <a:pPr>
              <a:lnSpc>
                <a:spcPct val="90000"/>
              </a:lnSpc>
              <a:spcBef>
                <a:spcPct val="10000"/>
              </a:spcBef>
              <a:buClr>
                <a:srgbClr val="FF3300"/>
              </a:buClr>
            </a:pPr>
            <a:r>
              <a:rPr lang="en-US" altLang="en-US" sz="2800" b="1"/>
              <a:t>A “race to the courthouse.”</a:t>
            </a:r>
          </a:p>
          <a:p>
            <a:pPr>
              <a:lnSpc>
                <a:spcPct val="90000"/>
              </a:lnSpc>
              <a:spcBef>
                <a:spcPct val="10000"/>
              </a:spcBef>
              <a:buClr>
                <a:srgbClr val="FF3300"/>
              </a:buClr>
            </a:pPr>
            <a:r>
              <a:rPr lang="en-US" altLang="en-US" sz="2800" b="1"/>
              <a:t>About “counter suits.”</a:t>
            </a:r>
          </a:p>
          <a:p>
            <a:pPr>
              <a:lnSpc>
                <a:spcPct val="90000"/>
              </a:lnSpc>
              <a:spcBef>
                <a:spcPct val="10000"/>
              </a:spcBef>
              <a:buClr>
                <a:srgbClr val="FF3300"/>
              </a:buClr>
            </a:pPr>
            <a:r>
              <a:rPr lang="en-US" altLang="en-US" sz="2800" b="1"/>
              <a:t>That we are binding some specific procedure in 	order to “put away” a spouse and 	scripturally remarry.</a:t>
            </a:r>
          </a:p>
          <a:p>
            <a:pPr>
              <a:lnSpc>
                <a:spcPct val="90000"/>
              </a:lnSpc>
              <a:spcBef>
                <a:spcPct val="10000"/>
              </a:spcBef>
              <a:buClr>
                <a:srgbClr val="FF3300"/>
              </a:buClr>
            </a:pPr>
            <a:r>
              <a:rPr lang="en-US" altLang="en-US" sz="2800" b="1"/>
              <a:t>That man’s law supercedes God’s law.</a:t>
            </a:r>
          </a:p>
          <a:p>
            <a:pPr>
              <a:lnSpc>
                <a:spcPct val="90000"/>
              </a:lnSpc>
              <a:spcBef>
                <a:spcPct val="10000"/>
              </a:spcBef>
              <a:buClr>
                <a:srgbClr val="FF3300"/>
              </a:buClr>
            </a:pPr>
            <a:r>
              <a:rPr lang="en-US" altLang="en-US" sz="2800" b="1"/>
              <a:t>What is written or specified on the court 	documents.</a:t>
            </a:r>
          </a:p>
          <a:p>
            <a:pPr>
              <a:lnSpc>
                <a:spcPct val="90000"/>
              </a:lnSpc>
              <a:spcBef>
                <a:spcPct val="10000"/>
              </a:spcBef>
              <a:buClr>
                <a:srgbClr val="FF3300"/>
              </a:buClr>
            </a:pPr>
            <a:r>
              <a:rPr lang="en-US" altLang="en-US" sz="2800" b="1"/>
              <a:t>Reconciliation of a divorced couple.</a:t>
            </a:r>
          </a:p>
          <a:p>
            <a:pPr>
              <a:lnSpc>
                <a:spcPct val="90000"/>
              </a:lnSpc>
              <a:spcBef>
                <a:spcPct val="10000"/>
              </a:spcBef>
              <a:buClr>
                <a:srgbClr val="FF3300"/>
              </a:buClr>
            </a:pPr>
            <a:r>
              <a:rPr lang="en-US" altLang="en-US" sz="2800" b="1"/>
              <a:t>What happens after the death of a spouse.</a:t>
            </a:r>
          </a:p>
          <a:p>
            <a:pPr>
              <a:lnSpc>
                <a:spcPct val="90000"/>
              </a:lnSpc>
              <a:spcBef>
                <a:spcPct val="10000"/>
              </a:spcBef>
              <a:buClr>
                <a:srgbClr val="FF3300"/>
              </a:buClr>
            </a:pPr>
            <a:r>
              <a:rPr lang="en-US" altLang="en-US" sz="2800" b="1"/>
              <a:t>The definition of Greek words like “apoluo.”</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269">
                                            <p:txEl>
                                              <p:pRg st="0" end="0"/>
                                            </p:txEl>
                                          </p:spTgt>
                                        </p:tgtEl>
                                        <p:attrNameLst>
                                          <p:attrName>style.visibility</p:attrName>
                                        </p:attrNameLst>
                                      </p:cBhvr>
                                      <p:to>
                                        <p:strVal val="visible"/>
                                      </p:to>
                                    </p:set>
                                    <p:animEffect transition="in" filter="wipe(left)">
                                      <p:cBhvr>
                                        <p:cTn id="7" dur="500"/>
                                        <p:tgtEl>
                                          <p:spTgt spid="1126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269">
                                            <p:txEl>
                                              <p:pRg st="1" end="1"/>
                                            </p:txEl>
                                          </p:spTgt>
                                        </p:tgtEl>
                                        <p:attrNameLst>
                                          <p:attrName>style.visibility</p:attrName>
                                        </p:attrNameLst>
                                      </p:cBhvr>
                                      <p:to>
                                        <p:strVal val="visible"/>
                                      </p:to>
                                    </p:set>
                                    <p:animEffect transition="in" filter="wipe(left)">
                                      <p:cBhvr>
                                        <p:cTn id="12" dur="500"/>
                                        <p:tgtEl>
                                          <p:spTgt spid="1126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269">
                                            <p:txEl>
                                              <p:pRg st="2" end="2"/>
                                            </p:txEl>
                                          </p:spTgt>
                                        </p:tgtEl>
                                        <p:attrNameLst>
                                          <p:attrName>style.visibility</p:attrName>
                                        </p:attrNameLst>
                                      </p:cBhvr>
                                      <p:to>
                                        <p:strVal val="visible"/>
                                      </p:to>
                                    </p:set>
                                    <p:animEffect transition="in" filter="wipe(left)">
                                      <p:cBhvr>
                                        <p:cTn id="17" dur="500"/>
                                        <p:tgtEl>
                                          <p:spTgt spid="1126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269">
                                            <p:txEl>
                                              <p:pRg st="3" end="3"/>
                                            </p:txEl>
                                          </p:spTgt>
                                        </p:tgtEl>
                                        <p:attrNameLst>
                                          <p:attrName>style.visibility</p:attrName>
                                        </p:attrNameLst>
                                      </p:cBhvr>
                                      <p:to>
                                        <p:strVal val="visible"/>
                                      </p:to>
                                    </p:set>
                                    <p:animEffect transition="in" filter="wipe(left)">
                                      <p:cBhvr>
                                        <p:cTn id="22" dur="500"/>
                                        <p:tgtEl>
                                          <p:spTgt spid="1126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1269">
                                            <p:txEl>
                                              <p:pRg st="4" end="4"/>
                                            </p:txEl>
                                          </p:spTgt>
                                        </p:tgtEl>
                                        <p:attrNameLst>
                                          <p:attrName>style.visibility</p:attrName>
                                        </p:attrNameLst>
                                      </p:cBhvr>
                                      <p:to>
                                        <p:strVal val="visible"/>
                                      </p:to>
                                    </p:set>
                                    <p:animEffect transition="in" filter="wipe(left)">
                                      <p:cBhvr>
                                        <p:cTn id="27" dur="500"/>
                                        <p:tgtEl>
                                          <p:spTgt spid="11269">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1269">
                                            <p:txEl>
                                              <p:pRg st="5" end="5"/>
                                            </p:txEl>
                                          </p:spTgt>
                                        </p:tgtEl>
                                        <p:attrNameLst>
                                          <p:attrName>style.visibility</p:attrName>
                                        </p:attrNameLst>
                                      </p:cBhvr>
                                      <p:to>
                                        <p:strVal val="visible"/>
                                      </p:to>
                                    </p:set>
                                    <p:animEffect transition="in" filter="wipe(left)">
                                      <p:cBhvr>
                                        <p:cTn id="32" dur="500"/>
                                        <p:tgtEl>
                                          <p:spTgt spid="11269">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1269">
                                            <p:txEl>
                                              <p:pRg st="6" end="6"/>
                                            </p:txEl>
                                          </p:spTgt>
                                        </p:tgtEl>
                                        <p:attrNameLst>
                                          <p:attrName>style.visibility</p:attrName>
                                        </p:attrNameLst>
                                      </p:cBhvr>
                                      <p:to>
                                        <p:strVal val="visible"/>
                                      </p:to>
                                    </p:set>
                                    <p:animEffect transition="in" filter="wipe(left)">
                                      <p:cBhvr>
                                        <p:cTn id="37" dur="500"/>
                                        <p:tgtEl>
                                          <p:spTgt spid="11269">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1269">
                                            <p:txEl>
                                              <p:pRg st="7" end="7"/>
                                            </p:txEl>
                                          </p:spTgt>
                                        </p:tgtEl>
                                        <p:attrNameLst>
                                          <p:attrName>style.visibility</p:attrName>
                                        </p:attrNameLst>
                                      </p:cBhvr>
                                      <p:to>
                                        <p:strVal val="visible"/>
                                      </p:to>
                                    </p:set>
                                    <p:animEffect transition="in" filter="wipe(left)">
                                      <p:cBhvr>
                                        <p:cTn id="42" dur="500"/>
                                        <p:tgtEl>
                                          <p:spTgt spid="11269">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1269">
                                            <p:txEl>
                                              <p:pRg st="8" end="8"/>
                                            </p:txEl>
                                          </p:spTgt>
                                        </p:tgtEl>
                                        <p:attrNameLst>
                                          <p:attrName>style.visibility</p:attrName>
                                        </p:attrNameLst>
                                      </p:cBhvr>
                                      <p:to>
                                        <p:strVal val="visible"/>
                                      </p:to>
                                    </p:set>
                                    <p:animEffect transition="in" filter="wipe(left)">
                                      <p:cBhvr>
                                        <p:cTn id="47" dur="500"/>
                                        <p:tgtEl>
                                          <p:spTgt spid="1126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9" grpId="0" uiExpand="1"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43F5B37A-EE1B-4E27-8F69-17DB4B88CFC0}"/>
              </a:ext>
            </a:extLst>
          </p:cNvPr>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15" name="Rectangle 3">
            <a:extLst>
              <a:ext uri="{FF2B5EF4-FFF2-40B4-BE49-F238E27FC236}">
                <a16:creationId xmlns:a16="http://schemas.microsoft.com/office/drawing/2014/main" id="{54DEA89C-E40E-4C8A-9F80-2774C8AB425F}"/>
              </a:ext>
            </a:extLst>
          </p:cNvPr>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16" name="Rectangle 4">
            <a:extLst>
              <a:ext uri="{FF2B5EF4-FFF2-40B4-BE49-F238E27FC236}">
                <a16:creationId xmlns:a16="http://schemas.microsoft.com/office/drawing/2014/main" id="{1E859F82-E89C-424C-9C03-82FE1A5BA210}"/>
              </a:ext>
            </a:extLst>
          </p:cNvPr>
          <p:cNvSpPr>
            <a:spLocks noGrp="1" noChangeArrowheads="1"/>
          </p:cNvSpPr>
          <p:nvPr>
            <p:ph type="title"/>
          </p:nvPr>
        </p:nvSpPr>
        <p:spPr>
          <a:xfrm>
            <a:off x="0" y="0"/>
            <a:ext cx="9144000" cy="914400"/>
          </a:xfrm>
          <a:solidFill>
            <a:srgbClr val="3399FF"/>
          </a:solid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algn="l"/>
            <a:r>
              <a:rPr lang="en-US" altLang="en-US" sz="4800" b="1" i="1">
                <a:solidFill>
                  <a:srgbClr val="FFFF00"/>
                </a:solidFill>
              </a:rPr>
              <a:t>   The Issue </a:t>
            </a:r>
            <a:r>
              <a:rPr lang="en-US" altLang="en-US" sz="4800" b="1" i="1" u="sng">
                <a:solidFill>
                  <a:srgbClr val="FFFF00"/>
                </a:solidFill>
              </a:rPr>
              <a:t>IS</a:t>
            </a:r>
            <a:r>
              <a:rPr lang="en-US" altLang="en-US" sz="4800" b="1" i="1">
                <a:solidFill>
                  <a:srgbClr val="FFFF00"/>
                </a:solidFill>
              </a:rPr>
              <a:t> . . .</a:t>
            </a:r>
          </a:p>
        </p:txBody>
      </p:sp>
      <p:sp>
        <p:nvSpPr>
          <p:cNvPr id="13317" name="Rectangle 5">
            <a:extLst>
              <a:ext uri="{FF2B5EF4-FFF2-40B4-BE49-F238E27FC236}">
                <a16:creationId xmlns:a16="http://schemas.microsoft.com/office/drawing/2014/main" id="{5982CDD4-A844-4474-BE6D-7F29BBCA1351}"/>
              </a:ext>
            </a:extLst>
          </p:cNvPr>
          <p:cNvSpPr>
            <a:spLocks noGrp="1" noChangeArrowheads="1"/>
          </p:cNvSpPr>
          <p:nvPr>
            <p:ph type="body" idx="1"/>
          </p:nvPr>
        </p:nvSpPr>
        <p:spPr>
          <a:xfrm>
            <a:off x="152400" y="1066800"/>
            <a:ext cx="8991600" cy="4648200"/>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a:lnSpc>
                <a:spcPct val="75000"/>
              </a:lnSpc>
              <a:spcBef>
                <a:spcPct val="10000"/>
              </a:spcBef>
              <a:buClr>
                <a:srgbClr val="0066FF"/>
              </a:buClr>
            </a:pPr>
            <a:r>
              <a:rPr lang="en-US" altLang="en-US" sz="2800" b="1"/>
              <a:t>Is a divorce really a divorce?</a:t>
            </a:r>
          </a:p>
          <a:p>
            <a:pPr>
              <a:lnSpc>
                <a:spcPct val="75000"/>
              </a:lnSpc>
              <a:spcBef>
                <a:spcPct val="10000"/>
              </a:spcBef>
              <a:buClr>
                <a:srgbClr val="0066FF"/>
              </a:buClr>
            </a:pPr>
            <a:r>
              <a:rPr lang="en-US" altLang="en-US" sz="2800" b="1"/>
              <a:t>Does God “recognize” a “putting away” which 	occurs for reasons other than fornication?</a:t>
            </a:r>
          </a:p>
          <a:p>
            <a:pPr>
              <a:lnSpc>
                <a:spcPct val="75000"/>
              </a:lnSpc>
              <a:spcBef>
                <a:spcPct val="10000"/>
              </a:spcBef>
              <a:buClr>
                <a:srgbClr val="0066FF"/>
              </a:buClr>
            </a:pPr>
            <a:r>
              <a:rPr lang="en-US" altLang="en-US" sz="2800" b="1"/>
              <a:t>Is it possible for an innocent mate to be “put 	away in the eyes of God?”</a:t>
            </a:r>
          </a:p>
          <a:p>
            <a:pPr>
              <a:lnSpc>
                <a:spcPct val="75000"/>
              </a:lnSpc>
              <a:spcBef>
                <a:spcPct val="10000"/>
              </a:spcBef>
              <a:buClr>
                <a:srgbClr val="0066FF"/>
              </a:buClr>
            </a:pPr>
            <a:r>
              <a:rPr lang="en-US" altLang="en-US" sz="2800" b="1"/>
              <a:t>Can fornication after a divorce be used as 	justification for a subsequent “mental 	divorce” and remarriage?</a:t>
            </a:r>
          </a:p>
          <a:p>
            <a:pPr>
              <a:lnSpc>
                <a:spcPct val="75000"/>
              </a:lnSpc>
              <a:spcBef>
                <a:spcPct val="10000"/>
              </a:spcBef>
              <a:buClr>
                <a:srgbClr val="0066FF"/>
              </a:buClr>
            </a:pPr>
            <a:r>
              <a:rPr lang="en-US" altLang="en-US" sz="2800" b="1"/>
              <a:t>Is there any authority for a “second putting 	away?”</a:t>
            </a:r>
          </a:p>
          <a:p>
            <a:pPr>
              <a:lnSpc>
                <a:spcPct val="75000"/>
              </a:lnSpc>
              <a:spcBef>
                <a:spcPct val="10000"/>
              </a:spcBef>
              <a:buClr>
                <a:srgbClr val="0066FF"/>
              </a:buClr>
            </a:pPr>
            <a:r>
              <a:rPr lang="en-US" altLang="en-US" sz="2800" b="1"/>
              <a:t>Does the Bible teach a necessary order which 	must be followed to allow scriptural 	remarriage?</a:t>
            </a:r>
          </a:p>
          <a:p>
            <a:pPr>
              <a:lnSpc>
                <a:spcPct val="75000"/>
              </a:lnSpc>
              <a:spcBef>
                <a:spcPct val="10000"/>
              </a:spcBef>
              <a:buClr>
                <a:srgbClr val="0066FF"/>
              </a:buClr>
            </a:pPr>
            <a:r>
              <a:rPr lang="en-US" altLang="en-US" sz="2800" b="1"/>
              <a:t>Can “put away” mean different things depending 	upon circumstances?</a:t>
            </a:r>
          </a:p>
          <a:p>
            <a:pPr>
              <a:lnSpc>
                <a:spcPct val="75000"/>
              </a:lnSpc>
              <a:spcBef>
                <a:spcPct val="10000"/>
              </a:spcBef>
              <a:buClr>
                <a:srgbClr val="0066FF"/>
              </a:buClr>
            </a:pPr>
            <a:r>
              <a:rPr lang="en-US" altLang="en-US" sz="2800" b="1"/>
              <a:t>Is the “waiting game” OK?</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animEffect transition="in" filter="wipe(left)">
                                      <p:cBhvr>
                                        <p:cTn id="7" dur="500"/>
                                        <p:tgtEl>
                                          <p:spTgt spid="1331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317">
                                            <p:txEl>
                                              <p:pRg st="1" end="1"/>
                                            </p:txEl>
                                          </p:spTgt>
                                        </p:tgtEl>
                                        <p:attrNameLst>
                                          <p:attrName>style.visibility</p:attrName>
                                        </p:attrNameLst>
                                      </p:cBhvr>
                                      <p:to>
                                        <p:strVal val="visible"/>
                                      </p:to>
                                    </p:set>
                                    <p:animEffect transition="in" filter="wipe(left)">
                                      <p:cBhvr>
                                        <p:cTn id="12" dur="500"/>
                                        <p:tgtEl>
                                          <p:spTgt spid="1331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3317">
                                            <p:txEl>
                                              <p:pRg st="2" end="2"/>
                                            </p:txEl>
                                          </p:spTgt>
                                        </p:tgtEl>
                                        <p:attrNameLst>
                                          <p:attrName>style.visibility</p:attrName>
                                        </p:attrNameLst>
                                      </p:cBhvr>
                                      <p:to>
                                        <p:strVal val="visible"/>
                                      </p:to>
                                    </p:set>
                                    <p:animEffect transition="in" filter="wipe(left)">
                                      <p:cBhvr>
                                        <p:cTn id="17" dur="500"/>
                                        <p:tgtEl>
                                          <p:spTgt spid="1331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3317">
                                            <p:txEl>
                                              <p:pRg st="3" end="3"/>
                                            </p:txEl>
                                          </p:spTgt>
                                        </p:tgtEl>
                                        <p:attrNameLst>
                                          <p:attrName>style.visibility</p:attrName>
                                        </p:attrNameLst>
                                      </p:cBhvr>
                                      <p:to>
                                        <p:strVal val="visible"/>
                                      </p:to>
                                    </p:set>
                                    <p:animEffect transition="in" filter="wipe(left)">
                                      <p:cBhvr>
                                        <p:cTn id="22" dur="500"/>
                                        <p:tgtEl>
                                          <p:spTgt spid="1331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3317">
                                            <p:txEl>
                                              <p:pRg st="4" end="4"/>
                                            </p:txEl>
                                          </p:spTgt>
                                        </p:tgtEl>
                                        <p:attrNameLst>
                                          <p:attrName>style.visibility</p:attrName>
                                        </p:attrNameLst>
                                      </p:cBhvr>
                                      <p:to>
                                        <p:strVal val="visible"/>
                                      </p:to>
                                    </p:set>
                                    <p:animEffect transition="in" filter="wipe(left)">
                                      <p:cBhvr>
                                        <p:cTn id="27" dur="500"/>
                                        <p:tgtEl>
                                          <p:spTgt spid="1331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3317">
                                            <p:txEl>
                                              <p:pRg st="5" end="5"/>
                                            </p:txEl>
                                          </p:spTgt>
                                        </p:tgtEl>
                                        <p:attrNameLst>
                                          <p:attrName>style.visibility</p:attrName>
                                        </p:attrNameLst>
                                      </p:cBhvr>
                                      <p:to>
                                        <p:strVal val="visible"/>
                                      </p:to>
                                    </p:set>
                                    <p:animEffect transition="in" filter="wipe(left)">
                                      <p:cBhvr>
                                        <p:cTn id="32" dur="500"/>
                                        <p:tgtEl>
                                          <p:spTgt spid="13317">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3317">
                                            <p:txEl>
                                              <p:pRg st="6" end="6"/>
                                            </p:txEl>
                                          </p:spTgt>
                                        </p:tgtEl>
                                        <p:attrNameLst>
                                          <p:attrName>style.visibility</p:attrName>
                                        </p:attrNameLst>
                                      </p:cBhvr>
                                      <p:to>
                                        <p:strVal val="visible"/>
                                      </p:to>
                                    </p:set>
                                    <p:animEffect transition="in" filter="wipe(left)">
                                      <p:cBhvr>
                                        <p:cTn id="37" dur="500"/>
                                        <p:tgtEl>
                                          <p:spTgt spid="13317">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3317">
                                            <p:txEl>
                                              <p:pRg st="7" end="7"/>
                                            </p:txEl>
                                          </p:spTgt>
                                        </p:tgtEl>
                                        <p:attrNameLst>
                                          <p:attrName>style.visibility</p:attrName>
                                        </p:attrNameLst>
                                      </p:cBhvr>
                                      <p:to>
                                        <p:strVal val="visible"/>
                                      </p:to>
                                    </p:set>
                                    <p:animEffect transition="in" filter="wipe(left)">
                                      <p:cBhvr>
                                        <p:cTn id="42" dur="500"/>
                                        <p:tgtEl>
                                          <p:spTgt spid="1331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uiExpand="1"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73E24D08-4482-4876-8E21-F081513777AD}"/>
              </a:ext>
            </a:extLst>
          </p:cNvPr>
          <p:cNvSpPr>
            <a:spLocks noGrp="1" noChangeArrowheads="1"/>
          </p:cNvSpPr>
          <p:nvPr>
            <p:ph type="body" idx="1"/>
          </p:nvPr>
        </p:nvSpPr>
        <p:spPr>
          <a:xfrm>
            <a:off x="381000" y="4495800"/>
            <a:ext cx="8610600" cy="2057400"/>
          </a:xfrm>
        </p:spPr>
        <p:txBody>
          <a:bodyPr/>
          <a:lstStyle/>
          <a:p>
            <a:pPr marL="457200" indent="-457200">
              <a:lnSpc>
                <a:spcPct val="85000"/>
              </a:lnSpc>
              <a:spcBef>
                <a:spcPct val="30000"/>
              </a:spcBef>
              <a:buClr>
                <a:srgbClr val="3399FF"/>
              </a:buClr>
              <a:buFontTx/>
              <a:buNone/>
            </a:pPr>
            <a:r>
              <a:rPr lang="en-US" altLang="en-US" sz="2400" i="1">
                <a:solidFill>
                  <a:srgbClr val="FF0000"/>
                </a:solidFill>
              </a:rPr>
              <a:t>Matthew 5:32</a:t>
            </a:r>
            <a:r>
              <a:rPr lang="en-US" altLang="en-US" sz="2400"/>
              <a:t>  ". . . whosoever shall marry </a:t>
            </a:r>
            <a:r>
              <a:rPr lang="en-US" altLang="en-US" sz="2400" u="sng"/>
              <a:t>her that is divorced</a:t>
            </a:r>
            <a:r>
              <a:rPr lang="en-US" altLang="en-US" sz="2400"/>
              <a:t> committeth adultery."</a:t>
            </a:r>
          </a:p>
          <a:p>
            <a:pPr marL="457200" indent="-457200">
              <a:lnSpc>
                <a:spcPct val="85000"/>
              </a:lnSpc>
              <a:spcBef>
                <a:spcPct val="30000"/>
              </a:spcBef>
              <a:buClr>
                <a:srgbClr val="3399FF"/>
              </a:buClr>
              <a:buFontTx/>
              <a:buNone/>
            </a:pPr>
            <a:r>
              <a:rPr lang="en-US" altLang="en-US" sz="2400" i="1">
                <a:solidFill>
                  <a:srgbClr val="FF0000"/>
                </a:solidFill>
              </a:rPr>
              <a:t>Matthew 19:9</a:t>
            </a:r>
            <a:r>
              <a:rPr lang="en-US" altLang="en-US" sz="2400"/>
              <a:t>  ". . . and whoso marrieth </a:t>
            </a:r>
            <a:r>
              <a:rPr lang="en-US" altLang="en-US" sz="2400" u="sng"/>
              <a:t>her which is put away</a:t>
            </a:r>
            <a:r>
              <a:rPr lang="en-US" altLang="en-US" sz="2400"/>
              <a:t> doth commit adultery."</a:t>
            </a:r>
          </a:p>
          <a:p>
            <a:pPr marL="457200" indent="-457200">
              <a:lnSpc>
                <a:spcPct val="85000"/>
              </a:lnSpc>
              <a:spcBef>
                <a:spcPct val="30000"/>
              </a:spcBef>
              <a:buClr>
                <a:srgbClr val="3399FF"/>
              </a:buClr>
              <a:buFontTx/>
              <a:buNone/>
            </a:pPr>
            <a:r>
              <a:rPr lang="en-US" altLang="en-US" sz="2400" i="1">
                <a:solidFill>
                  <a:srgbClr val="FF0000"/>
                </a:solidFill>
              </a:rPr>
              <a:t>Luke 16:18</a:t>
            </a:r>
            <a:r>
              <a:rPr lang="en-US" altLang="en-US" sz="2400"/>
              <a:t>  ". . . whosoever marrieth </a:t>
            </a:r>
            <a:r>
              <a:rPr lang="en-US" altLang="en-US" sz="2400" u="sng"/>
              <a:t>her that is put away from her husband</a:t>
            </a:r>
            <a:r>
              <a:rPr lang="en-US" altLang="en-US" sz="2400"/>
              <a:t> committeth adultery.”</a:t>
            </a:r>
            <a:endParaRPr lang="en-US" altLang="en-US" sz="2400" b="1" i="1">
              <a:solidFill>
                <a:srgbClr val="FF0000"/>
              </a:solidFill>
            </a:endParaRPr>
          </a:p>
        </p:txBody>
      </p:sp>
      <p:sp>
        <p:nvSpPr>
          <p:cNvPr id="16387" name="Text Box 3">
            <a:extLst>
              <a:ext uri="{FF2B5EF4-FFF2-40B4-BE49-F238E27FC236}">
                <a16:creationId xmlns:a16="http://schemas.microsoft.com/office/drawing/2014/main" id="{757F600B-0A51-4C32-8A5D-B205143A59C8}"/>
              </a:ext>
            </a:extLst>
          </p:cNvPr>
          <p:cNvSpPr txBox="1">
            <a:spLocks noChangeArrowheads="1"/>
          </p:cNvSpPr>
          <p:nvPr/>
        </p:nvSpPr>
        <p:spPr bwMode="auto">
          <a:xfrm>
            <a:off x="304800" y="3048000"/>
            <a:ext cx="8534400" cy="1335088"/>
          </a:xfrm>
          <a:prstGeom prst="rect">
            <a:avLst/>
          </a:prstGeom>
          <a:solidFill>
            <a:srgbClr val="FFFF00"/>
          </a:solidFill>
          <a:ln>
            <a:noFill/>
          </a:ln>
          <a:effectLst/>
          <a:extLst>
            <a:ext uri="{91240B29-F687-4F45-9708-019B960494DF}">
              <a14:hiddenLine xmlns:a14="http://schemas.microsoft.com/office/drawing/2010/main" w="123825" algn="ctr">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30" tIns="45715" rIns="91430" bIns="45715">
            <a:spAutoFit/>
          </a:bodyPr>
          <a:lstStyle/>
          <a:p>
            <a:pPr>
              <a:lnSpc>
                <a:spcPct val="85000"/>
              </a:lnSpc>
              <a:spcBef>
                <a:spcPct val="50000"/>
              </a:spcBef>
            </a:pPr>
            <a:r>
              <a:rPr lang="en-US" altLang="en-US" sz="3200" b="1" i="1">
                <a:solidFill>
                  <a:srgbClr val="FF3300"/>
                </a:solidFill>
              </a:rPr>
              <a:t>The remarriage of a “put away” person     </a:t>
            </a:r>
            <a:r>
              <a:rPr lang="en-US" altLang="en-US" sz="2400" b="1" i="1">
                <a:solidFill>
                  <a:srgbClr val="FF3300"/>
                </a:solidFill>
              </a:rPr>
              <a:t>(to another while their bound mate lives)</a:t>
            </a:r>
            <a:r>
              <a:rPr lang="en-US" altLang="en-US" sz="3200" b="1" i="1">
                <a:solidFill>
                  <a:srgbClr val="FF3300"/>
                </a:solidFill>
              </a:rPr>
              <a:t>                    is </a:t>
            </a:r>
            <a:r>
              <a:rPr lang="en-US" altLang="en-US" sz="3200" b="1" i="1" u="sng">
                <a:solidFill>
                  <a:srgbClr val="FF3300"/>
                </a:solidFill>
              </a:rPr>
              <a:t>specifically forbidden</a:t>
            </a:r>
            <a:r>
              <a:rPr lang="en-US" altLang="en-US" sz="3200" b="1" i="1">
                <a:solidFill>
                  <a:srgbClr val="FF3300"/>
                </a:solidFill>
              </a:rPr>
              <a:t> </a:t>
            </a:r>
          </a:p>
        </p:txBody>
      </p:sp>
      <p:sp>
        <p:nvSpPr>
          <p:cNvPr id="16388" name="Text Box 4">
            <a:extLst>
              <a:ext uri="{FF2B5EF4-FFF2-40B4-BE49-F238E27FC236}">
                <a16:creationId xmlns:a16="http://schemas.microsoft.com/office/drawing/2014/main" id="{27A7E846-9965-4031-9A22-024DA3103E71}"/>
              </a:ext>
            </a:extLst>
          </p:cNvPr>
          <p:cNvSpPr txBox="1">
            <a:spLocks noChangeArrowheads="1"/>
          </p:cNvSpPr>
          <p:nvPr/>
        </p:nvSpPr>
        <p:spPr bwMode="auto">
          <a:xfrm>
            <a:off x="152400" y="188913"/>
            <a:ext cx="8763000" cy="2747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l">
              <a:defRPr>
                <a:solidFill>
                  <a:schemeClr val="tx1"/>
                </a:solidFill>
                <a:latin typeface="Arial" panose="020B0604020202020204" pitchFamily="34" charset="0"/>
                <a:cs typeface="Arial" panose="020B0604020202020204" pitchFamily="34" charset="0"/>
              </a:defRPr>
            </a:lvl1pPr>
            <a:lvl2pPr marL="914400" indent="-457200" algn="l">
              <a:defRPr>
                <a:solidFill>
                  <a:schemeClr val="tx1"/>
                </a:solidFill>
                <a:latin typeface="Arial" panose="020B0604020202020204" pitchFamily="34" charset="0"/>
                <a:cs typeface="Arial" panose="020B0604020202020204" pitchFamily="34" charset="0"/>
              </a:defRPr>
            </a:lvl2pPr>
            <a:lvl3pPr marL="1028700" algn="l">
              <a:defRPr>
                <a:solidFill>
                  <a:schemeClr val="tx1"/>
                </a:solidFill>
                <a:latin typeface="Arial" panose="020B0604020202020204" pitchFamily="34" charset="0"/>
                <a:cs typeface="Arial" panose="020B0604020202020204" pitchFamily="34" charset="0"/>
              </a:defRPr>
            </a:lvl3pPr>
            <a:lvl4pPr algn="l">
              <a:defRPr>
                <a:solidFill>
                  <a:schemeClr val="tx1"/>
                </a:solidFill>
                <a:latin typeface="Arial" panose="020B0604020202020204" pitchFamily="34" charset="0"/>
                <a:cs typeface="Arial" panose="020B0604020202020204" pitchFamily="34" charset="0"/>
              </a:defRPr>
            </a:lvl4pPr>
            <a:lvl5pPr algn="l">
              <a:defRPr>
                <a:solidFill>
                  <a:schemeClr val="tx1"/>
                </a:solidFill>
                <a:latin typeface="Arial" panose="020B0604020202020204" pitchFamily="34" charset="0"/>
                <a:cs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85000"/>
              </a:lnSpc>
              <a:spcBef>
                <a:spcPct val="15000"/>
              </a:spcBef>
            </a:pPr>
            <a:r>
              <a:rPr lang="en-US" altLang="en-US" sz="2400"/>
              <a:t>In every culture or society there is a recognized convention that designates a man and woman as being “married.”  </a:t>
            </a:r>
          </a:p>
          <a:p>
            <a:pPr lvl="1">
              <a:lnSpc>
                <a:spcPct val="85000"/>
              </a:lnSpc>
              <a:spcBef>
                <a:spcPct val="15000"/>
              </a:spcBef>
              <a:buClr>
                <a:srgbClr val="FF3300"/>
              </a:buClr>
              <a:buFont typeface="Wingdings 2" panose="05020102010507070707" pitchFamily="18" charset="2"/>
              <a:buChar char="E"/>
            </a:pPr>
            <a:r>
              <a:rPr lang="en-US" altLang="en-US" sz="2400">
                <a:solidFill>
                  <a:srgbClr val="0099FF"/>
                </a:solidFill>
              </a:rPr>
              <a:t>When a man and woman are thus “married,” there are consequences which follow.</a:t>
            </a:r>
          </a:p>
          <a:p>
            <a:pPr>
              <a:lnSpc>
                <a:spcPct val="85000"/>
              </a:lnSpc>
              <a:spcBef>
                <a:spcPct val="15000"/>
              </a:spcBef>
            </a:pPr>
            <a:r>
              <a:rPr lang="en-US" altLang="en-US" sz="2400"/>
              <a:t>Similarly, there is a recognized method by which a marriage    is terminated.</a:t>
            </a:r>
          </a:p>
          <a:p>
            <a:pPr lvl="1">
              <a:lnSpc>
                <a:spcPct val="85000"/>
              </a:lnSpc>
              <a:spcBef>
                <a:spcPct val="15000"/>
              </a:spcBef>
              <a:buClr>
                <a:srgbClr val="FF3300"/>
              </a:buClr>
              <a:buFont typeface="Wingdings 2" panose="05020102010507070707" pitchFamily="18" charset="2"/>
              <a:buChar char="E"/>
            </a:pPr>
            <a:r>
              <a:rPr lang="en-US" altLang="en-US" sz="2400">
                <a:solidFill>
                  <a:srgbClr val="0099FF"/>
                </a:solidFill>
              </a:rPr>
              <a:t>When a marriage has been ended, there are consequences which follow, </a:t>
            </a:r>
            <a:r>
              <a:rPr lang="en-US" altLang="en-US" sz="2400" u="sng">
                <a:solidFill>
                  <a:srgbClr val="0099FF"/>
                </a:solidFill>
              </a:rPr>
              <a:t>including this one</a:t>
            </a:r>
            <a:r>
              <a:rPr lang="en-US" altLang="en-US" sz="2400">
                <a:solidFill>
                  <a:srgbClr val="0099FF"/>
                </a:solidFill>
              </a:rPr>
              <a:t> . . .</a:t>
            </a:r>
          </a:p>
        </p:txBody>
      </p:sp>
    </p:spTree>
  </p:cSld>
  <p:clrMapOvr>
    <a:masterClrMapping/>
  </p:clrMapOvr>
  <p:transition spd="slow">
    <p:cover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6388">
                                            <p:txEl>
                                              <p:pRg st="1" end="1"/>
                                            </p:txEl>
                                          </p:spTgt>
                                        </p:tgtEl>
                                        <p:attrNameLst>
                                          <p:attrName>style.visibility</p:attrName>
                                        </p:attrNameLst>
                                      </p:cBhvr>
                                      <p:to>
                                        <p:strVal val="visible"/>
                                      </p:to>
                                    </p:set>
                                    <p:animEffect transition="in" filter="fade">
                                      <p:cBhvr>
                                        <p:cTn id="7" dur="1000"/>
                                        <p:tgtEl>
                                          <p:spTgt spid="16388">
                                            <p:txEl>
                                              <p:pRg st="1" end="1"/>
                                            </p:txEl>
                                          </p:spTgt>
                                        </p:tgtEl>
                                      </p:cBhvr>
                                    </p:animEffect>
                                    <p:anim calcmode="lin" valueType="num">
                                      <p:cBhvr>
                                        <p:cTn id="8" dur="1000" fill="hold"/>
                                        <p:tgtEl>
                                          <p:spTgt spid="16388">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638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7" presetClass="entr" presetSubtype="8" fill="hold" nodeType="clickEffect">
                                  <p:stCondLst>
                                    <p:cond delay="0"/>
                                  </p:stCondLst>
                                  <p:childTnLst>
                                    <p:set>
                                      <p:cBhvr>
                                        <p:cTn id="13" dur="1" fill="hold">
                                          <p:stCondLst>
                                            <p:cond delay="0"/>
                                          </p:stCondLst>
                                        </p:cTn>
                                        <p:tgtEl>
                                          <p:spTgt spid="16388">
                                            <p:txEl>
                                              <p:pRg st="2" end="2"/>
                                            </p:txEl>
                                          </p:spTgt>
                                        </p:tgtEl>
                                        <p:attrNameLst>
                                          <p:attrName>style.visibility</p:attrName>
                                        </p:attrNameLst>
                                      </p:cBhvr>
                                      <p:to>
                                        <p:strVal val="visible"/>
                                      </p:to>
                                    </p:set>
                                    <p:anim calcmode="lin" valueType="num">
                                      <p:cBhvr>
                                        <p:cTn id="14" dur="500" fill="hold"/>
                                        <p:tgtEl>
                                          <p:spTgt spid="16388">
                                            <p:txEl>
                                              <p:pRg st="2" end="2"/>
                                            </p:txEl>
                                          </p:spTgt>
                                        </p:tgtEl>
                                        <p:attrNameLst>
                                          <p:attrName>ppt_x</p:attrName>
                                        </p:attrNameLst>
                                      </p:cBhvr>
                                      <p:tavLst>
                                        <p:tav tm="0">
                                          <p:val>
                                            <p:strVal val="#ppt_x-#ppt_w/2"/>
                                          </p:val>
                                        </p:tav>
                                        <p:tav tm="100000">
                                          <p:val>
                                            <p:strVal val="#ppt_x"/>
                                          </p:val>
                                        </p:tav>
                                      </p:tavLst>
                                    </p:anim>
                                    <p:anim calcmode="lin" valueType="num">
                                      <p:cBhvr>
                                        <p:cTn id="15" dur="500" fill="hold"/>
                                        <p:tgtEl>
                                          <p:spTgt spid="16388">
                                            <p:txEl>
                                              <p:pRg st="2" end="2"/>
                                            </p:txEl>
                                          </p:spTgt>
                                        </p:tgtEl>
                                        <p:attrNameLst>
                                          <p:attrName>ppt_y</p:attrName>
                                        </p:attrNameLst>
                                      </p:cBhvr>
                                      <p:tavLst>
                                        <p:tav tm="0">
                                          <p:val>
                                            <p:strVal val="#ppt_y"/>
                                          </p:val>
                                        </p:tav>
                                        <p:tav tm="100000">
                                          <p:val>
                                            <p:strVal val="#ppt_y"/>
                                          </p:val>
                                        </p:tav>
                                      </p:tavLst>
                                    </p:anim>
                                    <p:anim calcmode="lin" valueType="num">
                                      <p:cBhvr>
                                        <p:cTn id="16" dur="500" fill="hold"/>
                                        <p:tgtEl>
                                          <p:spTgt spid="16388">
                                            <p:txEl>
                                              <p:pRg st="2" end="2"/>
                                            </p:txEl>
                                          </p:spTgt>
                                        </p:tgtEl>
                                        <p:attrNameLst>
                                          <p:attrName>ppt_w</p:attrName>
                                        </p:attrNameLst>
                                      </p:cBhvr>
                                      <p:tavLst>
                                        <p:tav tm="0">
                                          <p:val>
                                            <p:fltVal val="0"/>
                                          </p:val>
                                        </p:tav>
                                        <p:tav tm="100000">
                                          <p:val>
                                            <p:strVal val="#ppt_w"/>
                                          </p:val>
                                        </p:tav>
                                      </p:tavLst>
                                    </p:anim>
                                    <p:anim calcmode="lin" valueType="num">
                                      <p:cBhvr>
                                        <p:cTn id="17" dur="500" fill="hold"/>
                                        <p:tgtEl>
                                          <p:spTgt spid="16388">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42" presetClass="entr" presetSubtype="0" fill="hold" nodeType="clickEffect">
                                  <p:stCondLst>
                                    <p:cond delay="0"/>
                                  </p:stCondLst>
                                  <p:childTnLst>
                                    <p:set>
                                      <p:cBhvr>
                                        <p:cTn id="21" dur="1" fill="hold">
                                          <p:stCondLst>
                                            <p:cond delay="0"/>
                                          </p:stCondLst>
                                        </p:cTn>
                                        <p:tgtEl>
                                          <p:spTgt spid="16388">
                                            <p:txEl>
                                              <p:pRg st="3" end="3"/>
                                            </p:txEl>
                                          </p:spTgt>
                                        </p:tgtEl>
                                        <p:attrNameLst>
                                          <p:attrName>style.visibility</p:attrName>
                                        </p:attrNameLst>
                                      </p:cBhvr>
                                      <p:to>
                                        <p:strVal val="visible"/>
                                      </p:to>
                                    </p:set>
                                    <p:animEffect transition="in" filter="fade">
                                      <p:cBhvr>
                                        <p:cTn id="22" dur="1000"/>
                                        <p:tgtEl>
                                          <p:spTgt spid="16388">
                                            <p:txEl>
                                              <p:pRg st="3" end="3"/>
                                            </p:txEl>
                                          </p:spTgt>
                                        </p:tgtEl>
                                      </p:cBhvr>
                                    </p:animEffect>
                                    <p:anim calcmode="lin" valueType="num">
                                      <p:cBhvr>
                                        <p:cTn id="23" dur="1000" fill="hold"/>
                                        <p:tgtEl>
                                          <p:spTgt spid="16388">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1638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3" presetClass="entr" presetSubtype="528" fill="hold" grpId="0" nodeType="clickEffect">
                                  <p:stCondLst>
                                    <p:cond delay="0"/>
                                  </p:stCondLst>
                                  <p:childTnLst>
                                    <p:set>
                                      <p:cBhvr>
                                        <p:cTn id="28" dur="1" fill="hold">
                                          <p:stCondLst>
                                            <p:cond delay="0"/>
                                          </p:stCondLst>
                                        </p:cTn>
                                        <p:tgtEl>
                                          <p:spTgt spid="16387"/>
                                        </p:tgtEl>
                                        <p:attrNameLst>
                                          <p:attrName>style.visibility</p:attrName>
                                        </p:attrNameLst>
                                      </p:cBhvr>
                                      <p:to>
                                        <p:strVal val="visible"/>
                                      </p:to>
                                    </p:set>
                                    <p:anim calcmode="lin" valueType="num">
                                      <p:cBhvr>
                                        <p:cTn id="29" dur="500" fill="hold"/>
                                        <p:tgtEl>
                                          <p:spTgt spid="16387"/>
                                        </p:tgtEl>
                                        <p:attrNameLst>
                                          <p:attrName>ppt_w</p:attrName>
                                        </p:attrNameLst>
                                      </p:cBhvr>
                                      <p:tavLst>
                                        <p:tav tm="0">
                                          <p:val>
                                            <p:fltVal val="0"/>
                                          </p:val>
                                        </p:tav>
                                        <p:tav tm="100000">
                                          <p:val>
                                            <p:strVal val="#ppt_w"/>
                                          </p:val>
                                        </p:tav>
                                      </p:tavLst>
                                    </p:anim>
                                    <p:anim calcmode="lin" valueType="num">
                                      <p:cBhvr>
                                        <p:cTn id="30" dur="500" fill="hold"/>
                                        <p:tgtEl>
                                          <p:spTgt spid="16387"/>
                                        </p:tgtEl>
                                        <p:attrNameLst>
                                          <p:attrName>ppt_h</p:attrName>
                                        </p:attrNameLst>
                                      </p:cBhvr>
                                      <p:tavLst>
                                        <p:tav tm="0">
                                          <p:val>
                                            <p:fltVal val="0"/>
                                          </p:val>
                                        </p:tav>
                                        <p:tav tm="100000">
                                          <p:val>
                                            <p:strVal val="#ppt_h"/>
                                          </p:val>
                                        </p:tav>
                                      </p:tavLst>
                                    </p:anim>
                                    <p:anim calcmode="lin" valueType="num">
                                      <p:cBhvr>
                                        <p:cTn id="31" dur="500" fill="hold"/>
                                        <p:tgtEl>
                                          <p:spTgt spid="16387"/>
                                        </p:tgtEl>
                                        <p:attrNameLst>
                                          <p:attrName>ppt_x</p:attrName>
                                        </p:attrNameLst>
                                      </p:cBhvr>
                                      <p:tavLst>
                                        <p:tav tm="0">
                                          <p:val>
                                            <p:fltVal val="0.5"/>
                                          </p:val>
                                        </p:tav>
                                        <p:tav tm="100000">
                                          <p:val>
                                            <p:strVal val="#ppt_x"/>
                                          </p:val>
                                        </p:tav>
                                      </p:tavLst>
                                    </p:anim>
                                    <p:anim calcmode="lin" valueType="num">
                                      <p:cBhvr>
                                        <p:cTn id="32" dur="500" fill="hold"/>
                                        <p:tgtEl>
                                          <p:spTgt spid="16387"/>
                                        </p:tgtEl>
                                        <p:attrNameLst>
                                          <p:attrName>ppt_y</p:attrName>
                                        </p:attrNameLst>
                                      </p:cBhvr>
                                      <p:tavLst>
                                        <p:tav tm="0">
                                          <p:val>
                                            <p:fltVal val="0.5"/>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17" presetClass="entr" presetSubtype="8" fill="hold" nodeType="clickEffect">
                                  <p:stCondLst>
                                    <p:cond delay="0"/>
                                  </p:stCondLst>
                                  <p:childTnLst>
                                    <p:set>
                                      <p:cBhvr>
                                        <p:cTn id="36" dur="1" fill="hold">
                                          <p:stCondLst>
                                            <p:cond delay="0"/>
                                          </p:stCondLst>
                                        </p:cTn>
                                        <p:tgtEl>
                                          <p:spTgt spid="16386">
                                            <p:txEl>
                                              <p:pRg st="0" end="0"/>
                                            </p:txEl>
                                          </p:spTgt>
                                        </p:tgtEl>
                                        <p:attrNameLst>
                                          <p:attrName>style.visibility</p:attrName>
                                        </p:attrNameLst>
                                      </p:cBhvr>
                                      <p:to>
                                        <p:strVal val="visible"/>
                                      </p:to>
                                    </p:set>
                                    <p:anim calcmode="lin" valueType="num">
                                      <p:cBhvr>
                                        <p:cTn id="37" dur="500" fill="hold"/>
                                        <p:tgtEl>
                                          <p:spTgt spid="16386">
                                            <p:txEl>
                                              <p:pRg st="0" end="0"/>
                                            </p:txEl>
                                          </p:spTgt>
                                        </p:tgtEl>
                                        <p:attrNameLst>
                                          <p:attrName>ppt_x</p:attrName>
                                        </p:attrNameLst>
                                      </p:cBhvr>
                                      <p:tavLst>
                                        <p:tav tm="0">
                                          <p:val>
                                            <p:strVal val="#ppt_x-#ppt_w/2"/>
                                          </p:val>
                                        </p:tav>
                                        <p:tav tm="100000">
                                          <p:val>
                                            <p:strVal val="#ppt_x"/>
                                          </p:val>
                                        </p:tav>
                                      </p:tavLst>
                                    </p:anim>
                                    <p:anim calcmode="lin" valueType="num">
                                      <p:cBhvr>
                                        <p:cTn id="38" dur="500" fill="hold"/>
                                        <p:tgtEl>
                                          <p:spTgt spid="16386">
                                            <p:txEl>
                                              <p:pRg st="0" end="0"/>
                                            </p:txEl>
                                          </p:spTgt>
                                        </p:tgtEl>
                                        <p:attrNameLst>
                                          <p:attrName>ppt_y</p:attrName>
                                        </p:attrNameLst>
                                      </p:cBhvr>
                                      <p:tavLst>
                                        <p:tav tm="0">
                                          <p:val>
                                            <p:strVal val="#ppt_y"/>
                                          </p:val>
                                        </p:tav>
                                        <p:tav tm="100000">
                                          <p:val>
                                            <p:strVal val="#ppt_y"/>
                                          </p:val>
                                        </p:tav>
                                      </p:tavLst>
                                    </p:anim>
                                    <p:anim calcmode="lin" valueType="num">
                                      <p:cBhvr>
                                        <p:cTn id="39" dur="500" fill="hold"/>
                                        <p:tgtEl>
                                          <p:spTgt spid="16386">
                                            <p:txEl>
                                              <p:pRg st="0" end="0"/>
                                            </p:txEl>
                                          </p:spTgt>
                                        </p:tgtEl>
                                        <p:attrNameLst>
                                          <p:attrName>ppt_w</p:attrName>
                                        </p:attrNameLst>
                                      </p:cBhvr>
                                      <p:tavLst>
                                        <p:tav tm="0">
                                          <p:val>
                                            <p:fltVal val="0"/>
                                          </p:val>
                                        </p:tav>
                                        <p:tav tm="100000">
                                          <p:val>
                                            <p:strVal val="#ppt_w"/>
                                          </p:val>
                                        </p:tav>
                                      </p:tavLst>
                                    </p:anim>
                                    <p:anim calcmode="lin" valueType="num">
                                      <p:cBhvr>
                                        <p:cTn id="40" dur="500" fill="hold"/>
                                        <p:tgtEl>
                                          <p:spTgt spid="16386">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17" presetClass="entr" presetSubtype="8" fill="hold" nodeType="clickEffect">
                                  <p:stCondLst>
                                    <p:cond delay="0"/>
                                  </p:stCondLst>
                                  <p:childTnLst>
                                    <p:set>
                                      <p:cBhvr>
                                        <p:cTn id="44" dur="1" fill="hold">
                                          <p:stCondLst>
                                            <p:cond delay="0"/>
                                          </p:stCondLst>
                                        </p:cTn>
                                        <p:tgtEl>
                                          <p:spTgt spid="16386">
                                            <p:txEl>
                                              <p:pRg st="1" end="1"/>
                                            </p:txEl>
                                          </p:spTgt>
                                        </p:tgtEl>
                                        <p:attrNameLst>
                                          <p:attrName>style.visibility</p:attrName>
                                        </p:attrNameLst>
                                      </p:cBhvr>
                                      <p:to>
                                        <p:strVal val="visible"/>
                                      </p:to>
                                    </p:set>
                                    <p:anim calcmode="lin" valueType="num">
                                      <p:cBhvr>
                                        <p:cTn id="45" dur="500" fill="hold"/>
                                        <p:tgtEl>
                                          <p:spTgt spid="16386">
                                            <p:txEl>
                                              <p:pRg st="1" end="1"/>
                                            </p:txEl>
                                          </p:spTgt>
                                        </p:tgtEl>
                                        <p:attrNameLst>
                                          <p:attrName>ppt_x</p:attrName>
                                        </p:attrNameLst>
                                      </p:cBhvr>
                                      <p:tavLst>
                                        <p:tav tm="0">
                                          <p:val>
                                            <p:strVal val="#ppt_x-#ppt_w/2"/>
                                          </p:val>
                                        </p:tav>
                                        <p:tav tm="100000">
                                          <p:val>
                                            <p:strVal val="#ppt_x"/>
                                          </p:val>
                                        </p:tav>
                                      </p:tavLst>
                                    </p:anim>
                                    <p:anim calcmode="lin" valueType="num">
                                      <p:cBhvr>
                                        <p:cTn id="46" dur="500" fill="hold"/>
                                        <p:tgtEl>
                                          <p:spTgt spid="16386">
                                            <p:txEl>
                                              <p:pRg st="1" end="1"/>
                                            </p:txEl>
                                          </p:spTgt>
                                        </p:tgtEl>
                                        <p:attrNameLst>
                                          <p:attrName>ppt_y</p:attrName>
                                        </p:attrNameLst>
                                      </p:cBhvr>
                                      <p:tavLst>
                                        <p:tav tm="0">
                                          <p:val>
                                            <p:strVal val="#ppt_y"/>
                                          </p:val>
                                        </p:tav>
                                        <p:tav tm="100000">
                                          <p:val>
                                            <p:strVal val="#ppt_y"/>
                                          </p:val>
                                        </p:tav>
                                      </p:tavLst>
                                    </p:anim>
                                    <p:anim calcmode="lin" valueType="num">
                                      <p:cBhvr>
                                        <p:cTn id="47" dur="500" fill="hold"/>
                                        <p:tgtEl>
                                          <p:spTgt spid="16386">
                                            <p:txEl>
                                              <p:pRg st="1" end="1"/>
                                            </p:txEl>
                                          </p:spTgt>
                                        </p:tgtEl>
                                        <p:attrNameLst>
                                          <p:attrName>ppt_w</p:attrName>
                                        </p:attrNameLst>
                                      </p:cBhvr>
                                      <p:tavLst>
                                        <p:tav tm="0">
                                          <p:val>
                                            <p:fltVal val="0"/>
                                          </p:val>
                                        </p:tav>
                                        <p:tav tm="100000">
                                          <p:val>
                                            <p:strVal val="#ppt_w"/>
                                          </p:val>
                                        </p:tav>
                                      </p:tavLst>
                                    </p:anim>
                                    <p:anim calcmode="lin" valueType="num">
                                      <p:cBhvr>
                                        <p:cTn id="48" dur="500" fill="hold"/>
                                        <p:tgtEl>
                                          <p:spTgt spid="16386">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17" presetClass="entr" presetSubtype="8" fill="hold" nodeType="clickEffect">
                                  <p:stCondLst>
                                    <p:cond delay="0"/>
                                  </p:stCondLst>
                                  <p:childTnLst>
                                    <p:set>
                                      <p:cBhvr>
                                        <p:cTn id="52" dur="1" fill="hold">
                                          <p:stCondLst>
                                            <p:cond delay="0"/>
                                          </p:stCondLst>
                                        </p:cTn>
                                        <p:tgtEl>
                                          <p:spTgt spid="16386">
                                            <p:txEl>
                                              <p:pRg st="2" end="2"/>
                                            </p:txEl>
                                          </p:spTgt>
                                        </p:tgtEl>
                                        <p:attrNameLst>
                                          <p:attrName>style.visibility</p:attrName>
                                        </p:attrNameLst>
                                      </p:cBhvr>
                                      <p:to>
                                        <p:strVal val="visible"/>
                                      </p:to>
                                    </p:set>
                                    <p:anim calcmode="lin" valueType="num">
                                      <p:cBhvr>
                                        <p:cTn id="53" dur="500" fill="hold"/>
                                        <p:tgtEl>
                                          <p:spTgt spid="16386">
                                            <p:txEl>
                                              <p:pRg st="2" end="2"/>
                                            </p:txEl>
                                          </p:spTgt>
                                        </p:tgtEl>
                                        <p:attrNameLst>
                                          <p:attrName>ppt_x</p:attrName>
                                        </p:attrNameLst>
                                      </p:cBhvr>
                                      <p:tavLst>
                                        <p:tav tm="0">
                                          <p:val>
                                            <p:strVal val="#ppt_x-#ppt_w/2"/>
                                          </p:val>
                                        </p:tav>
                                        <p:tav tm="100000">
                                          <p:val>
                                            <p:strVal val="#ppt_x"/>
                                          </p:val>
                                        </p:tav>
                                      </p:tavLst>
                                    </p:anim>
                                    <p:anim calcmode="lin" valueType="num">
                                      <p:cBhvr>
                                        <p:cTn id="54" dur="500" fill="hold"/>
                                        <p:tgtEl>
                                          <p:spTgt spid="16386">
                                            <p:txEl>
                                              <p:pRg st="2" end="2"/>
                                            </p:txEl>
                                          </p:spTgt>
                                        </p:tgtEl>
                                        <p:attrNameLst>
                                          <p:attrName>ppt_y</p:attrName>
                                        </p:attrNameLst>
                                      </p:cBhvr>
                                      <p:tavLst>
                                        <p:tav tm="0">
                                          <p:val>
                                            <p:strVal val="#ppt_y"/>
                                          </p:val>
                                        </p:tav>
                                        <p:tav tm="100000">
                                          <p:val>
                                            <p:strVal val="#ppt_y"/>
                                          </p:val>
                                        </p:tav>
                                      </p:tavLst>
                                    </p:anim>
                                    <p:anim calcmode="lin" valueType="num">
                                      <p:cBhvr>
                                        <p:cTn id="55" dur="500" fill="hold"/>
                                        <p:tgtEl>
                                          <p:spTgt spid="16386">
                                            <p:txEl>
                                              <p:pRg st="2" end="2"/>
                                            </p:txEl>
                                          </p:spTgt>
                                        </p:tgtEl>
                                        <p:attrNameLst>
                                          <p:attrName>ppt_w</p:attrName>
                                        </p:attrNameLst>
                                      </p:cBhvr>
                                      <p:tavLst>
                                        <p:tav tm="0">
                                          <p:val>
                                            <p:fltVal val="0"/>
                                          </p:val>
                                        </p:tav>
                                        <p:tav tm="100000">
                                          <p:val>
                                            <p:strVal val="#ppt_w"/>
                                          </p:val>
                                        </p:tav>
                                      </p:tavLst>
                                    </p:anim>
                                    <p:anim calcmode="lin" valueType="num">
                                      <p:cBhvr>
                                        <p:cTn id="56" dur="500" fill="hold"/>
                                        <p:tgtEl>
                                          <p:spTgt spid="16386">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w="38100"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noFill/>
        <a:ln w="38100" cap="flat" cmpd="sng" algn="ctr">
          <a:solidFill>
            <a:srgbClr val="FF0000"/>
          </a:solidFill>
          <a:prstDash val="solid"/>
          <a:round/>
          <a:headEnd type="none" w="med" len="med"/>
          <a:tailEnd type="non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175</TotalTime>
  <Words>3670</Words>
  <Application>Microsoft Office PowerPoint</Application>
  <PresentationFormat>On-screen Show (4:3)</PresentationFormat>
  <Paragraphs>200</Paragraphs>
  <Slides>21</Slides>
  <Notes>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21</vt:i4>
      </vt:variant>
    </vt:vector>
  </HeadingPairs>
  <TitlesOfParts>
    <vt:vector size="31" baseType="lpstr">
      <vt:lpstr>Wingdings 2</vt:lpstr>
      <vt:lpstr>Arial</vt:lpstr>
      <vt:lpstr>Times New Roman</vt:lpstr>
      <vt:lpstr>LongIsland</vt:lpstr>
      <vt:lpstr>Pythagoras</vt:lpstr>
      <vt:lpstr>Eras Demi ITC</vt:lpstr>
      <vt:lpstr>Arial Narrow</vt:lpstr>
      <vt:lpstr>Wingdings</vt:lpstr>
      <vt:lpstr>Monotype Corsiva</vt:lpstr>
      <vt:lpstr>Default Design</vt:lpstr>
      <vt:lpstr>PowerPoint Presentation</vt:lpstr>
      <vt:lpstr>PowerPoint Presentation</vt:lpstr>
      <vt:lpstr>PowerPoint Presentation</vt:lpstr>
      <vt:lpstr>PowerPoint Presentation</vt:lpstr>
      <vt:lpstr>PowerPoint Presentation</vt:lpstr>
      <vt:lpstr>PowerPoint Presentation</vt:lpstr>
      <vt:lpstr>The Issue Is NOT . . .</vt:lpstr>
      <vt:lpstr>   The Issue IS . . .</vt:lpstr>
      <vt:lpstr>PowerPoint Presentation</vt:lpstr>
      <vt:lpstr>Define “apoluo” any way you want!</vt:lpstr>
      <vt:lpstr>Divorce IS Divorce "And unto the married I command, yet not I, but the Lord,     Let not the wife depart from her husband:  But and if she depart, let her remain unmarried, or be reconciled to her husband: and let not the husband put away his wife."                  (1 Corinthians 7:10-11) </vt:lpstr>
      <vt:lpstr>It IS Possible to ‘Put Away’ An Innocent Spouse  </vt:lpstr>
      <vt:lpstr>It IS Possible to ‘Put Away’ An Innocent Spouse  </vt:lpstr>
      <vt:lpstr>It IS Possible to ‘Put Away’ An Innocent Spouse  </vt:lpstr>
      <vt:lpstr>  If there is a “2nd Putting Away” . . .</vt:lpstr>
      <vt:lpstr>Order IS Important!</vt:lpstr>
      <vt:lpstr>Let’s Look at the Biblical Order Regarding Divorce &amp; Remarriage</vt:lpstr>
      <vt:lpstr>The Waiting Game</vt:lpstr>
      <vt:lpstr>Who Has The Right To Remarry?</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Greg Gwin</dc:creator>
  <cp:lastModifiedBy>Greg Gwin</cp:lastModifiedBy>
  <cp:revision>7</cp:revision>
  <dcterms:created xsi:type="dcterms:W3CDTF">2019-10-01T18:13:47Z</dcterms:created>
  <dcterms:modified xsi:type="dcterms:W3CDTF">2019-10-06T20:45:24Z</dcterms:modified>
</cp:coreProperties>
</file>