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5" r:id="rId1"/>
  </p:sldMasterIdLst>
  <p:sldIdLst>
    <p:sldId id="402" r:id="rId2"/>
    <p:sldId id="257" r:id="rId3"/>
    <p:sldId id="258" r:id="rId4"/>
    <p:sldId id="256" r:id="rId5"/>
    <p:sldId id="259" r:id="rId6"/>
    <p:sldId id="260" r:id="rId7"/>
    <p:sldId id="261" r:id="rId8"/>
    <p:sldId id="262" r:id="rId9"/>
    <p:sldId id="263" r:id="rId10"/>
    <p:sldId id="264" r:id="rId11"/>
    <p:sldId id="265" r:id="rId12"/>
    <p:sldId id="273" r:id="rId13"/>
    <p:sldId id="275" r:id="rId14"/>
    <p:sldId id="276" r:id="rId15"/>
    <p:sldId id="278" r:id="rId16"/>
    <p:sldId id="277" r:id="rId17"/>
    <p:sldId id="279" r:id="rId18"/>
    <p:sldId id="280" r:id="rId19"/>
    <p:sldId id="281" r:id="rId20"/>
    <p:sldId id="282" r:id="rId21"/>
    <p:sldId id="364" r:id="rId22"/>
    <p:sldId id="365" r:id="rId23"/>
    <p:sldId id="366" r:id="rId24"/>
    <p:sldId id="367" r:id="rId25"/>
    <p:sldId id="368" r:id="rId26"/>
    <p:sldId id="369" r:id="rId27"/>
    <p:sldId id="370" r:id="rId28"/>
    <p:sldId id="371" r:id="rId29"/>
    <p:sldId id="372" r:id="rId30"/>
    <p:sldId id="373" r:id="rId31"/>
    <p:sldId id="374" r:id="rId32"/>
    <p:sldId id="376" r:id="rId33"/>
    <p:sldId id="377" r:id="rId34"/>
    <p:sldId id="378" r:id="rId35"/>
    <p:sldId id="379" r:id="rId36"/>
    <p:sldId id="358" r:id="rId37"/>
    <p:sldId id="380" r:id="rId38"/>
    <p:sldId id="381" r:id="rId39"/>
    <p:sldId id="382" r:id="rId40"/>
    <p:sldId id="383" r:id="rId41"/>
    <p:sldId id="384" r:id="rId42"/>
    <p:sldId id="385" r:id="rId43"/>
    <p:sldId id="386" r:id="rId44"/>
    <p:sldId id="387" r:id="rId45"/>
    <p:sldId id="388" r:id="rId46"/>
    <p:sldId id="389" r:id="rId47"/>
    <p:sldId id="390" r:id="rId48"/>
    <p:sldId id="391" r:id="rId49"/>
    <p:sldId id="392" r:id="rId50"/>
    <p:sldId id="393" r:id="rId51"/>
    <p:sldId id="394" r:id="rId52"/>
    <p:sldId id="395" r:id="rId53"/>
    <p:sldId id="396" r:id="rId54"/>
    <p:sldId id="397" r:id="rId55"/>
    <p:sldId id="398" r:id="rId56"/>
    <p:sldId id="399" r:id="rId57"/>
    <p:sldId id="401" r:id="rId58"/>
    <p:sldId id="400" r:id="rId59"/>
    <p:sldId id="403" r:id="rId6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640"/>
    <p:restoredTop sz="94595"/>
  </p:normalViewPr>
  <p:slideViewPr>
    <p:cSldViewPr snapToGrid="0" snapToObjects="1">
      <p:cViewPr varScale="1">
        <p:scale>
          <a:sx n="101" d="100"/>
          <a:sy n="101" d="100"/>
        </p:scale>
        <p:origin x="200" y="408"/>
      </p:cViewPr>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5A487B-27A9-47EC-A952-8029A518A687}" type="doc">
      <dgm:prSet loTypeId="urn:microsoft.com/office/officeart/2005/8/layout/vList2" loCatId="list" qsTypeId="urn:microsoft.com/office/officeart/2005/8/quickstyle/simple1" qsCatId="simple" csTypeId="urn:microsoft.com/office/officeart/2005/8/colors/colorful4" csCatId="colorful"/>
      <dgm:spPr/>
      <dgm:t>
        <a:bodyPr/>
        <a:lstStyle/>
        <a:p>
          <a:endParaRPr lang="en-US"/>
        </a:p>
      </dgm:t>
    </dgm:pt>
    <dgm:pt modelId="{7304326E-BBFB-4561-BC87-787307404FB7}">
      <dgm:prSet/>
      <dgm:spPr/>
      <dgm:t>
        <a:bodyPr/>
        <a:lstStyle/>
        <a:p>
          <a:r>
            <a:rPr lang="en-US" dirty="0"/>
            <a:t>Focus of the Position is the Guilty Party</a:t>
          </a:r>
        </a:p>
      </dgm:t>
    </dgm:pt>
    <dgm:pt modelId="{EC083CD6-6418-424D-A588-9174E253D690}" type="parTrans" cxnId="{A8999235-4FB5-4AFF-88C6-7F7C84909A42}">
      <dgm:prSet/>
      <dgm:spPr/>
      <dgm:t>
        <a:bodyPr/>
        <a:lstStyle/>
        <a:p>
          <a:endParaRPr lang="en-US"/>
        </a:p>
      </dgm:t>
    </dgm:pt>
    <dgm:pt modelId="{076A0430-7022-41DE-BA24-55716DEA3F97}" type="sibTrans" cxnId="{A8999235-4FB5-4AFF-88C6-7F7C84909A42}">
      <dgm:prSet/>
      <dgm:spPr/>
      <dgm:t>
        <a:bodyPr/>
        <a:lstStyle/>
        <a:p>
          <a:endParaRPr lang="en-US"/>
        </a:p>
      </dgm:t>
    </dgm:pt>
    <dgm:pt modelId="{4363F743-58C6-48A1-9FAA-D2FCF0F4231A}">
      <dgm:prSet/>
      <dgm:spPr/>
      <dgm:t>
        <a:bodyPr/>
        <a:lstStyle/>
        <a:p>
          <a:r>
            <a:rPr lang="en-US"/>
            <a:t>Guilty – One Guilty of Sin of Adultery</a:t>
          </a:r>
        </a:p>
      </dgm:t>
    </dgm:pt>
    <dgm:pt modelId="{ACCFE7F5-E817-4C81-AB2C-D821291155AA}" type="parTrans" cxnId="{EA4D9F31-BCF7-4007-8D72-DC76988F2F26}">
      <dgm:prSet/>
      <dgm:spPr/>
      <dgm:t>
        <a:bodyPr/>
        <a:lstStyle/>
        <a:p>
          <a:endParaRPr lang="en-US"/>
        </a:p>
      </dgm:t>
    </dgm:pt>
    <dgm:pt modelId="{EC5E79DE-8C91-447D-A0F0-00F81AB75858}" type="sibTrans" cxnId="{EA4D9F31-BCF7-4007-8D72-DC76988F2F26}">
      <dgm:prSet/>
      <dgm:spPr/>
      <dgm:t>
        <a:bodyPr/>
        <a:lstStyle/>
        <a:p>
          <a:endParaRPr lang="en-US"/>
        </a:p>
      </dgm:t>
    </dgm:pt>
    <dgm:pt modelId="{751D6EF2-01D4-44D5-9716-8DF95B95B338}">
      <dgm:prSet/>
      <dgm:spPr/>
      <dgm:t>
        <a:bodyPr/>
        <a:lstStyle/>
        <a:p>
          <a:r>
            <a:rPr lang="en-US"/>
            <a:t>Innocent – The party not guilty of adultery</a:t>
          </a:r>
        </a:p>
      </dgm:t>
    </dgm:pt>
    <dgm:pt modelId="{3ED18C8C-FC87-430A-9B51-1DD1001D9E71}" type="parTrans" cxnId="{3A3E4820-A86F-460F-80B4-A125769417D2}">
      <dgm:prSet/>
      <dgm:spPr/>
      <dgm:t>
        <a:bodyPr/>
        <a:lstStyle/>
        <a:p>
          <a:endParaRPr lang="en-US"/>
        </a:p>
      </dgm:t>
    </dgm:pt>
    <dgm:pt modelId="{CEC68D62-C688-47F1-814B-787700A97183}" type="sibTrans" cxnId="{3A3E4820-A86F-460F-80B4-A125769417D2}">
      <dgm:prSet/>
      <dgm:spPr/>
      <dgm:t>
        <a:bodyPr/>
        <a:lstStyle/>
        <a:p>
          <a:endParaRPr lang="en-US"/>
        </a:p>
      </dgm:t>
    </dgm:pt>
    <dgm:pt modelId="{5C648F47-7AB4-5C46-A582-38F3E8BCDFAE}" type="pres">
      <dgm:prSet presAssocID="{ED5A487B-27A9-47EC-A952-8029A518A687}" presName="linear" presStyleCnt="0">
        <dgm:presLayoutVars>
          <dgm:animLvl val="lvl"/>
          <dgm:resizeHandles val="exact"/>
        </dgm:presLayoutVars>
      </dgm:prSet>
      <dgm:spPr/>
    </dgm:pt>
    <dgm:pt modelId="{7CDF9502-2DC0-954C-B05D-07DCBB5770E3}" type="pres">
      <dgm:prSet presAssocID="{7304326E-BBFB-4561-BC87-787307404FB7}" presName="parentText" presStyleLbl="node1" presStyleIdx="0" presStyleCnt="3">
        <dgm:presLayoutVars>
          <dgm:chMax val="0"/>
          <dgm:bulletEnabled val="1"/>
        </dgm:presLayoutVars>
      </dgm:prSet>
      <dgm:spPr/>
    </dgm:pt>
    <dgm:pt modelId="{0A3C936F-D909-1241-9588-3ECF897F4E09}" type="pres">
      <dgm:prSet presAssocID="{076A0430-7022-41DE-BA24-55716DEA3F97}" presName="spacer" presStyleCnt="0"/>
      <dgm:spPr/>
    </dgm:pt>
    <dgm:pt modelId="{9C4107E9-D382-9F45-A4E6-75D8A08F2E50}" type="pres">
      <dgm:prSet presAssocID="{4363F743-58C6-48A1-9FAA-D2FCF0F4231A}" presName="parentText" presStyleLbl="node1" presStyleIdx="1" presStyleCnt="3">
        <dgm:presLayoutVars>
          <dgm:chMax val="0"/>
          <dgm:bulletEnabled val="1"/>
        </dgm:presLayoutVars>
      </dgm:prSet>
      <dgm:spPr/>
    </dgm:pt>
    <dgm:pt modelId="{6A60FAF9-48F0-5E42-9C06-B110740D3D02}" type="pres">
      <dgm:prSet presAssocID="{EC5E79DE-8C91-447D-A0F0-00F81AB75858}" presName="spacer" presStyleCnt="0"/>
      <dgm:spPr/>
    </dgm:pt>
    <dgm:pt modelId="{06BD69B8-182E-BB4D-88CC-2F371B8964AE}" type="pres">
      <dgm:prSet presAssocID="{751D6EF2-01D4-44D5-9716-8DF95B95B338}" presName="parentText" presStyleLbl="node1" presStyleIdx="2" presStyleCnt="3">
        <dgm:presLayoutVars>
          <dgm:chMax val="0"/>
          <dgm:bulletEnabled val="1"/>
        </dgm:presLayoutVars>
      </dgm:prSet>
      <dgm:spPr/>
    </dgm:pt>
  </dgm:ptLst>
  <dgm:cxnLst>
    <dgm:cxn modelId="{270A7A02-A14D-A74D-9FEA-B13A24100ED4}" type="presOf" srcId="{ED5A487B-27A9-47EC-A952-8029A518A687}" destId="{5C648F47-7AB4-5C46-A582-38F3E8BCDFAE}" srcOrd="0" destOrd="0" presId="urn:microsoft.com/office/officeart/2005/8/layout/vList2"/>
    <dgm:cxn modelId="{D9A9EF0F-7AF3-6849-B3C1-2735E16126D2}" type="presOf" srcId="{4363F743-58C6-48A1-9FAA-D2FCF0F4231A}" destId="{9C4107E9-D382-9F45-A4E6-75D8A08F2E50}" srcOrd="0" destOrd="0" presId="urn:microsoft.com/office/officeart/2005/8/layout/vList2"/>
    <dgm:cxn modelId="{3A3E4820-A86F-460F-80B4-A125769417D2}" srcId="{ED5A487B-27A9-47EC-A952-8029A518A687}" destId="{751D6EF2-01D4-44D5-9716-8DF95B95B338}" srcOrd="2" destOrd="0" parTransId="{3ED18C8C-FC87-430A-9B51-1DD1001D9E71}" sibTransId="{CEC68D62-C688-47F1-814B-787700A97183}"/>
    <dgm:cxn modelId="{D4F8E12E-C236-2C43-BFA4-E1831A6D07B4}" type="presOf" srcId="{7304326E-BBFB-4561-BC87-787307404FB7}" destId="{7CDF9502-2DC0-954C-B05D-07DCBB5770E3}" srcOrd="0" destOrd="0" presId="urn:microsoft.com/office/officeart/2005/8/layout/vList2"/>
    <dgm:cxn modelId="{EA4D9F31-BCF7-4007-8D72-DC76988F2F26}" srcId="{ED5A487B-27A9-47EC-A952-8029A518A687}" destId="{4363F743-58C6-48A1-9FAA-D2FCF0F4231A}" srcOrd="1" destOrd="0" parTransId="{ACCFE7F5-E817-4C81-AB2C-D821291155AA}" sibTransId="{EC5E79DE-8C91-447D-A0F0-00F81AB75858}"/>
    <dgm:cxn modelId="{A8999235-4FB5-4AFF-88C6-7F7C84909A42}" srcId="{ED5A487B-27A9-47EC-A952-8029A518A687}" destId="{7304326E-BBFB-4561-BC87-787307404FB7}" srcOrd="0" destOrd="0" parTransId="{EC083CD6-6418-424D-A588-9174E253D690}" sibTransId="{076A0430-7022-41DE-BA24-55716DEA3F97}"/>
    <dgm:cxn modelId="{8A194466-FE83-7045-A2D3-2B59855B47AF}" type="presOf" srcId="{751D6EF2-01D4-44D5-9716-8DF95B95B338}" destId="{06BD69B8-182E-BB4D-88CC-2F371B8964AE}" srcOrd="0" destOrd="0" presId="urn:microsoft.com/office/officeart/2005/8/layout/vList2"/>
    <dgm:cxn modelId="{1AA300D0-3C42-E149-8C60-F07602D2BA7B}" type="presParOf" srcId="{5C648F47-7AB4-5C46-A582-38F3E8BCDFAE}" destId="{7CDF9502-2DC0-954C-B05D-07DCBB5770E3}" srcOrd="0" destOrd="0" presId="urn:microsoft.com/office/officeart/2005/8/layout/vList2"/>
    <dgm:cxn modelId="{AB456FE1-B245-0541-B7FA-DB997F59B07A}" type="presParOf" srcId="{5C648F47-7AB4-5C46-A582-38F3E8BCDFAE}" destId="{0A3C936F-D909-1241-9588-3ECF897F4E09}" srcOrd="1" destOrd="0" presId="urn:microsoft.com/office/officeart/2005/8/layout/vList2"/>
    <dgm:cxn modelId="{48A0655E-B63E-B740-B6C9-1CAB1390401E}" type="presParOf" srcId="{5C648F47-7AB4-5C46-A582-38F3E8BCDFAE}" destId="{9C4107E9-D382-9F45-A4E6-75D8A08F2E50}" srcOrd="2" destOrd="0" presId="urn:microsoft.com/office/officeart/2005/8/layout/vList2"/>
    <dgm:cxn modelId="{997371AC-97B8-BA4E-A2C1-957D6B5CBA3E}" type="presParOf" srcId="{5C648F47-7AB4-5C46-A582-38F3E8BCDFAE}" destId="{6A60FAF9-48F0-5E42-9C06-B110740D3D02}" srcOrd="3" destOrd="0" presId="urn:microsoft.com/office/officeart/2005/8/layout/vList2"/>
    <dgm:cxn modelId="{40847C86-2362-CC4E-8E56-9BD18B948FBB}" type="presParOf" srcId="{5C648F47-7AB4-5C46-A582-38F3E8BCDFAE}" destId="{06BD69B8-182E-BB4D-88CC-2F371B8964AE}"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F8ABAE9-1006-A24F-A14C-E9D997F52A1A}" type="doc">
      <dgm:prSet loTypeId="urn:microsoft.com/office/officeart/2005/8/layout/hierarchy4" loCatId="list" qsTypeId="urn:microsoft.com/office/officeart/2005/8/quickstyle/3d1" qsCatId="3D" csTypeId="urn:microsoft.com/office/officeart/2005/8/colors/colorful3" csCatId="colorful" phldr="1"/>
      <dgm:spPr/>
      <dgm:t>
        <a:bodyPr/>
        <a:lstStyle/>
        <a:p>
          <a:endParaRPr lang="en-US"/>
        </a:p>
      </dgm:t>
    </dgm:pt>
    <dgm:pt modelId="{72720720-300C-4540-A5C9-E1F163B2F29B}">
      <dgm:prSet/>
      <dgm:spPr/>
      <dgm:t>
        <a:bodyPr/>
        <a:lstStyle/>
        <a:p>
          <a:r>
            <a:rPr lang="en-US"/>
            <a:t>One Free-Both Free</a:t>
          </a:r>
        </a:p>
      </dgm:t>
    </dgm:pt>
    <dgm:pt modelId="{AB693673-CE9B-B14F-AA90-54A5550AD205}" type="parTrans" cxnId="{C01832D8-D86D-4C4E-A9AC-75EFB57C2E10}">
      <dgm:prSet/>
      <dgm:spPr/>
      <dgm:t>
        <a:bodyPr/>
        <a:lstStyle/>
        <a:p>
          <a:endParaRPr lang="en-US"/>
        </a:p>
      </dgm:t>
    </dgm:pt>
    <dgm:pt modelId="{470C2D54-A3FE-E948-A1A3-6992B168677E}" type="sibTrans" cxnId="{C01832D8-D86D-4C4E-A9AC-75EFB57C2E10}">
      <dgm:prSet/>
      <dgm:spPr/>
      <dgm:t>
        <a:bodyPr/>
        <a:lstStyle/>
        <a:p>
          <a:endParaRPr lang="en-US"/>
        </a:p>
      </dgm:t>
    </dgm:pt>
    <dgm:pt modelId="{805F9B48-1CD1-AA4E-9D6E-ABA140460305}">
      <dgm:prSet/>
      <dgm:spPr/>
      <dgm:t>
        <a:bodyPr/>
        <a:lstStyle/>
        <a:p>
          <a:r>
            <a:rPr lang="en-US" dirty="0"/>
            <a:t>Exception Phrase Modifies Both the One Who Puts Away and the Put Away</a:t>
          </a:r>
        </a:p>
      </dgm:t>
    </dgm:pt>
    <dgm:pt modelId="{843FBA0E-96D8-7544-BBA7-96E19796C573}" type="parTrans" cxnId="{8C5DAC17-7625-7742-9306-6A442EA00292}">
      <dgm:prSet/>
      <dgm:spPr/>
      <dgm:t>
        <a:bodyPr/>
        <a:lstStyle/>
        <a:p>
          <a:endParaRPr lang="en-US"/>
        </a:p>
      </dgm:t>
    </dgm:pt>
    <dgm:pt modelId="{0ADB034B-DDA9-3446-B2AC-C652D34E3D2C}" type="sibTrans" cxnId="{8C5DAC17-7625-7742-9306-6A442EA00292}">
      <dgm:prSet/>
      <dgm:spPr/>
      <dgm:t>
        <a:bodyPr/>
        <a:lstStyle/>
        <a:p>
          <a:endParaRPr lang="en-US"/>
        </a:p>
      </dgm:t>
    </dgm:pt>
    <dgm:pt modelId="{6455954E-E75A-B84D-A6CF-11BB7410774C}">
      <dgm:prSet/>
      <dgm:spPr/>
      <dgm:t>
        <a:bodyPr/>
        <a:lstStyle/>
        <a:p>
          <a:r>
            <a:rPr lang="en-US" dirty="0"/>
            <a:t>All Unmarried People have Right to Marry</a:t>
          </a:r>
        </a:p>
      </dgm:t>
    </dgm:pt>
    <dgm:pt modelId="{1903425F-02F1-414B-8860-A8E38A506234}" type="parTrans" cxnId="{1FD8DF15-B3D4-934E-965B-17F21EFAA328}">
      <dgm:prSet/>
      <dgm:spPr/>
      <dgm:t>
        <a:bodyPr/>
        <a:lstStyle/>
        <a:p>
          <a:endParaRPr lang="en-US"/>
        </a:p>
      </dgm:t>
    </dgm:pt>
    <dgm:pt modelId="{8308DC66-66F4-394A-9951-4FB1E33A9EE7}" type="sibTrans" cxnId="{1FD8DF15-B3D4-934E-965B-17F21EFAA328}">
      <dgm:prSet/>
      <dgm:spPr/>
      <dgm:t>
        <a:bodyPr/>
        <a:lstStyle/>
        <a:p>
          <a:endParaRPr lang="en-US"/>
        </a:p>
      </dgm:t>
    </dgm:pt>
    <dgm:pt modelId="{32D1FED0-3115-F044-824E-F2291807C3E1}">
      <dgm:prSet/>
      <dgm:spPr/>
      <dgm:t>
        <a:bodyPr/>
        <a:lstStyle/>
        <a:p>
          <a:r>
            <a:rPr lang="en-US" dirty="0"/>
            <a:t>Fornication Severs Marriage So No Longer Married – Can’t Commit Adultery</a:t>
          </a:r>
        </a:p>
      </dgm:t>
    </dgm:pt>
    <dgm:pt modelId="{BB5E877F-71B5-3B4A-8AEC-30DFB74BAC5B}" type="parTrans" cxnId="{693CC0A1-578D-A949-924F-56C376A6073E}">
      <dgm:prSet/>
      <dgm:spPr/>
      <dgm:t>
        <a:bodyPr/>
        <a:lstStyle/>
        <a:p>
          <a:endParaRPr lang="en-US"/>
        </a:p>
      </dgm:t>
    </dgm:pt>
    <dgm:pt modelId="{D4909864-8557-3245-A6C0-87A6E6F0B5C2}" type="sibTrans" cxnId="{693CC0A1-578D-A949-924F-56C376A6073E}">
      <dgm:prSet/>
      <dgm:spPr/>
      <dgm:t>
        <a:bodyPr/>
        <a:lstStyle/>
        <a:p>
          <a:endParaRPr lang="en-US"/>
        </a:p>
      </dgm:t>
    </dgm:pt>
    <dgm:pt modelId="{72CE62D7-1304-9649-A72B-F9526B92C644}">
      <dgm:prSet/>
      <dgm:spPr/>
      <dgm:t>
        <a:bodyPr/>
        <a:lstStyle/>
        <a:p>
          <a:r>
            <a:rPr lang="en-US" dirty="0"/>
            <a:t>Adultery is Act of Remarriage Not Continued Relationship</a:t>
          </a:r>
        </a:p>
      </dgm:t>
    </dgm:pt>
    <dgm:pt modelId="{925A2BDB-C078-3246-B242-4640E7AC0DDD}" type="parTrans" cxnId="{EFF6A49F-F91E-9E47-8D10-BA302EB87785}">
      <dgm:prSet/>
      <dgm:spPr/>
      <dgm:t>
        <a:bodyPr/>
        <a:lstStyle/>
        <a:p>
          <a:endParaRPr lang="en-US"/>
        </a:p>
      </dgm:t>
    </dgm:pt>
    <dgm:pt modelId="{43236F50-7446-B64B-B5A2-FC33ED5B70B5}" type="sibTrans" cxnId="{EFF6A49F-F91E-9E47-8D10-BA302EB87785}">
      <dgm:prSet/>
      <dgm:spPr/>
      <dgm:t>
        <a:bodyPr/>
        <a:lstStyle/>
        <a:p>
          <a:endParaRPr lang="en-US"/>
        </a:p>
      </dgm:t>
    </dgm:pt>
    <dgm:pt modelId="{3492E5B4-15C3-8D40-88A6-43EC05A082E7}" type="pres">
      <dgm:prSet presAssocID="{DF8ABAE9-1006-A24F-A14C-E9D997F52A1A}" presName="Name0" presStyleCnt="0">
        <dgm:presLayoutVars>
          <dgm:chPref val="1"/>
          <dgm:dir/>
          <dgm:animOne val="branch"/>
          <dgm:animLvl val="lvl"/>
          <dgm:resizeHandles/>
        </dgm:presLayoutVars>
      </dgm:prSet>
      <dgm:spPr/>
    </dgm:pt>
    <dgm:pt modelId="{1AE4CC57-C21B-7148-BF0D-66BC9398B287}" type="pres">
      <dgm:prSet presAssocID="{72720720-300C-4540-A5C9-E1F163B2F29B}" presName="vertOne" presStyleCnt="0"/>
      <dgm:spPr/>
    </dgm:pt>
    <dgm:pt modelId="{8EBC4EDE-886F-454D-BA57-24969C79A762}" type="pres">
      <dgm:prSet presAssocID="{72720720-300C-4540-A5C9-E1F163B2F29B}" presName="txOne" presStyleLbl="node0" presStyleIdx="0" presStyleCnt="1">
        <dgm:presLayoutVars>
          <dgm:chPref val="3"/>
        </dgm:presLayoutVars>
      </dgm:prSet>
      <dgm:spPr/>
    </dgm:pt>
    <dgm:pt modelId="{7ABA2F68-733E-0341-BB3B-AB7514783EF1}" type="pres">
      <dgm:prSet presAssocID="{72720720-300C-4540-A5C9-E1F163B2F29B}" presName="parTransOne" presStyleCnt="0"/>
      <dgm:spPr/>
    </dgm:pt>
    <dgm:pt modelId="{E4ECC6A5-5E02-494E-98E7-3601F058A517}" type="pres">
      <dgm:prSet presAssocID="{72720720-300C-4540-A5C9-E1F163B2F29B}" presName="horzOne" presStyleCnt="0"/>
      <dgm:spPr/>
    </dgm:pt>
    <dgm:pt modelId="{DFEF7A98-8E65-1F47-82DE-73CBC0DB8D5F}" type="pres">
      <dgm:prSet presAssocID="{805F9B48-1CD1-AA4E-9D6E-ABA140460305}" presName="vertTwo" presStyleCnt="0"/>
      <dgm:spPr/>
    </dgm:pt>
    <dgm:pt modelId="{B52D9E45-999B-364F-AF02-8A1E912E004F}" type="pres">
      <dgm:prSet presAssocID="{805F9B48-1CD1-AA4E-9D6E-ABA140460305}" presName="txTwo" presStyleLbl="node2" presStyleIdx="0" presStyleCnt="4">
        <dgm:presLayoutVars>
          <dgm:chPref val="3"/>
        </dgm:presLayoutVars>
      </dgm:prSet>
      <dgm:spPr/>
    </dgm:pt>
    <dgm:pt modelId="{5D57E69E-CC6B-7348-9277-A63F7583E4F4}" type="pres">
      <dgm:prSet presAssocID="{805F9B48-1CD1-AA4E-9D6E-ABA140460305}" presName="horzTwo" presStyleCnt="0"/>
      <dgm:spPr/>
    </dgm:pt>
    <dgm:pt modelId="{5F89FC4A-4C61-7C4F-BFCC-3155F8D7E0F7}" type="pres">
      <dgm:prSet presAssocID="{0ADB034B-DDA9-3446-B2AC-C652D34E3D2C}" presName="sibSpaceTwo" presStyleCnt="0"/>
      <dgm:spPr/>
    </dgm:pt>
    <dgm:pt modelId="{37F07FE2-0FDF-EA40-96B7-1B8C0D12CD33}" type="pres">
      <dgm:prSet presAssocID="{6455954E-E75A-B84D-A6CF-11BB7410774C}" presName="vertTwo" presStyleCnt="0"/>
      <dgm:spPr/>
    </dgm:pt>
    <dgm:pt modelId="{CD1FB188-FC21-BB4D-8DC1-0A4B68EDC03D}" type="pres">
      <dgm:prSet presAssocID="{6455954E-E75A-B84D-A6CF-11BB7410774C}" presName="txTwo" presStyleLbl="node2" presStyleIdx="1" presStyleCnt="4">
        <dgm:presLayoutVars>
          <dgm:chPref val="3"/>
        </dgm:presLayoutVars>
      </dgm:prSet>
      <dgm:spPr/>
    </dgm:pt>
    <dgm:pt modelId="{35592D59-221A-1842-A794-AAC41FF309E2}" type="pres">
      <dgm:prSet presAssocID="{6455954E-E75A-B84D-A6CF-11BB7410774C}" presName="horzTwo" presStyleCnt="0"/>
      <dgm:spPr/>
    </dgm:pt>
    <dgm:pt modelId="{AAD21358-4B31-F04F-BD9B-5A82B9FFB66F}" type="pres">
      <dgm:prSet presAssocID="{8308DC66-66F4-394A-9951-4FB1E33A9EE7}" presName="sibSpaceTwo" presStyleCnt="0"/>
      <dgm:spPr/>
    </dgm:pt>
    <dgm:pt modelId="{EA7E8FFE-0C94-3547-A497-854D28445D87}" type="pres">
      <dgm:prSet presAssocID="{32D1FED0-3115-F044-824E-F2291807C3E1}" presName="vertTwo" presStyleCnt="0"/>
      <dgm:spPr/>
    </dgm:pt>
    <dgm:pt modelId="{A0FA1498-7B45-A345-A7D5-741E61824B2A}" type="pres">
      <dgm:prSet presAssocID="{32D1FED0-3115-F044-824E-F2291807C3E1}" presName="txTwo" presStyleLbl="node2" presStyleIdx="2" presStyleCnt="4">
        <dgm:presLayoutVars>
          <dgm:chPref val="3"/>
        </dgm:presLayoutVars>
      </dgm:prSet>
      <dgm:spPr/>
    </dgm:pt>
    <dgm:pt modelId="{DCCC1583-969A-514C-AC3D-9F8D81FED987}" type="pres">
      <dgm:prSet presAssocID="{32D1FED0-3115-F044-824E-F2291807C3E1}" presName="horzTwo" presStyleCnt="0"/>
      <dgm:spPr/>
    </dgm:pt>
    <dgm:pt modelId="{7E85CC36-F6A8-7844-8057-8036CBCA9ECD}" type="pres">
      <dgm:prSet presAssocID="{D4909864-8557-3245-A6C0-87A6E6F0B5C2}" presName="sibSpaceTwo" presStyleCnt="0"/>
      <dgm:spPr/>
    </dgm:pt>
    <dgm:pt modelId="{4E3DF22F-E7C0-444E-BF75-5137A05266E2}" type="pres">
      <dgm:prSet presAssocID="{72CE62D7-1304-9649-A72B-F9526B92C644}" presName="vertTwo" presStyleCnt="0"/>
      <dgm:spPr/>
    </dgm:pt>
    <dgm:pt modelId="{F42B9444-B60E-0144-A684-1B776F3D4D86}" type="pres">
      <dgm:prSet presAssocID="{72CE62D7-1304-9649-A72B-F9526B92C644}" presName="txTwo" presStyleLbl="node2" presStyleIdx="3" presStyleCnt="4">
        <dgm:presLayoutVars>
          <dgm:chPref val="3"/>
        </dgm:presLayoutVars>
      </dgm:prSet>
      <dgm:spPr/>
    </dgm:pt>
    <dgm:pt modelId="{4742B68D-5380-FB44-87CD-46CDC7347CE8}" type="pres">
      <dgm:prSet presAssocID="{72CE62D7-1304-9649-A72B-F9526B92C644}" presName="horzTwo" presStyleCnt="0"/>
      <dgm:spPr/>
    </dgm:pt>
  </dgm:ptLst>
  <dgm:cxnLst>
    <dgm:cxn modelId="{1FD8DF15-B3D4-934E-965B-17F21EFAA328}" srcId="{72720720-300C-4540-A5C9-E1F163B2F29B}" destId="{6455954E-E75A-B84D-A6CF-11BB7410774C}" srcOrd="1" destOrd="0" parTransId="{1903425F-02F1-414B-8860-A8E38A506234}" sibTransId="{8308DC66-66F4-394A-9951-4FB1E33A9EE7}"/>
    <dgm:cxn modelId="{8C5DAC17-7625-7742-9306-6A442EA00292}" srcId="{72720720-300C-4540-A5C9-E1F163B2F29B}" destId="{805F9B48-1CD1-AA4E-9D6E-ABA140460305}" srcOrd="0" destOrd="0" parTransId="{843FBA0E-96D8-7544-BBA7-96E19796C573}" sibTransId="{0ADB034B-DDA9-3446-B2AC-C652D34E3D2C}"/>
    <dgm:cxn modelId="{0DB3EB28-9EE7-7E43-9C1E-F40A49B66553}" type="presOf" srcId="{32D1FED0-3115-F044-824E-F2291807C3E1}" destId="{A0FA1498-7B45-A345-A7D5-741E61824B2A}" srcOrd="0" destOrd="0" presId="urn:microsoft.com/office/officeart/2005/8/layout/hierarchy4"/>
    <dgm:cxn modelId="{8C277329-78F2-A84E-8BE6-BE5771DF78A3}" type="presOf" srcId="{DF8ABAE9-1006-A24F-A14C-E9D997F52A1A}" destId="{3492E5B4-15C3-8D40-88A6-43EC05A082E7}" srcOrd="0" destOrd="0" presId="urn:microsoft.com/office/officeart/2005/8/layout/hierarchy4"/>
    <dgm:cxn modelId="{6E871F2E-CC5F-C64B-819C-1A4DF9D1DDFE}" type="presOf" srcId="{6455954E-E75A-B84D-A6CF-11BB7410774C}" destId="{CD1FB188-FC21-BB4D-8DC1-0A4B68EDC03D}" srcOrd="0" destOrd="0" presId="urn:microsoft.com/office/officeart/2005/8/layout/hierarchy4"/>
    <dgm:cxn modelId="{2EAC5E6D-E12C-6F48-B002-F4AA1BA218E2}" type="presOf" srcId="{72720720-300C-4540-A5C9-E1F163B2F29B}" destId="{8EBC4EDE-886F-454D-BA57-24969C79A762}" srcOrd="0" destOrd="0" presId="urn:microsoft.com/office/officeart/2005/8/layout/hierarchy4"/>
    <dgm:cxn modelId="{EFF6A49F-F91E-9E47-8D10-BA302EB87785}" srcId="{72720720-300C-4540-A5C9-E1F163B2F29B}" destId="{72CE62D7-1304-9649-A72B-F9526B92C644}" srcOrd="3" destOrd="0" parTransId="{925A2BDB-C078-3246-B242-4640E7AC0DDD}" sibTransId="{43236F50-7446-B64B-B5A2-FC33ED5B70B5}"/>
    <dgm:cxn modelId="{693CC0A1-578D-A949-924F-56C376A6073E}" srcId="{72720720-300C-4540-A5C9-E1F163B2F29B}" destId="{32D1FED0-3115-F044-824E-F2291807C3E1}" srcOrd="2" destOrd="0" parTransId="{BB5E877F-71B5-3B4A-8AEC-30DFB74BAC5B}" sibTransId="{D4909864-8557-3245-A6C0-87A6E6F0B5C2}"/>
    <dgm:cxn modelId="{773FBBA8-618F-E542-8B09-5D15FD89B5E0}" type="presOf" srcId="{72CE62D7-1304-9649-A72B-F9526B92C644}" destId="{F42B9444-B60E-0144-A684-1B776F3D4D86}" srcOrd="0" destOrd="0" presId="urn:microsoft.com/office/officeart/2005/8/layout/hierarchy4"/>
    <dgm:cxn modelId="{C01832D8-D86D-4C4E-A9AC-75EFB57C2E10}" srcId="{DF8ABAE9-1006-A24F-A14C-E9D997F52A1A}" destId="{72720720-300C-4540-A5C9-E1F163B2F29B}" srcOrd="0" destOrd="0" parTransId="{AB693673-CE9B-B14F-AA90-54A5550AD205}" sibTransId="{470C2D54-A3FE-E948-A1A3-6992B168677E}"/>
    <dgm:cxn modelId="{A44855ED-4291-7D44-AC44-D9722B8088A5}" type="presOf" srcId="{805F9B48-1CD1-AA4E-9D6E-ABA140460305}" destId="{B52D9E45-999B-364F-AF02-8A1E912E004F}" srcOrd="0" destOrd="0" presId="urn:microsoft.com/office/officeart/2005/8/layout/hierarchy4"/>
    <dgm:cxn modelId="{2B543696-CEC0-4048-B16F-EA35EB0E42C3}" type="presParOf" srcId="{3492E5B4-15C3-8D40-88A6-43EC05A082E7}" destId="{1AE4CC57-C21B-7148-BF0D-66BC9398B287}" srcOrd="0" destOrd="0" presId="urn:microsoft.com/office/officeart/2005/8/layout/hierarchy4"/>
    <dgm:cxn modelId="{C0605CC9-4B3F-394C-AFAB-A2B3A4965D99}" type="presParOf" srcId="{1AE4CC57-C21B-7148-BF0D-66BC9398B287}" destId="{8EBC4EDE-886F-454D-BA57-24969C79A762}" srcOrd="0" destOrd="0" presId="urn:microsoft.com/office/officeart/2005/8/layout/hierarchy4"/>
    <dgm:cxn modelId="{037806E2-7161-9448-B9D1-CB8FC158EDB2}" type="presParOf" srcId="{1AE4CC57-C21B-7148-BF0D-66BC9398B287}" destId="{7ABA2F68-733E-0341-BB3B-AB7514783EF1}" srcOrd="1" destOrd="0" presId="urn:microsoft.com/office/officeart/2005/8/layout/hierarchy4"/>
    <dgm:cxn modelId="{50D668F7-D653-8146-AB95-242A62032094}" type="presParOf" srcId="{1AE4CC57-C21B-7148-BF0D-66BC9398B287}" destId="{E4ECC6A5-5E02-494E-98E7-3601F058A517}" srcOrd="2" destOrd="0" presId="urn:microsoft.com/office/officeart/2005/8/layout/hierarchy4"/>
    <dgm:cxn modelId="{4B6F8FCF-0016-514D-BD51-FBCA11F0DD23}" type="presParOf" srcId="{E4ECC6A5-5E02-494E-98E7-3601F058A517}" destId="{DFEF7A98-8E65-1F47-82DE-73CBC0DB8D5F}" srcOrd="0" destOrd="0" presId="urn:microsoft.com/office/officeart/2005/8/layout/hierarchy4"/>
    <dgm:cxn modelId="{681B0931-2C7D-3343-8C78-4A16244ABE78}" type="presParOf" srcId="{DFEF7A98-8E65-1F47-82DE-73CBC0DB8D5F}" destId="{B52D9E45-999B-364F-AF02-8A1E912E004F}" srcOrd="0" destOrd="0" presId="urn:microsoft.com/office/officeart/2005/8/layout/hierarchy4"/>
    <dgm:cxn modelId="{10FF5795-51BD-0D44-8A9F-C31FD36F8481}" type="presParOf" srcId="{DFEF7A98-8E65-1F47-82DE-73CBC0DB8D5F}" destId="{5D57E69E-CC6B-7348-9277-A63F7583E4F4}" srcOrd="1" destOrd="0" presId="urn:microsoft.com/office/officeart/2005/8/layout/hierarchy4"/>
    <dgm:cxn modelId="{8C4DA9CA-D03C-3A42-90D2-888AE61D209E}" type="presParOf" srcId="{E4ECC6A5-5E02-494E-98E7-3601F058A517}" destId="{5F89FC4A-4C61-7C4F-BFCC-3155F8D7E0F7}" srcOrd="1" destOrd="0" presId="urn:microsoft.com/office/officeart/2005/8/layout/hierarchy4"/>
    <dgm:cxn modelId="{8A218FE6-6AB9-614E-B487-F9E4F21D6703}" type="presParOf" srcId="{E4ECC6A5-5E02-494E-98E7-3601F058A517}" destId="{37F07FE2-0FDF-EA40-96B7-1B8C0D12CD33}" srcOrd="2" destOrd="0" presId="urn:microsoft.com/office/officeart/2005/8/layout/hierarchy4"/>
    <dgm:cxn modelId="{781562F2-FCFF-0148-B03A-23F3ACD3B0C0}" type="presParOf" srcId="{37F07FE2-0FDF-EA40-96B7-1B8C0D12CD33}" destId="{CD1FB188-FC21-BB4D-8DC1-0A4B68EDC03D}" srcOrd="0" destOrd="0" presId="urn:microsoft.com/office/officeart/2005/8/layout/hierarchy4"/>
    <dgm:cxn modelId="{93512D87-E338-0F4A-AB75-33ADF6C8F375}" type="presParOf" srcId="{37F07FE2-0FDF-EA40-96B7-1B8C0D12CD33}" destId="{35592D59-221A-1842-A794-AAC41FF309E2}" srcOrd="1" destOrd="0" presId="urn:microsoft.com/office/officeart/2005/8/layout/hierarchy4"/>
    <dgm:cxn modelId="{1BD7D1AF-8AF8-CD41-83FA-9ED41EE3ED3E}" type="presParOf" srcId="{E4ECC6A5-5E02-494E-98E7-3601F058A517}" destId="{AAD21358-4B31-F04F-BD9B-5A82B9FFB66F}" srcOrd="3" destOrd="0" presId="urn:microsoft.com/office/officeart/2005/8/layout/hierarchy4"/>
    <dgm:cxn modelId="{9D138FE8-95C3-FD41-81AB-167FB3F9B2F0}" type="presParOf" srcId="{E4ECC6A5-5E02-494E-98E7-3601F058A517}" destId="{EA7E8FFE-0C94-3547-A497-854D28445D87}" srcOrd="4" destOrd="0" presId="urn:microsoft.com/office/officeart/2005/8/layout/hierarchy4"/>
    <dgm:cxn modelId="{641F8160-C2D1-0B41-8D3B-D295372DD00F}" type="presParOf" srcId="{EA7E8FFE-0C94-3547-A497-854D28445D87}" destId="{A0FA1498-7B45-A345-A7D5-741E61824B2A}" srcOrd="0" destOrd="0" presId="urn:microsoft.com/office/officeart/2005/8/layout/hierarchy4"/>
    <dgm:cxn modelId="{829969AB-4CD7-C140-A697-CA7088919FC1}" type="presParOf" srcId="{EA7E8FFE-0C94-3547-A497-854D28445D87}" destId="{DCCC1583-969A-514C-AC3D-9F8D81FED987}" srcOrd="1" destOrd="0" presId="urn:microsoft.com/office/officeart/2005/8/layout/hierarchy4"/>
    <dgm:cxn modelId="{85F643C3-9D16-E04C-83EE-A4989F4062CD}" type="presParOf" srcId="{E4ECC6A5-5E02-494E-98E7-3601F058A517}" destId="{7E85CC36-F6A8-7844-8057-8036CBCA9ECD}" srcOrd="5" destOrd="0" presId="urn:microsoft.com/office/officeart/2005/8/layout/hierarchy4"/>
    <dgm:cxn modelId="{2B5AF010-8217-5446-A679-DC8B48AF055E}" type="presParOf" srcId="{E4ECC6A5-5E02-494E-98E7-3601F058A517}" destId="{4E3DF22F-E7C0-444E-BF75-5137A05266E2}" srcOrd="6" destOrd="0" presId="urn:microsoft.com/office/officeart/2005/8/layout/hierarchy4"/>
    <dgm:cxn modelId="{A4BCD99D-3B48-124E-8227-1F24A9FC035B}" type="presParOf" srcId="{4E3DF22F-E7C0-444E-BF75-5137A05266E2}" destId="{F42B9444-B60E-0144-A684-1B776F3D4D86}" srcOrd="0" destOrd="0" presId="urn:microsoft.com/office/officeart/2005/8/layout/hierarchy4"/>
    <dgm:cxn modelId="{ED4F3E9C-2CD2-1D4D-9D16-DA3071AB38FC}" type="presParOf" srcId="{4E3DF22F-E7C0-444E-BF75-5137A05266E2}" destId="{4742B68D-5380-FB44-87CD-46CDC7347CE8}"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C34FA69-B30B-DB42-AA6E-9125EAB419E6}" type="doc">
      <dgm:prSet loTypeId="urn:microsoft.com/office/officeart/2005/8/layout/process4" loCatId="list" qsTypeId="urn:microsoft.com/office/officeart/2005/8/quickstyle/3d1" qsCatId="3D" csTypeId="urn:microsoft.com/office/officeart/2005/8/colors/colorful1" csCatId="colorful"/>
      <dgm:spPr/>
      <dgm:t>
        <a:bodyPr/>
        <a:lstStyle/>
        <a:p>
          <a:endParaRPr lang="en-US"/>
        </a:p>
      </dgm:t>
    </dgm:pt>
    <dgm:pt modelId="{A10083DC-C97F-984D-A44E-397184FB5AB3}">
      <dgm:prSet/>
      <dgm:spPr/>
      <dgm:t>
        <a:bodyPr/>
        <a:lstStyle/>
        <a:p>
          <a:r>
            <a:rPr lang="en-US" dirty="0"/>
            <a:t>Whether the Put Away Fornicator Can Reconcile to Their Mate </a:t>
          </a:r>
        </a:p>
      </dgm:t>
    </dgm:pt>
    <dgm:pt modelId="{F504342E-2DB2-AE4D-ACD7-B4253C074E4D}" type="parTrans" cxnId="{DB112CCA-9279-1549-9D13-BE0DE3F7229F}">
      <dgm:prSet/>
      <dgm:spPr/>
      <dgm:t>
        <a:bodyPr/>
        <a:lstStyle/>
        <a:p>
          <a:endParaRPr lang="en-US"/>
        </a:p>
      </dgm:t>
    </dgm:pt>
    <dgm:pt modelId="{B9017305-2BCC-6F4D-B944-7E69DEB63AB2}" type="sibTrans" cxnId="{DB112CCA-9279-1549-9D13-BE0DE3F7229F}">
      <dgm:prSet/>
      <dgm:spPr/>
      <dgm:t>
        <a:bodyPr/>
        <a:lstStyle/>
        <a:p>
          <a:endParaRPr lang="en-US"/>
        </a:p>
      </dgm:t>
    </dgm:pt>
    <dgm:pt modelId="{23771A77-75F3-0A40-B265-F529DBEDEF04}">
      <dgm:prSet/>
      <dgm:spPr/>
      <dgm:t>
        <a:bodyPr/>
        <a:lstStyle/>
        <a:p>
          <a:r>
            <a:rPr lang="en-US" dirty="0"/>
            <a:t>The Rights of the Put Away After Their Mate Dies </a:t>
          </a:r>
        </a:p>
      </dgm:t>
    </dgm:pt>
    <dgm:pt modelId="{6E23B8C1-7916-5C4B-874B-BCC202641A6B}" type="parTrans" cxnId="{DD43586B-3EDC-8B43-B23B-FCC2381E696C}">
      <dgm:prSet/>
      <dgm:spPr/>
      <dgm:t>
        <a:bodyPr/>
        <a:lstStyle/>
        <a:p>
          <a:endParaRPr lang="en-US"/>
        </a:p>
      </dgm:t>
    </dgm:pt>
    <dgm:pt modelId="{ED6B4DB5-A4BB-8B43-94B1-1E371B0FFC76}" type="sibTrans" cxnId="{DD43586B-3EDC-8B43-B23B-FCC2381E696C}">
      <dgm:prSet/>
      <dgm:spPr/>
      <dgm:t>
        <a:bodyPr/>
        <a:lstStyle/>
        <a:p>
          <a:endParaRPr lang="en-US"/>
        </a:p>
      </dgm:t>
    </dgm:pt>
    <dgm:pt modelId="{F508E7C1-C7AC-1144-9C09-8B9FEB1CCD32}" type="pres">
      <dgm:prSet presAssocID="{1C34FA69-B30B-DB42-AA6E-9125EAB419E6}" presName="Name0" presStyleCnt="0">
        <dgm:presLayoutVars>
          <dgm:dir/>
          <dgm:animLvl val="lvl"/>
          <dgm:resizeHandles val="exact"/>
        </dgm:presLayoutVars>
      </dgm:prSet>
      <dgm:spPr/>
    </dgm:pt>
    <dgm:pt modelId="{B48ABF2A-3FA3-434B-BCDD-BE216DA9FBD3}" type="pres">
      <dgm:prSet presAssocID="{23771A77-75F3-0A40-B265-F529DBEDEF04}" presName="boxAndChildren" presStyleCnt="0"/>
      <dgm:spPr/>
    </dgm:pt>
    <dgm:pt modelId="{2143491D-281E-D14D-BAF8-7BEE1AB90167}" type="pres">
      <dgm:prSet presAssocID="{23771A77-75F3-0A40-B265-F529DBEDEF04}" presName="parentTextBox" presStyleLbl="node1" presStyleIdx="0" presStyleCnt="2"/>
      <dgm:spPr/>
    </dgm:pt>
    <dgm:pt modelId="{4D0D89A3-11D5-8149-B3D4-5D5A9A80BDF5}" type="pres">
      <dgm:prSet presAssocID="{B9017305-2BCC-6F4D-B944-7E69DEB63AB2}" presName="sp" presStyleCnt="0"/>
      <dgm:spPr/>
    </dgm:pt>
    <dgm:pt modelId="{6BA0666F-B377-6F4D-A374-95CBDA4582FD}" type="pres">
      <dgm:prSet presAssocID="{A10083DC-C97F-984D-A44E-397184FB5AB3}" presName="arrowAndChildren" presStyleCnt="0"/>
      <dgm:spPr/>
    </dgm:pt>
    <dgm:pt modelId="{8657790A-C175-2E42-B944-D9C40EBA8C2D}" type="pres">
      <dgm:prSet presAssocID="{A10083DC-C97F-984D-A44E-397184FB5AB3}" presName="parentTextArrow" presStyleLbl="node1" presStyleIdx="1" presStyleCnt="2"/>
      <dgm:spPr/>
    </dgm:pt>
  </dgm:ptLst>
  <dgm:cxnLst>
    <dgm:cxn modelId="{DD43586B-3EDC-8B43-B23B-FCC2381E696C}" srcId="{1C34FA69-B30B-DB42-AA6E-9125EAB419E6}" destId="{23771A77-75F3-0A40-B265-F529DBEDEF04}" srcOrd="1" destOrd="0" parTransId="{6E23B8C1-7916-5C4B-874B-BCC202641A6B}" sibTransId="{ED6B4DB5-A4BB-8B43-94B1-1E371B0FFC76}"/>
    <dgm:cxn modelId="{7683237B-02A8-CA40-AC14-C62A9840A207}" type="presOf" srcId="{1C34FA69-B30B-DB42-AA6E-9125EAB419E6}" destId="{F508E7C1-C7AC-1144-9C09-8B9FEB1CCD32}" srcOrd="0" destOrd="0" presId="urn:microsoft.com/office/officeart/2005/8/layout/process4"/>
    <dgm:cxn modelId="{04466A8D-BFC6-E04C-BEB6-372098843CCF}" type="presOf" srcId="{A10083DC-C97F-984D-A44E-397184FB5AB3}" destId="{8657790A-C175-2E42-B944-D9C40EBA8C2D}" srcOrd="0" destOrd="0" presId="urn:microsoft.com/office/officeart/2005/8/layout/process4"/>
    <dgm:cxn modelId="{DB112CCA-9279-1549-9D13-BE0DE3F7229F}" srcId="{1C34FA69-B30B-DB42-AA6E-9125EAB419E6}" destId="{A10083DC-C97F-984D-A44E-397184FB5AB3}" srcOrd="0" destOrd="0" parTransId="{F504342E-2DB2-AE4D-ACD7-B4253C074E4D}" sibTransId="{B9017305-2BCC-6F4D-B944-7E69DEB63AB2}"/>
    <dgm:cxn modelId="{95D6DCFE-7CC3-5D47-9C33-E3CB23CF0C9F}" type="presOf" srcId="{23771A77-75F3-0A40-B265-F529DBEDEF04}" destId="{2143491D-281E-D14D-BAF8-7BEE1AB90167}" srcOrd="0" destOrd="0" presId="urn:microsoft.com/office/officeart/2005/8/layout/process4"/>
    <dgm:cxn modelId="{B767E943-482D-764C-8F8C-8755ADA7238D}" type="presParOf" srcId="{F508E7C1-C7AC-1144-9C09-8B9FEB1CCD32}" destId="{B48ABF2A-3FA3-434B-BCDD-BE216DA9FBD3}" srcOrd="0" destOrd="0" presId="urn:microsoft.com/office/officeart/2005/8/layout/process4"/>
    <dgm:cxn modelId="{4F95391C-F11E-1A4E-A3A4-5C3CB1108D58}" type="presParOf" srcId="{B48ABF2A-3FA3-434B-BCDD-BE216DA9FBD3}" destId="{2143491D-281E-D14D-BAF8-7BEE1AB90167}" srcOrd="0" destOrd="0" presId="urn:microsoft.com/office/officeart/2005/8/layout/process4"/>
    <dgm:cxn modelId="{539182D4-3E02-E848-A802-8EDD395A1570}" type="presParOf" srcId="{F508E7C1-C7AC-1144-9C09-8B9FEB1CCD32}" destId="{4D0D89A3-11D5-8149-B3D4-5D5A9A80BDF5}" srcOrd="1" destOrd="0" presId="urn:microsoft.com/office/officeart/2005/8/layout/process4"/>
    <dgm:cxn modelId="{19928833-F4E1-6143-8D31-6249DA62395B}" type="presParOf" srcId="{F508E7C1-C7AC-1144-9C09-8B9FEB1CCD32}" destId="{6BA0666F-B377-6F4D-A374-95CBDA4582FD}" srcOrd="2" destOrd="0" presId="urn:microsoft.com/office/officeart/2005/8/layout/process4"/>
    <dgm:cxn modelId="{2A481A76-7E64-6541-A181-2D1AB3744AF8}" type="presParOf" srcId="{6BA0666F-B377-6F4D-A374-95CBDA4582FD}" destId="{8657790A-C175-2E42-B944-D9C40EBA8C2D}"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B22610A-7986-D147-B2FE-AAC5B5BCB924}" type="doc">
      <dgm:prSet loTypeId="urn:microsoft.com/office/officeart/2005/8/layout/hChevron3" loCatId="list" qsTypeId="urn:microsoft.com/office/officeart/2005/8/quickstyle/simple2" qsCatId="simple" csTypeId="urn:microsoft.com/office/officeart/2005/8/colors/colorful3" csCatId="colorful"/>
      <dgm:spPr/>
      <dgm:t>
        <a:bodyPr/>
        <a:lstStyle/>
        <a:p>
          <a:endParaRPr lang="en-US"/>
        </a:p>
      </dgm:t>
    </dgm:pt>
    <dgm:pt modelId="{A12A32C4-BD51-BD4A-AD86-44094312A011}">
      <dgm:prSet/>
      <dgm:spPr/>
      <dgm:t>
        <a:bodyPr/>
        <a:lstStyle/>
        <a:p>
          <a:r>
            <a:rPr lang="en-US" b="1" dirty="0"/>
            <a:t>Marriage is a relationship enters into by agreement and by compliance with civil law </a:t>
          </a:r>
          <a:endParaRPr lang="en-US" dirty="0"/>
        </a:p>
      </dgm:t>
    </dgm:pt>
    <dgm:pt modelId="{583582FC-6DD6-FB42-8FA0-55B247A98CA1}" type="parTrans" cxnId="{1E8BFB34-89DF-074C-82B0-6588B7A8E8A3}">
      <dgm:prSet/>
      <dgm:spPr/>
      <dgm:t>
        <a:bodyPr/>
        <a:lstStyle/>
        <a:p>
          <a:endParaRPr lang="en-US"/>
        </a:p>
      </dgm:t>
    </dgm:pt>
    <dgm:pt modelId="{25567A03-357B-0043-BAF7-0DCBA86F3591}" type="sibTrans" cxnId="{1E8BFB34-89DF-074C-82B0-6588B7A8E8A3}">
      <dgm:prSet/>
      <dgm:spPr/>
      <dgm:t>
        <a:bodyPr/>
        <a:lstStyle/>
        <a:p>
          <a:endParaRPr lang="en-US"/>
        </a:p>
      </dgm:t>
    </dgm:pt>
    <dgm:pt modelId="{64321534-110C-D540-8C65-1F250FD9A1D7}">
      <dgm:prSet/>
      <dgm:spPr/>
      <dgm:t>
        <a:bodyPr/>
        <a:lstStyle/>
        <a:p>
          <a:r>
            <a:rPr lang="en-US" b="1" dirty="0"/>
            <a:t>Bond – covenant with God that joins one to his mate (Matthew 19:6).  </a:t>
          </a:r>
          <a:endParaRPr lang="en-US" dirty="0"/>
        </a:p>
      </dgm:t>
    </dgm:pt>
    <dgm:pt modelId="{24FA2074-EB2C-2448-835B-54AAA2BE36E6}" type="parTrans" cxnId="{72B49D65-9F82-9844-8B60-D30A5F8366E3}">
      <dgm:prSet/>
      <dgm:spPr/>
      <dgm:t>
        <a:bodyPr/>
        <a:lstStyle/>
        <a:p>
          <a:endParaRPr lang="en-US"/>
        </a:p>
      </dgm:t>
    </dgm:pt>
    <dgm:pt modelId="{974DD94A-2A4E-2844-A602-2FA6488C5D13}" type="sibTrans" cxnId="{72B49D65-9F82-9844-8B60-D30A5F8366E3}">
      <dgm:prSet/>
      <dgm:spPr/>
      <dgm:t>
        <a:bodyPr/>
        <a:lstStyle/>
        <a:p>
          <a:endParaRPr lang="en-US"/>
        </a:p>
      </dgm:t>
    </dgm:pt>
    <dgm:pt modelId="{FB696887-7A2C-7740-A811-2685D7745F6A}" type="pres">
      <dgm:prSet presAssocID="{AB22610A-7986-D147-B2FE-AAC5B5BCB924}" presName="Name0" presStyleCnt="0">
        <dgm:presLayoutVars>
          <dgm:dir/>
          <dgm:resizeHandles val="exact"/>
        </dgm:presLayoutVars>
      </dgm:prSet>
      <dgm:spPr/>
    </dgm:pt>
    <dgm:pt modelId="{B0E82D3B-7851-CE4C-9A68-C04F172F0CD8}" type="pres">
      <dgm:prSet presAssocID="{A12A32C4-BD51-BD4A-AD86-44094312A011}" presName="parTxOnly" presStyleLbl="node1" presStyleIdx="0" presStyleCnt="2">
        <dgm:presLayoutVars>
          <dgm:bulletEnabled val="1"/>
        </dgm:presLayoutVars>
      </dgm:prSet>
      <dgm:spPr/>
    </dgm:pt>
    <dgm:pt modelId="{A69BD2BB-0814-D54B-B657-04CD930CC534}" type="pres">
      <dgm:prSet presAssocID="{25567A03-357B-0043-BAF7-0DCBA86F3591}" presName="parSpace" presStyleCnt="0"/>
      <dgm:spPr/>
    </dgm:pt>
    <dgm:pt modelId="{2D4A8EBE-3B77-7A4E-87BA-59EF50790E83}" type="pres">
      <dgm:prSet presAssocID="{64321534-110C-D540-8C65-1F250FD9A1D7}" presName="parTxOnly" presStyleLbl="node1" presStyleIdx="1" presStyleCnt="2">
        <dgm:presLayoutVars>
          <dgm:bulletEnabled val="1"/>
        </dgm:presLayoutVars>
      </dgm:prSet>
      <dgm:spPr/>
    </dgm:pt>
  </dgm:ptLst>
  <dgm:cxnLst>
    <dgm:cxn modelId="{2FCCD231-E578-2346-949D-8040E5BAA26E}" type="presOf" srcId="{A12A32C4-BD51-BD4A-AD86-44094312A011}" destId="{B0E82D3B-7851-CE4C-9A68-C04F172F0CD8}" srcOrd="0" destOrd="0" presId="urn:microsoft.com/office/officeart/2005/8/layout/hChevron3"/>
    <dgm:cxn modelId="{1E8BFB34-89DF-074C-82B0-6588B7A8E8A3}" srcId="{AB22610A-7986-D147-B2FE-AAC5B5BCB924}" destId="{A12A32C4-BD51-BD4A-AD86-44094312A011}" srcOrd="0" destOrd="0" parTransId="{583582FC-6DD6-FB42-8FA0-55B247A98CA1}" sibTransId="{25567A03-357B-0043-BAF7-0DCBA86F3591}"/>
    <dgm:cxn modelId="{EB13AA4F-A450-4447-94AB-64595F520512}" type="presOf" srcId="{64321534-110C-D540-8C65-1F250FD9A1D7}" destId="{2D4A8EBE-3B77-7A4E-87BA-59EF50790E83}" srcOrd="0" destOrd="0" presId="urn:microsoft.com/office/officeart/2005/8/layout/hChevron3"/>
    <dgm:cxn modelId="{72B49D65-9F82-9844-8B60-D30A5F8366E3}" srcId="{AB22610A-7986-D147-B2FE-AAC5B5BCB924}" destId="{64321534-110C-D540-8C65-1F250FD9A1D7}" srcOrd="1" destOrd="0" parTransId="{24FA2074-EB2C-2448-835B-54AAA2BE36E6}" sibTransId="{974DD94A-2A4E-2844-A602-2FA6488C5D13}"/>
    <dgm:cxn modelId="{D1B341BB-8CB0-E247-8AE1-8CDB5E1FDC9C}" type="presOf" srcId="{AB22610A-7986-D147-B2FE-AAC5B5BCB924}" destId="{FB696887-7A2C-7740-A811-2685D7745F6A}" srcOrd="0" destOrd="0" presId="urn:microsoft.com/office/officeart/2005/8/layout/hChevron3"/>
    <dgm:cxn modelId="{DEF083B7-1D98-8344-8C34-C972D0F57F72}" type="presParOf" srcId="{FB696887-7A2C-7740-A811-2685D7745F6A}" destId="{B0E82D3B-7851-CE4C-9A68-C04F172F0CD8}" srcOrd="0" destOrd="0" presId="urn:microsoft.com/office/officeart/2005/8/layout/hChevron3"/>
    <dgm:cxn modelId="{7B641B45-7442-F04D-A863-1077ED39CCF1}" type="presParOf" srcId="{FB696887-7A2C-7740-A811-2685D7745F6A}" destId="{A69BD2BB-0814-D54B-B657-04CD930CC534}" srcOrd="1" destOrd="0" presId="urn:microsoft.com/office/officeart/2005/8/layout/hChevron3"/>
    <dgm:cxn modelId="{66BC488D-1BD3-3144-B516-BD691DACB555}" type="presParOf" srcId="{FB696887-7A2C-7740-A811-2685D7745F6A}" destId="{2D4A8EBE-3B77-7A4E-87BA-59EF50790E83}" srcOrd="2"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428A217-3F64-4788-9115-E759F9704B1B}"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en-US"/>
        </a:p>
      </dgm:t>
    </dgm:pt>
    <dgm:pt modelId="{8A5731D5-1426-4272-89A7-BF238BD48248}">
      <dgm:prSet/>
      <dgm:spPr/>
      <dgm:t>
        <a:bodyPr/>
        <a:lstStyle/>
        <a:p>
          <a:r>
            <a:rPr lang="en-US" dirty="0"/>
            <a:t>Those who have never been married – 1 Cor.7:2, 27-28</a:t>
          </a:r>
        </a:p>
      </dgm:t>
    </dgm:pt>
    <dgm:pt modelId="{F9BC19B9-BEEC-4B6D-8F18-1249A6BDB3C3}" type="parTrans" cxnId="{7C1EF61D-EF3D-41EF-84F7-9074CBD66788}">
      <dgm:prSet/>
      <dgm:spPr/>
      <dgm:t>
        <a:bodyPr/>
        <a:lstStyle/>
        <a:p>
          <a:endParaRPr lang="en-US"/>
        </a:p>
      </dgm:t>
    </dgm:pt>
    <dgm:pt modelId="{3B6C748D-B569-4E00-8826-DEA3C50A555E}" type="sibTrans" cxnId="{7C1EF61D-EF3D-41EF-84F7-9074CBD66788}">
      <dgm:prSet/>
      <dgm:spPr/>
      <dgm:t>
        <a:bodyPr/>
        <a:lstStyle/>
        <a:p>
          <a:endParaRPr lang="en-US"/>
        </a:p>
      </dgm:t>
    </dgm:pt>
    <dgm:pt modelId="{A9002BCB-9536-4D76-8090-347FF401295A}">
      <dgm:prSet/>
      <dgm:spPr/>
      <dgm:t>
        <a:bodyPr/>
        <a:lstStyle/>
        <a:p>
          <a:r>
            <a:rPr lang="en-US" dirty="0"/>
            <a:t>Those whose mate has died - Romans 7:2-3</a:t>
          </a:r>
        </a:p>
      </dgm:t>
    </dgm:pt>
    <dgm:pt modelId="{97CC18B6-FBAC-4B8F-BD51-9089D6E2BB20}" type="parTrans" cxnId="{7939D8FC-5D43-4846-A749-2EA6E2C36902}">
      <dgm:prSet/>
      <dgm:spPr/>
      <dgm:t>
        <a:bodyPr/>
        <a:lstStyle/>
        <a:p>
          <a:endParaRPr lang="en-US"/>
        </a:p>
      </dgm:t>
    </dgm:pt>
    <dgm:pt modelId="{2A5CA0F3-A92E-4B2B-8E57-9966123C77D7}" type="sibTrans" cxnId="{7939D8FC-5D43-4846-A749-2EA6E2C36902}">
      <dgm:prSet/>
      <dgm:spPr/>
      <dgm:t>
        <a:bodyPr/>
        <a:lstStyle/>
        <a:p>
          <a:endParaRPr lang="en-US"/>
        </a:p>
      </dgm:t>
    </dgm:pt>
    <dgm:pt modelId="{6A3F389C-5093-49DB-854B-CDA95320269D}">
      <dgm:prSet/>
      <dgm:spPr/>
      <dgm:t>
        <a:bodyPr/>
        <a:lstStyle/>
        <a:p>
          <a:r>
            <a:rPr lang="en-US"/>
            <a:t>Those reconciling - 1 Cor.7:11</a:t>
          </a:r>
        </a:p>
      </dgm:t>
    </dgm:pt>
    <dgm:pt modelId="{932D082B-838A-439A-91DE-5294AFA96DC4}" type="parTrans" cxnId="{4459048C-029F-43F6-8873-743902275926}">
      <dgm:prSet/>
      <dgm:spPr/>
      <dgm:t>
        <a:bodyPr/>
        <a:lstStyle/>
        <a:p>
          <a:endParaRPr lang="en-US"/>
        </a:p>
      </dgm:t>
    </dgm:pt>
    <dgm:pt modelId="{3FB330C2-9857-4AEB-A067-F725EC881D6A}" type="sibTrans" cxnId="{4459048C-029F-43F6-8873-743902275926}">
      <dgm:prSet/>
      <dgm:spPr/>
      <dgm:t>
        <a:bodyPr/>
        <a:lstStyle/>
        <a:p>
          <a:endParaRPr lang="en-US"/>
        </a:p>
      </dgm:t>
    </dgm:pt>
    <dgm:pt modelId="{33EC7551-30CA-4790-B8FB-4786BAA4C1FE}">
      <dgm:prSet/>
      <dgm:spPr/>
      <dgm:t>
        <a:bodyPr/>
        <a:lstStyle/>
        <a:p>
          <a:r>
            <a:rPr lang="en-US"/>
            <a:t>One who put away their mate for fornication - Matthew 19:9</a:t>
          </a:r>
        </a:p>
      </dgm:t>
    </dgm:pt>
    <dgm:pt modelId="{17F16418-CD88-4F86-BB6F-29218E71C9D8}" type="parTrans" cxnId="{A591DC07-7470-4466-A07C-C69BDF34BF85}">
      <dgm:prSet/>
      <dgm:spPr/>
      <dgm:t>
        <a:bodyPr/>
        <a:lstStyle/>
        <a:p>
          <a:endParaRPr lang="en-US"/>
        </a:p>
      </dgm:t>
    </dgm:pt>
    <dgm:pt modelId="{A598B9C3-BB75-4ADF-B469-08C521B7462A}" type="sibTrans" cxnId="{A591DC07-7470-4466-A07C-C69BDF34BF85}">
      <dgm:prSet/>
      <dgm:spPr/>
      <dgm:t>
        <a:bodyPr/>
        <a:lstStyle/>
        <a:p>
          <a:endParaRPr lang="en-US"/>
        </a:p>
      </dgm:t>
    </dgm:pt>
    <dgm:pt modelId="{2EA61DEE-A3F5-3A4D-9DBA-9A40E13CB0CE}" type="pres">
      <dgm:prSet presAssocID="{2428A217-3F64-4788-9115-E759F9704B1B}" presName="linear" presStyleCnt="0">
        <dgm:presLayoutVars>
          <dgm:animLvl val="lvl"/>
          <dgm:resizeHandles val="exact"/>
        </dgm:presLayoutVars>
      </dgm:prSet>
      <dgm:spPr/>
    </dgm:pt>
    <dgm:pt modelId="{C96F1D06-05E5-7A40-A578-0819FAF641DD}" type="pres">
      <dgm:prSet presAssocID="{8A5731D5-1426-4272-89A7-BF238BD48248}" presName="parentText" presStyleLbl="node1" presStyleIdx="0" presStyleCnt="4">
        <dgm:presLayoutVars>
          <dgm:chMax val="0"/>
          <dgm:bulletEnabled val="1"/>
        </dgm:presLayoutVars>
      </dgm:prSet>
      <dgm:spPr/>
    </dgm:pt>
    <dgm:pt modelId="{B3CA4E84-4552-4843-BF12-E25D8E1FE09F}" type="pres">
      <dgm:prSet presAssocID="{3B6C748D-B569-4E00-8826-DEA3C50A555E}" presName="spacer" presStyleCnt="0"/>
      <dgm:spPr/>
    </dgm:pt>
    <dgm:pt modelId="{493F39AA-2F8C-294B-9011-78778823C783}" type="pres">
      <dgm:prSet presAssocID="{A9002BCB-9536-4D76-8090-347FF401295A}" presName="parentText" presStyleLbl="node1" presStyleIdx="1" presStyleCnt="4">
        <dgm:presLayoutVars>
          <dgm:chMax val="0"/>
          <dgm:bulletEnabled val="1"/>
        </dgm:presLayoutVars>
      </dgm:prSet>
      <dgm:spPr/>
    </dgm:pt>
    <dgm:pt modelId="{ABD5DE5D-B5E6-324E-A9D9-66E388D2F75C}" type="pres">
      <dgm:prSet presAssocID="{2A5CA0F3-A92E-4B2B-8E57-9966123C77D7}" presName="spacer" presStyleCnt="0"/>
      <dgm:spPr/>
    </dgm:pt>
    <dgm:pt modelId="{6ECD7B1F-4710-104E-9A8D-47D514953C79}" type="pres">
      <dgm:prSet presAssocID="{6A3F389C-5093-49DB-854B-CDA95320269D}" presName="parentText" presStyleLbl="node1" presStyleIdx="2" presStyleCnt="4">
        <dgm:presLayoutVars>
          <dgm:chMax val="0"/>
          <dgm:bulletEnabled val="1"/>
        </dgm:presLayoutVars>
      </dgm:prSet>
      <dgm:spPr/>
    </dgm:pt>
    <dgm:pt modelId="{C75B2B66-6B91-5A47-AFA7-369C31B568C9}" type="pres">
      <dgm:prSet presAssocID="{3FB330C2-9857-4AEB-A067-F725EC881D6A}" presName="spacer" presStyleCnt="0"/>
      <dgm:spPr/>
    </dgm:pt>
    <dgm:pt modelId="{9A17D37A-1C97-9F4A-AA6D-549240C7EC4E}" type="pres">
      <dgm:prSet presAssocID="{33EC7551-30CA-4790-B8FB-4786BAA4C1FE}" presName="parentText" presStyleLbl="node1" presStyleIdx="3" presStyleCnt="4">
        <dgm:presLayoutVars>
          <dgm:chMax val="0"/>
          <dgm:bulletEnabled val="1"/>
        </dgm:presLayoutVars>
      </dgm:prSet>
      <dgm:spPr/>
    </dgm:pt>
  </dgm:ptLst>
  <dgm:cxnLst>
    <dgm:cxn modelId="{A591DC07-7470-4466-A07C-C69BDF34BF85}" srcId="{2428A217-3F64-4788-9115-E759F9704B1B}" destId="{33EC7551-30CA-4790-B8FB-4786BAA4C1FE}" srcOrd="3" destOrd="0" parTransId="{17F16418-CD88-4F86-BB6F-29218E71C9D8}" sibTransId="{A598B9C3-BB75-4ADF-B469-08C521B7462A}"/>
    <dgm:cxn modelId="{7C1EF61D-EF3D-41EF-84F7-9074CBD66788}" srcId="{2428A217-3F64-4788-9115-E759F9704B1B}" destId="{8A5731D5-1426-4272-89A7-BF238BD48248}" srcOrd="0" destOrd="0" parTransId="{F9BC19B9-BEEC-4B6D-8F18-1249A6BDB3C3}" sibTransId="{3B6C748D-B569-4E00-8826-DEA3C50A555E}"/>
    <dgm:cxn modelId="{6B96AF4C-00A4-994B-B856-0C73F8286546}" type="presOf" srcId="{8A5731D5-1426-4272-89A7-BF238BD48248}" destId="{C96F1D06-05E5-7A40-A578-0819FAF641DD}" srcOrd="0" destOrd="0" presId="urn:microsoft.com/office/officeart/2005/8/layout/vList2"/>
    <dgm:cxn modelId="{2718774D-51AD-DF42-B763-EB9E7BB6DE58}" type="presOf" srcId="{2428A217-3F64-4788-9115-E759F9704B1B}" destId="{2EA61DEE-A3F5-3A4D-9DBA-9A40E13CB0CE}" srcOrd="0" destOrd="0" presId="urn:microsoft.com/office/officeart/2005/8/layout/vList2"/>
    <dgm:cxn modelId="{E7A61176-DDD1-8447-B576-EABFD6369B28}" type="presOf" srcId="{A9002BCB-9536-4D76-8090-347FF401295A}" destId="{493F39AA-2F8C-294B-9011-78778823C783}" srcOrd="0" destOrd="0" presId="urn:microsoft.com/office/officeart/2005/8/layout/vList2"/>
    <dgm:cxn modelId="{CFCB4D7F-24AC-0441-90F0-50030EC28CDB}" type="presOf" srcId="{6A3F389C-5093-49DB-854B-CDA95320269D}" destId="{6ECD7B1F-4710-104E-9A8D-47D514953C79}" srcOrd="0" destOrd="0" presId="urn:microsoft.com/office/officeart/2005/8/layout/vList2"/>
    <dgm:cxn modelId="{4459048C-029F-43F6-8873-743902275926}" srcId="{2428A217-3F64-4788-9115-E759F9704B1B}" destId="{6A3F389C-5093-49DB-854B-CDA95320269D}" srcOrd="2" destOrd="0" parTransId="{932D082B-838A-439A-91DE-5294AFA96DC4}" sibTransId="{3FB330C2-9857-4AEB-A067-F725EC881D6A}"/>
    <dgm:cxn modelId="{CB78FE94-A375-C843-AEC6-535DF97F6D29}" type="presOf" srcId="{33EC7551-30CA-4790-B8FB-4786BAA4C1FE}" destId="{9A17D37A-1C97-9F4A-AA6D-549240C7EC4E}" srcOrd="0" destOrd="0" presId="urn:microsoft.com/office/officeart/2005/8/layout/vList2"/>
    <dgm:cxn modelId="{7939D8FC-5D43-4846-A749-2EA6E2C36902}" srcId="{2428A217-3F64-4788-9115-E759F9704B1B}" destId="{A9002BCB-9536-4D76-8090-347FF401295A}" srcOrd="1" destOrd="0" parTransId="{97CC18B6-FBAC-4B8F-BD51-9089D6E2BB20}" sibTransId="{2A5CA0F3-A92E-4B2B-8E57-9966123C77D7}"/>
    <dgm:cxn modelId="{D0B67AF2-5B08-3F4D-8C69-8CE6F65059C9}" type="presParOf" srcId="{2EA61DEE-A3F5-3A4D-9DBA-9A40E13CB0CE}" destId="{C96F1D06-05E5-7A40-A578-0819FAF641DD}" srcOrd="0" destOrd="0" presId="urn:microsoft.com/office/officeart/2005/8/layout/vList2"/>
    <dgm:cxn modelId="{825B25CD-D5CF-4048-89C7-F61E2D9B1F6F}" type="presParOf" srcId="{2EA61DEE-A3F5-3A4D-9DBA-9A40E13CB0CE}" destId="{B3CA4E84-4552-4843-BF12-E25D8E1FE09F}" srcOrd="1" destOrd="0" presId="urn:microsoft.com/office/officeart/2005/8/layout/vList2"/>
    <dgm:cxn modelId="{397C35A4-3962-BF49-B907-3F0CEDCE41F9}" type="presParOf" srcId="{2EA61DEE-A3F5-3A4D-9DBA-9A40E13CB0CE}" destId="{493F39AA-2F8C-294B-9011-78778823C783}" srcOrd="2" destOrd="0" presId="urn:microsoft.com/office/officeart/2005/8/layout/vList2"/>
    <dgm:cxn modelId="{82FB3F16-9E83-5941-8079-9A69B1293A23}" type="presParOf" srcId="{2EA61DEE-A3F5-3A4D-9DBA-9A40E13CB0CE}" destId="{ABD5DE5D-B5E6-324E-A9D9-66E388D2F75C}" srcOrd="3" destOrd="0" presId="urn:microsoft.com/office/officeart/2005/8/layout/vList2"/>
    <dgm:cxn modelId="{96524C87-3BEB-7A4D-9F41-04953C42EFDB}" type="presParOf" srcId="{2EA61DEE-A3F5-3A4D-9DBA-9A40E13CB0CE}" destId="{6ECD7B1F-4710-104E-9A8D-47D514953C79}" srcOrd="4" destOrd="0" presId="urn:microsoft.com/office/officeart/2005/8/layout/vList2"/>
    <dgm:cxn modelId="{E1A42668-1C2B-834A-AAC3-43D3D13D5BFE}" type="presParOf" srcId="{2EA61DEE-A3F5-3A4D-9DBA-9A40E13CB0CE}" destId="{C75B2B66-6B91-5A47-AFA7-369C31B568C9}" srcOrd="5" destOrd="0" presId="urn:microsoft.com/office/officeart/2005/8/layout/vList2"/>
    <dgm:cxn modelId="{1BB3BC8A-D561-5947-8B10-7C83A01EBAF7}" type="presParOf" srcId="{2EA61DEE-A3F5-3A4D-9DBA-9A40E13CB0CE}" destId="{9A17D37A-1C97-9F4A-AA6D-549240C7EC4E}"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DF9502-2DC0-954C-B05D-07DCBB5770E3}">
      <dsp:nvSpPr>
        <dsp:cNvPr id="0" name=""/>
        <dsp:cNvSpPr/>
      </dsp:nvSpPr>
      <dsp:spPr>
        <a:xfrm>
          <a:off x="0" y="197856"/>
          <a:ext cx="5098256" cy="1670759"/>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US" sz="4200" kern="1200" dirty="0"/>
            <a:t>Focus of the Position is the Guilty Party</a:t>
          </a:r>
        </a:p>
      </dsp:txBody>
      <dsp:txXfrm>
        <a:off x="81560" y="279416"/>
        <a:ext cx="4935136" cy="1507639"/>
      </dsp:txXfrm>
    </dsp:sp>
    <dsp:sp modelId="{9C4107E9-D382-9F45-A4E6-75D8A08F2E50}">
      <dsp:nvSpPr>
        <dsp:cNvPr id="0" name=""/>
        <dsp:cNvSpPr/>
      </dsp:nvSpPr>
      <dsp:spPr>
        <a:xfrm>
          <a:off x="0" y="1989576"/>
          <a:ext cx="5098256" cy="1670759"/>
        </a:xfrm>
        <a:prstGeom prst="roundRect">
          <a:avLst/>
        </a:prstGeom>
        <a:solidFill>
          <a:schemeClr val="accent4">
            <a:hueOff val="-10067791"/>
            <a:satOff val="-209"/>
            <a:lumOff val="352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US" sz="4200" kern="1200"/>
            <a:t>Guilty – One Guilty of Sin of Adultery</a:t>
          </a:r>
        </a:p>
      </dsp:txBody>
      <dsp:txXfrm>
        <a:off x="81560" y="2071136"/>
        <a:ext cx="4935136" cy="1507639"/>
      </dsp:txXfrm>
    </dsp:sp>
    <dsp:sp modelId="{06BD69B8-182E-BB4D-88CC-2F371B8964AE}">
      <dsp:nvSpPr>
        <dsp:cNvPr id="0" name=""/>
        <dsp:cNvSpPr/>
      </dsp:nvSpPr>
      <dsp:spPr>
        <a:xfrm>
          <a:off x="0" y="3781296"/>
          <a:ext cx="5098256" cy="1670759"/>
        </a:xfrm>
        <a:prstGeom prst="roundRect">
          <a:avLst/>
        </a:prstGeom>
        <a:solidFill>
          <a:schemeClr val="accent4">
            <a:hueOff val="-20135581"/>
            <a:satOff val="-418"/>
            <a:lumOff val="705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US" sz="4200" kern="1200"/>
            <a:t>Innocent – The party not guilty of adultery</a:t>
          </a:r>
        </a:p>
      </dsp:txBody>
      <dsp:txXfrm>
        <a:off x="81560" y="3862856"/>
        <a:ext cx="4935136" cy="15076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BC4EDE-886F-454D-BA57-24969C79A762}">
      <dsp:nvSpPr>
        <dsp:cNvPr id="0" name=""/>
        <dsp:cNvSpPr/>
      </dsp:nvSpPr>
      <dsp:spPr>
        <a:xfrm>
          <a:off x="1219" y="1059"/>
          <a:ext cx="7541361" cy="1779445"/>
        </a:xfrm>
        <a:prstGeom prst="roundRect">
          <a:avLst>
            <a:gd name="adj" fmla="val 10000"/>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kern="1200"/>
            <a:t>One Free-Both Free</a:t>
          </a:r>
        </a:p>
      </dsp:txBody>
      <dsp:txXfrm>
        <a:off x="53337" y="53177"/>
        <a:ext cx="7437125" cy="1675209"/>
      </dsp:txXfrm>
    </dsp:sp>
    <dsp:sp modelId="{B52D9E45-999B-364F-AF02-8A1E912E004F}">
      <dsp:nvSpPr>
        <dsp:cNvPr id="0" name=""/>
        <dsp:cNvSpPr/>
      </dsp:nvSpPr>
      <dsp:spPr>
        <a:xfrm>
          <a:off x="1219" y="1980386"/>
          <a:ext cx="1773603" cy="1779445"/>
        </a:xfrm>
        <a:prstGeom prst="roundRect">
          <a:avLst>
            <a:gd name="adj" fmla="val 10000"/>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Exception Phrase Modifies Both the One Who Puts Away and the Put Away</a:t>
          </a:r>
        </a:p>
      </dsp:txBody>
      <dsp:txXfrm>
        <a:off x="53166" y="2032333"/>
        <a:ext cx="1669709" cy="1675551"/>
      </dsp:txXfrm>
    </dsp:sp>
    <dsp:sp modelId="{CD1FB188-FC21-BB4D-8DC1-0A4B68EDC03D}">
      <dsp:nvSpPr>
        <dsp:cNvPr id="0" name=""/>
        <dsp:cNvSpPr/>
      </dsp:nvSpPr>
      <dsp:spPr>
        <a:xfrm>
          <a:off x="1923805" y="1980386"/>
          <a:ext cx="1773603" cy="1779445"/>
        </a:xfrm>
        <a:prstGeom prst="roundRect">
          <a:avLst>
            <a:gd name="adj" fmla="val 10000"/>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All Unmarried People have Right to Marry</a:t>
          </a:r>
        </a:p>
      </dsp:txBody>
      <dsp:txXfrm>
        <a:off x="1975752" y="2032333"/>
        <a:ext cx="1669709" cy="1675551"/>
      </dsp:txXfrm>
    </dsp:sp>
    <dsp:sp modelId="{A0FA1498-7B45-A345-A7D5-741E61824B2A}">
      <dsp:nvSpPr>
        <dsp:cNvPr id="0" name=""/>
        <dsp:cNvSpPr/>
      </dsp:nvSpPr>
      <dsp:spPr>
        <a:xfrm>
          <a:off x="3846391" y="1980386"/>
          <a:ext cx="1773603" cy="1779445"/>
        </a:xfrm>
        <a:prstGeom prst="roundRect">
          <a:avLst>
            <a:gd name="adj" fmla="val 10000"/>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Fornication Severs Marriage So No Longer Married – Can’t Commit Adultery</a:t>
          </a:r>
        </a:p>
      </dsp:txBody>
      <dsp:txXfrm>
        <a:off x="3898338" y="2032333"/>
        <a:ext cx="1669709" cy="1675551"/>
      </dsp:txXfrm>
    </dsp:sp>
    <dsp:sp modelId="{F42B9444-B60E-0144-A684-1B776F3D4D86}">
      <dsp:nvSpPr>
        <dsp:cNvPr id="0" name=""/>
        <dsp:cNvSpPr/>
      </dsp:nvSpPr>
      <dsp:spPr>
        <a:xfrm>
          <a:off x="5768977" y="1980386"/>
          <a:ext cx="1773603" cy="1779445"/>
        </a:xfrm>
        <a:prstGeom prst="roundRect">
          <a:avLst>
            <a:gd name="adj" fmla="val 10000"/>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Adultery is Act of Remarriage Not Continued Relationship</a:t>
          </a:r>
        </a:p>
      </dsp:txBody>
      <dsp:txXfrm>
        <a:off x="5820924" y="2032333"/>
        <a:ext cx="1669709" cy="167555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43491D-281E-D14D-BAF8-7BEE1AB90167}">
      <dsp:nvSpPr>
        <dsp:cNvPr id="0" name=""/>
        <dsp:cNvSpPr/>
      </dsp:nvSpPr>
      <dsp:spPr>
        <a:xfrm>
          <a:off x="0" y="2269896"/>
          <a:ext cx="7543800" cy="1489298"/>
        </a:xfrm>
        <a:prstGeom prst="rect">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48920" tIns="248920" rIns="248920" bIns="248920" numCol="1" spcCol="1270" anchor="ctr" anchorCtr="0">
          <a:noAutofit/>
        </a:bodyPr>
        <a:lstStyle/>
        <a:p>
          <a:pPr marL="0" lvl="0" indent="0" algn="ctr" defTabSz="1555750">
            <a:lnSpc>
              <a:spcPct val="90000"/>
            </a:lnSpc>
            <a:spcBef>
              <a:spcPct val="0"/>
            </a:spcBef>
            <a:spcAft>
              <a:spcPct val="35000"/>
            </a:spcAft>
            <a:buNone/>
          </a:pPr>
          <a:r>
            <a:rPr lang="en-US" sz="3500" kern="1200" dirty="0"/>
            <a:t>The Rights of the Put Away After Their Mate Dies </a:t>
          </a:r>
        </a:p>
      </dsp:txBody>
      <dsp:txXfrm>
        <a:off x="0" y="2269896"/>
        <a:ext cx="7543800" cy="1489298"/>
      </dsp:txXfrm>
    </dsp:sp>
    <dsp:sp modelId="{8657790A-C175-2E42-B944-D9C40EBA8C2D}">
      <dsp:nvSpPr>
        <dsp:cNvPr id="0" name=""/>
        <dsp:cNvSpPr/>
      </dsp:nvSpPr>
      <dsp:spPr>
        <a:xfrm rot="10800000">
          <a:off x="0" y="1695"/>
          <a:ext cx="7543800" cy="2290540"/>
        </a:xfrm>
        <a:prstGeom prst="upArrowCallout">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48920" tIns="248920" rIns="248920" bIns="248920" numCol="1" spcCol="1270" anchor="ctr" anchorCtr="0">
          <a:noAutofit/>
        </a:bodyPr>
        <a:lstStyle/>
        <a:p>
          <a:pPr marL="0" lvl="0" indent="0" algn="ctr" defTabSz="1555750">
            <a:lnSpc>
              <a:spcPct val="90000"/>
            </a:lnSpc>
            <a:spcBef>
              <a:spcPct val="0"/>
            </a:spcBef>
            <a:spcAft>
              <a:spcPct val="35000"/>
            </a:spcAft>
            <a:buNone/>
          </a:pPr>
          <a:r>
            <a:rPr lang="en-US" sz="3500" kern="1200" dirty="0"/>
            <a:t>Whether the Put Away Fornicator Can Reconcile to Their Mate </a:t>
          </a:r>
        </a:p>
      </dsp:txBody>
      <dsp:txXfrm rot="10800000">
        <a:off x="0" y="1695"/>
        <a:ext cx="7543800" cy="148832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E82D3B-7851-CE4C-9A68-C04F172F0CD8}">
      <dsp:nvSpPr>
        <dsp:cNvPr id="0" name=""/>
        <dsp:cNvSpPr/>
      </dsp:nvSpPr>
      <dsp:spPr>
        <a:xfrm>
          <a:off x="7038" y="2372423"/>
          <a:ext cx="4997133" cy="1998853"/>
        </a:xfrm>
        <a:prstGeom prst="homePlat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49352" tIns="74676" rIns="37338" bIns="74676" numCol="1" spcCol="1270" anchor="ctr" anchorCtr="0">
          <a:noAutofit/>
        </a:bodyPr>
        <a:lstStyle/>
        <a:p>
          <a:pPr marL="0" lvl="0" indent="0" algn="ctr" defTabSz="1244600">
            <a:lnSpc>
              <a:spcPct val="90000"/>
            </a:lnSpc>
            <a:spcBef>
              <a:spcPct val="0"/>
            </a:spcBef>
            <a:spcAft>
              <a:spcPct val="35000"/>
            </a:spcAft>
            <a:buNone/>
          </a:pPr>
          <a:r>
            <a:rPr lang="en-US" sz="2800" b="1" kern="1200" dirty="0"/>
            <a:t>Marriage is a relationship enters into by agreement and by compliance with civil law </a:t>
          </a:r>
          <a:endParaRPr lang="en-US" sz="2800" kern="1200" dirty="0"/>
        </a:p>
      </dsp:txBody>
      <dsp:txXfrm>
        <a:off x="7038" y="2372423"/>
        <a:ext cx="4497420" cy="1998853"/>
      </dsp:txXfrm>
    </dsp:sp>
    <dsp:sp modelId="{2D4A8EBE-3B77-7A4E-87BA-59EF50790E83}">
      <dsp:nvSpPr>
        <dsp:cNvPr id="0" name=""/>
        <dsp:cNvSpPr/>
      </dsp:nvSpPr>
      <dsp:spPr>
        <a:xfrm>
          <a:off x="4004745" y="2372423"/>
          <a:ext cx="4997133" cy="1998853"/>
        </a:xfrm>
        <a:prstGeom prst="chevron">
          <a:avLst/>
        </a:prstGeom>
        <a:solidFill>
          <a:schemeClr val="accent3">
            <a:hueOff val="7688200"/>
            <a:satOff val="418"/>
            <a:lumOff val="-7058"/>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12014" tIns="74676" rIns="37338" bIns="74676" numCol="1" spcCol="1270" anchor="ctr" anchorCtr="0">
          <a:noAutofit/>
        </a:bodyPr>
        <a:lstStyle/>
        <a:p>
          <a:pPr marL="0" lvl="0" indent="0" algn="ctr" defTabSz="1244600">
            <a:lnSpc>
              <a:spcPct val="90000"/>
            </a:lnSpc>
            <a:spcBef>
              <a:spcPct val="0"/>
            </a:spcBef>
            <a:spcAft>
              <a:spcPct val="35000"/>
            </a:spcAft>
            <a:buNone/>
          </a:pPr>
          <a:r>
            <a:rPr lang="en-US" sz="2800" b="1" kern="1200" dirty="0"/>
            <a:t>Bond – covenant with God that joins one to his mate (Matthew 19:6).  </a:t>
          </a:r>
          <a:endParaRPr lang="en-US" sz="2800" kern="1200" dirty="0"/>
        </a:p>
      </dsp:txBody>
      <dsp:txXfrm>
        <a:off x="5004172" y="2372423"/>
        <a:ext cx="2998280" cy="199885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6F1D06-05E5-7A40-A578-0819FAF641DD}">
      <dsp:nvSpPr>
        <dsp:cNvPr id="0" name=""/>
        <dsp:cNvSpPr/>
      </dsp:nvSpPr>
      <dsp:spPr>
        <a:xfrm>
          <a:off x="0" y="308555"/>
          <a:ext cx="5098256" cy="1193400"/>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Those who have never been married – 1 Cor.7:2, 27-28</a:t>
          </a:r>
        </a:p>
      </dsp:txBody>
      <dsp:txXfrm>
        <a:off x="58257" y="366812"/>
        <a:ext cx="4981742" cy="1076886"/>
      </dsp:txXfrm>
    </dsp:sp>
    <dsp:sp modelId="{493F39AA-2F8C-294B-9011-78778823C783}">
      <dsp:nvSpPr>
        <dsp:cNvPr id="0" name=""/>
        <dsp:cNvSpPr/>
      </dsp:nvSpPr>
      <dsp:spPr>
        <a:xfrm>
          <a:off x="0" y="1588355"/>
          <a:ext cx="5098256" cy="1193400"/>
        </a:xfrm>
        <a:prstGeom prst="roundRect">
          <a:avLst/>
        </a:prstGeom>
        <a:solidFill>
          <a:schemeClr val="accent4">
            <a:hueOff val="-6711861"/>
            <a:satOff val="-139"/>
            <a:lumOff val="235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Those whose mate has died - Romans 7:2-3</a:t>
          </a:r>
        </a:p>
      </dsp:txBody>
      <dsp:txXfrm>
        <a:off x="58257" y="1646612"/>
        <a:ext cx="4981742" cy="1076886"/>
      </dsp:txXfrm>
    </dsp:sp>
    <dsp:sp modelId="{6ECD7B1F-4710-104E-9A8D-47D514953C79}">
      <dsp:nvSpPr>
        <dsp:cNvPr id="0" name=""/>
        <dsp:cNvSpPr/>
      </dsp:nvSpPr>
      <dsp:spPr>
        <a:xfrm>
          <a:off x="0" y="2868155"/>
          <a:ext cx="5098256" cy="1193400"/>
        </a:xfrm>
        <a:prstGeom prst="roundRect">
          <a:avLst/>
        </a:prstGeom>
        <a:solidFill>
          <a:schemeClr val="accent4">
            <a:hueOff val="-13423721"/>
            <a:satOff val="-279"/>
            <a:lumOff val="470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Those reconciling - 1 Cor.7:11</a:t>
          </a:r>
        </a:p>
      </dsp:txBody>
      <dsp:txXfrm>
        <a:off x="58257" y="2926412"/>
        <a:ext cx="4981742" cy="1076886"/>
      </dsp:txXfrm>
    </dsp:sp>
    <dsp:sp modelId="{9A17D37A-1C97-9F4A-AA6D-549240C7EC4E}">
      <dsp:nvSpPr>
        <dsp:cNvPr id="0" name=""/>
        <dsp:cNvSpPr/>
      </dsp:nvSpPr>
      <dsp:spPr>
        <a:xfrm>
          <a:off x="0" y="4147956"/>
          <a:ext cx="5098256" cy="1193400"/>
        </a:xfrm>
        <a:prstGeom prst="roundRect">
          <a:avLst/>
        </a:prstGeom>
        <a:solidFill>
          <a:schemeClr val="accent4">
            <a:hueOff val="-20135581"/>
            <a:satOff val="-418"/>
            <a:lumOff val="705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One who put away their mate for fornication - Matthew 19:9</a:t>
          </a:r>
        </a:p>
      </dsp:txBody>
      <dsp:txXfrm>
        <a:off x="58257" y="4206213"/>
        <a:ext cx="4981742" cy="107688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2382" y="6400800"/>
            <a:ext cx="9141619"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90000"/>
              </a:lnSpc>
              <a:defRPr sz="6000" spc="-38"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645152"/>
            <a:ext cx="7543800" cy="1143000"/>
          </a:xfrm>
        </p:spPr>
        <p:txBody>
          <a:bodyPr lIns="91440" rIns="91440">
            <a:normAutofit/>
          </a:bodyPr>
          <a:lstStyle>
            <a:lvl1pPr marL="0" indent="0" algn="l">
              <a:buNone/>
              <a:defRPr sz="1800" cap="all" spc="150" baseline="0">
                <a:solidFill>
                  <a:schemeClr val="tx1"/>
                </a:solidFill>
                <a:latin typeface="+mn-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905744" y="4474741"/>
            <a:ext cx="740664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10/7/19</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50426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10/7/19</a:t>
            </a:fld>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399982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2382" y="6400800"/>
            <a:ext cx="9141619"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10/7/19</a:t>
            </a:fld>
            <a:endParaRPr lang="en-US"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52843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10/7/19</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14923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2382" y="6400800"/>
            <a:ext cx="9141619"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90000"/>
              </a:lnSpc>
              <a:defRPr sz="6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663440"/>
            <a:ext cx="7543800" cy="1143000"/>
          </a:xfrm>
        </p:spPr>
        <p:txBody>
          <a:bodyPr lIns="91440" rIns="91440" anchor="t" anchorCtr="0">
            <a:normAutofit/>
          </a:bodyPr>
          <a:lstStyle>
            <a:lvl1pPr marL="0" indent="0">
              <a:buNone/>
              <a:defRPr sz="1800" cap="all" spc="150" baseline="0">
                <a:solidFill>
                  <a:schemeClr val="tx1"/>
                </a:solidFill>
                <a:latin typeface="+mn-lt"/>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905744" y="4485132"/>
            <a:ext cx="740664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10/7/19</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661541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2120900"/>
            <a:ext cx="3479802"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6958" y="2120900"/>
            <a:ext cx="3479802"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10/7/19</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51091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2057400"/>
            <a:ext cx="3479802" cy="736282"/>
          </a:xfrm>
        </p:spPr>
        <p:txBody>
          <a:bodyPr lIns="91440" rIns="91440" anchor="ctr">
            <a:normAutofit/>
          </a:bodyPr>
          <a:lstStyle>
            <a:lvl1pPr marL="0" indent="0">
              <a:buNone/>
              <a:defRPr sz="1500" b="0" cap="all" baseline="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22960" y="2958275"/>
            <a:ext cx="3479802"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6958" y="2057400"/>
            <a:ext cx="3479802" cy="736282"/>
          </a:xfrm>
        </p:spPr>
        <p:txBody>
          <a:bodyPr lIns="91440" rIns="91440" anchor="ctr">
            <a:normAutofit/>
          </a:bodyPr>
          <a:lstStyle>
            <a:lvl1pPr marL="0" indent="0">
              <a:buNone/>
              <a:defRPr sz="1500" b="0" cap="all" baseline="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86958" y="2958274"/>
            <a:ext cx="3479802"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10/7/19</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0267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10/7/19</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21550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2382" y="6400800"/>
            <a:ext cx="9141619"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10/7/19</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02958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2" y="0"/>
            <a:ext cx="3490722"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82600" y="786384"/>
            <a:ext cx="2638175" cy="2093975"/>
          </a:xfrm>
        </p:spPr>
        <p:txBody>
          <a:bodyPr anchor="b">
            <a:normAutofit/>
          </a:bodyPr>
          <a:lstStyle>
            <a:lvl1pPr>
              <a:lnSpc>
                <a:spcPct val="90000"/>
              </a:lnSpc>
              <a:defRPr sz="27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094238" y="812800"/>
            <a:ext cx="4446258"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82599" y="3043051"/>
            <a:ext cx="2638175" cy="3064505"/>
          </a:xfrm>
        </p:spPr>
        <p:txBody>
          <a:bodyPr lIns="91440" rIns="91440">
            <a:normAutofit/>
          </a:bodyPr>
          <a:lstStyle>
            <a:lvl1pPr marL="0" indent="0">
              <a:buNone/>
              <a:defRPr sz="135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a:xfrm>
            <a:off x="482598" y="6446521"/>
            <a:ext cx="2638176" cy="365125"/>
          </a:xfrm>
        </p:spPr>
        <p:txBody>
          <a:bodyPr/>
          <a:lstStyle>
            <a:lvl1pPr algn="l">
              <a:defRPr/>
            </a:lvl1pPr>
          </a:lstStyle>
          <a:p>
            <a:fld id="{92BEA474-078D-4E9B-9B14-09A87B19DC46}" type="datetime1">
              <a:rPr lang="en-US" smtClean="0"/>
              <a:t>10/7/19</a:t>
            </a:fld>
            <a:endParaRPr lang="en-US" dirty="0"/>
          </a:p>
        </p:txBody>
      </p:sp>
      <p:sp>
        <p:nvSpPr>
          <p:cNvPr id="6" name="Footer Placeholder 5"/>
          <p:cNvSpPr>
            <a:spLocks noGrp="1"/>
          </p:cNvSpPr>
          <p:nvPr>
            <p:ph type="ftr" sz="quarter" idx="11"/>
          </p:nvPr>
        </p:nvSpPr>
        <p:spPr>
          <a:xfrm>
            <a:off x="4094238" y="6446521"/>
            <a:ext cx="4000514"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818761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9141619"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2" y="0"/>
            <a:ext cx="9143989" cy="4578350"/>
          </a:xfrm>
          <a:solidFill>
            <a:schemeClr val="bg1">
              <a:lumMod val="85000"/>
            </a:schemeClr>
          </a:solidFill>
        </p:spPr>
        <p:txBody>
          <a:bodyPr lIns="457200" tIns="45720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 name="Title 1"/>
          <p:cNvSpPr>
            <a:spLocks noGrp="1"/>
          </p:cNvSpPr>
          <p:nvPr>
            <p:ph type="title"/>
          </p:nvPr>
        </p:nvSpPr>
        <p:spPr>
          <a:xfrm>
            <a:off x="822960" y="4799362"/>
            <a:ext cx="7585234" cy="743682"/>
          </a:xfrm>
        </p:spPr>
        <p:txBody>
          <a:bodyPr tIns="0" bIns="0" anchor="b">
            <a:noAutofit/>
          </a:bodyPr>
          <a:lstStyle>
            <a:lvl1pPr>
              <a:defRPr sz="27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22959" y="5715000"/>
            <a:ext cx="7584948" cy="609600"/>
          </a:xfrm>
        </p:spPr>
        <p:txBody>
          <a:bodyPr lIns="91440" tIns="0" rIns="91440" bIns="0">
            <a:normAutofit/>
          </a:bodyPr>
          <a:lstStyle>
            <a:lvl1pPr marL="0" indent="0">
              <a:spcBef>
                <a:spcPts val="0"/>
              </a:spcBef>
              <a:spcAft>
                <a:spcPts val="450"/>
              </a:spcAft>
              <a:buNone/>
              <a:defRPr sz="135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10/7/19</a:t>
            </a:fld>
            <a:endParaRPr lang="en-US" dirty="0"/>
          </a:p>
        </p:txBody>
      </p:sp>
      <p:sp>
        <p:nvSpPr>
          <p:cNvPr id="6" name="Footer Placeholder 5"/>
          <p:cNvSpPr>
            <a:spLocks noGrp="1"/>
          </p:cNvSpPr>
          <p:nvPr>
            <p:ph type="ftr" sz="quarter" idx="11"/>
          </p:nvPr>
        </p:nvSpPr>
        <p:spPr>
          <a:xfrm>
            <a:off x="822959" y="6446839"/>
            <a:ext cx="5113697"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572086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2382" y="6400800"/>
            <a:ext cx="9141619"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60" y="2108202"/>
            <a:ext cx="75438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163819" y="6446839"/>
            <a:ext cx="1938638" cy="365125"/>
          </a:xfrm>
          <a:prstGeom prst="rect">
            <a:avLst/>
          </a:prstGeom>
        </p:spPr>
        <p:txBody>
          <a:bodyPr vert="horz" lIns="91440" tIns="45720" rIns="91440" bIns="45720" rtlCol="0" anchor="ctr"/>
          <a:lstStyle>
            <a:lvl1pPr algn="r">
              <a:defRPr sz="600">
                <a:solidFill>
                  <a:srgbClr val="FFFFFF"/>
                </a:solidFill>
              </a:defRPr>
            </a:lvl1pPr>
          </a:lstStyle>
          <a:p>
            <a:fld id="{62D6E202-B606-4609-B914-27C9371A1F6D}" type="datetime1">
              <a:rPr lang="en-US" smtClean="0"/>
              <a:t>10/7/19</a:t>
            </a:fld>
            <a:endParaRPr lang="en-US" dirty="0"/>
          </a:p>
        </p:txBody>
      </p:sp>
      <p:sp>
        <p:nvSpPr>
          <p:cNvPr id="5" name="Footer Placeholder 4"/>
          <p:cNvSpPr>
            <a:spLocks noGrp="1"/>
          </p:cNvSpPr>
          <p:nvPr>
            <p:ph type="ftr" sz="quarter" idx="3"/>
          </p:nvPr>
        </p:nvSpPr>
        <p:spPr>
          <a:xfrm>
            <a:off x="822959" y="6446839"/>
            <a:ext cx="5113697" cy="365125"/>
          </a:xfrm>
          <a:prstGeom prst="rect">
            <a:avLst/>
          </a:prstGeom>
        </p:spPr>
        <p:txBody>
          <a:bodyPr vert="horz" lIns="91440" tIns="45720" rIns="91440" bIns="45720" rtlCol="0" anchor="ctr"/>
          <a:lstStyle>
            <a:lvl1pPr algn="l">
              <a:defRPr sz="6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8245186" y="6446839"/>
            <a:ext cx="585008" cy="365125"/>
          </a:xfrm>
          <a:prstGeom prst="rect">
            <a:avLst/>
          </a:prstGeom>
        </p:spPr>
        <p:txBody>
          <a:bodyPr vert="horz" lIns="91440" tIns="45720" rIns="91440" bIns="45720" rtlCol="0" anchor="ctr"/>
          <a:lstStyle>
            <a:lvl1pPr algn="l">
              <a:defRPr sz="600">
                <a:solidFill>
                  <a:srgbClr val="FFFFFF"/>
                </a:solidFill>
              </a:defRPr>
            </a:lvl1pPr>
          </a:lstStyle>
          <a:p>
            <a:fld id="{3A98EE3D-8CD1-4C3F-BD1C-C98C9596463C}" type="slidenum">
              <a:rPr lang="en-US" smtClean="0"/>
              <a:t>‹#›</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895149" y="1897380"/>
            <a:ext cx="74752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3971234"/>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704" r:id="rId6"/>
    <p:sldLayoutId id="2147483699" r:id="rId7"/>
    <p:sldLayoutId id="2147483700" r:id="rId8"/>
    <p:sldLayoutId id="2147483701" r:id="rId9"/>
    <p:sldLayoutId id="2147483703" r:id="rId10"/>
    <p:sldLayoutId id="2147483702" r:id="rId11"/>
  </p:sldLayoutIdLst>
  <p:hf sldNum="0" hdr="0" ftr="0" dt="0"/>
  <p:txStyles>
    <p:titleStyle>
      <a:lvl1pPr algn="l" defTabSz="685800" rtl="0" eaLnBrk="1" latinLnBrk="0" hangingPunct="1">
        <a:lnSpc>
          <a:spcPct val="90000"/>
        </a:lnSpc>
        <a:spcBef>
          <a:spcPct val="0"/>
        </a:spcBef>
        <a:buNone/>
        <a:defRPr sz="3300" i="0" kern="1200" spc="-38" baseline="0">
          <a:solidFill>
            <a:schemeClr val="tx1">
              <a:lumMod val="75000"/>
              <a:lumOff val="25000"/>
            </a:schemeClr>
          </a:solidFill>
          <a:latin typeface="+mj-lt"/>
          <a:ea typeface="+mj-ea"/>
          <a:cs typeface="+mj-cs"/>
        </a:defRPr>
      </a:lvl1pPr>
    </p:titleStyle>
    <p:bodyStyle>
      <a:lvl1pPr marL="68580" indent="-68580" algn="l" defTabSz="685800" rtl="0" eaLnBrk="1" latinLnBrk="0" hangingPunct="1">
        <a:lnSpc>
          <a:spcPct val="120000"/>
        </a:lnSpc>
        <a:spcBef>
          <a:spcPts val="900"/>
        </a:spcBef>
        <a:spcAft>
          <a:spcPts val="150"/>
        </a:spcAft>
        <a:buClr>
          <a:schemeClr val="accent1"/>
        </a:buClr>
        <a:buSzPct val="100000"/>
        <a:buFont typeface="Calibri" panose="020F0502020204030204" pitchFamily="34" charset="0"/>
        <a:buChar char=" "/>
        <a:defRPr sz="1425" kern="1200">
          <a:solidFill>
            <a:schemeClr val="tx1">
              <a:lumMod val="75000"/>
              <a:lumOff val="25000"/>
            </a:schemeClr>
          </a:solidFill>
          <a:latin typeface="+mn-lt"/>
          <a:ea typeface="+mn-ea"/>
          <a:cs typeface="+mn-cs"/>
        </a:defRPr>
      </a:lvl1pPr>
      <a:lvl2pPr marL="288036" indent="-137160" algn="l" defTabSz="685800" rtl="0" eaLnBrk="1" latinLnBrk="0" hangingPunct="1">
        <a:lnSpc>
          <a:spcPct val="100000"/>
        </a:lnSpc>
        <a:spcBef>
          <a:spcPts val="150"/>
        </a:spcBef>
        <a:spcAft>
          <a:spcPts val="300"/>
        </a:spcAft>
        <a:buClrTx/>
        <a:buFont typeface="Calibri" pitchFamily="34" charset="0"/>
        <a:buChar char="◦"/>
        <a:defRPr sz="1275" kern="1200">
          <a:solidFill>
            <a:schemeClr val="tx1">
              <a:lumMod val="75000"/>
              <a:lumOff val="25000"/>
            </a:schemeClr>
          </a:solidFill>
          <a:latin typeface="+mn-lt"/>
          <a:ea typeface="+mn-ea"/>
          <a:cs typeface="+mn-cs"/>
        </a:defRPr>
      </a:lvl2pPr>
      <a:lvl3pPr marL="425196" indent="-137160" algn="l" defTabSz="685800" rtl="0" eaLnBrk="1" latinLnBrk="0" hangingPunct="1">
        <a:lnSpc>
          <a:spcPct val="100000"/>
        </a:lnSpc>
        <a:spcBef>
          <a:spcPts val="150"/>
        </a:spcBef>
        <a:spcAft>
          <a:spcPts val="300"/>
        </a:spcAft>
        <a:buClrTx/>
        <a:buFont typeface="Calibri" pitchFamily="34" charset="0"/>
        <a:buChar char="◦"/>
        <a:defRPr sz="975" kern="1200">
          <a:solidFill>
            <a:schemeClr val="tx1">
              <a:lumMod val="75000"/>
              <a:lumOff val="25000"/>
            </a:schemeClr>
          </a:solidFill>
          <a:latin typeface="+mn-lt"/>
          <a:ea typeface="+mn-ea"/>
          <a:cs typeface="+mn-cs"/>
        </a:defRPr>
      </a:lvl3pPr>
      <a:lvl4pPr marL="562356" indent="-137160" algn="l" defTabSz="685800" rtl="0" eaLnBrk="1" latinLnBrk="0" hangingPunct="1">
        <a:lnSpc>
          <a:spcPct val="100000"/>
        </a:lnSpc>
        <a:spcBef>
          <a:spcPts val="150"/>
        </a:spcBef>
        <a:spcAft>
          <a:spcPts val="300"/>
        </a:spcAft>
        <a:buClrTx/>
        <a:buFont typeface="Calibri" pitchFamily="34" charset="0"/>
        <a:buChar char="◦"/>
        <a:defRPr sz="975" kern="1200">
          <a:solidFill>
            <a:schemeClr val="tx1">
              <a:lumMod val="75000"/>
              <a:lumOff val="25000"/>
            </a:schemeClr>
          </a:solidFill>
          <a:latin typeface="+mn-lt"/>
          <a:ea typeface="+mn-ea"/>
          <a:cs typeface="+mn-cs"/>
        </a:defRPr>
      </a:lvl4pPr>
      <a:lvl5pPr marL="699516" indent="-137160" algn="l" defTabSz="685800" rtl="0" eaLnBrk="1" latinLnBrk="0" hangingPunct="1">
        <a:lnSpc>
          <a:spcPct val="100000"/>
        </a:lnSpc>
        <a:spcBef>
          <a:spcPts val="150"/>
        </a:spcBef>
        <a:spcAft>
          <a:spcPts val="300"/>
        </a:spcAft>
        <a:buClrTx/>
        <a:buFont typeface="Calibri" pitchFamily="34" charset="0"/>
        <a:buChar char="◦"/>
        <a:defRPr sz="975"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15207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agona Book" panose="020F0502020204030204"/>
              <a:ea typeface="+mn-ea"/>
              <a:cs typeface="+mn-cs"/>
            </a:endParaRPr>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486444"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A1828924-AF4E-6C4A-B2C0-8F22128F7971}"/>
              </a:ext>
            </a:extLst>
          </p:cNvPr>
          <p:cNvSpPr>
            <a:spLocks noGrp="1"/>
          </p:cNvSpPr>
          <p:nvPr>
            <p:ph type="title"/>
          </p:nvPr>
        </p:nvSpPr>
        <p:spPr>
          <a:xfrm>
            <a:off x="369276" y="605896"/>
            <a:ext cx="2731732" cy="5646208"/>
          </a:xfrm>
        </p:spPr>
        <p:txBody>
          <a:bodyPr anchor="ctr">
            <a:normAutofit/>
          </a:bodyPr>
          <a:lstStyle/>
          <a:p>
            <a:r>
              <a:rPr lang="en-US" sz="3800" b="1">
                <a:solidFill>
                  <a:srgbClr val="FFFFFF"/>
                </a:solidFill>
              </a:rPr>
              <a:t>Can the Guilty Party Remarry Without Sin?</a:t>
            </a:r>
          </a:p>
        </p:txBody>
      </p:sp>
      <p:sp>
        <p:nvSpPr>
          <p:cNvPr id="3" name="Content Placeholder 2">
            <a:extLst>
              <a:ext uri="{FF2B5EF4-FFF2-40B4-BE49-F238E27FC236}">
                <a16:creationId xmlns:a16="http://schemas.microsoft.com/office/drawing/2014/main" id="{5F16B47D-C3DD-2149-AB1F-ACCE403AD83A}"/>
              </a:ext>
            </a:extLst>
          </p:cNvPr>
          <p:cNvSpPr>
            <a:spLocks noGrp="1"/>
          </p:cNvSpPr>
          <p:nvPr>
            <p:ph idx="1"/>
          </p:nvPr>
        </p:nvSpPr>
        <p:spPr>
          <a:xfrm>
            <a:off x="3923968" y="605896"/>
            <a:ext cx="4442791" cy="5646208"/>
          </a:xfrm>
        </p:spPr>
        <p:txBody>
          <a:bodyPr anchor="t">
            <a:normAutofit/>
          </a:bodyPr>
          <a:lstStyle/>
          <a:p>
            <a:pPr marL="342900" indent="-342900">
              <a:buFont typeface="+mj-lt"/>
              <a:buAutoNum type="arabicParenR"/>
            </a:pPr>
            <a:r>
              <a:rPr lang="en-US" sz="2800" b="1" dirty="0"/>
              <a:t> The Position Defined</a:t>
            </a:r>
          </a:p>
          <a:p>
            <a:pPr marL="342900" indent="-342900">
              <a:buFont typeface="+mj-lt"/>
              <a:buAutoNum type="arabicParenR"/>
            </a:pPr>
            <a:r>
              <a:rPr lang="en-US" sz="2800" b="1" dirty="0"/>
              <a:t> Basic or Foundational Principles </a:t>
            </a:r>
          </a:p>
        </p:txBody>
      </p:sp>
    </p:spTree>
    <p:extLst>
      <p:ext uri="{BB962C8B-B14F-4D97-AF65-F5344CB8AC3E}">
        <p14:creationId xmlns:p14="http://schemas.microsoft.com/office/powerpoint/2010/main" val="410148180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AE43B-3809-0B41-8738-D0F67FD330C1}"/>
              </a:ext>
            </a:extLst>
          </p:cNvPr>
          <p:cNvSpPr>
            <a:spLocks noGrp="1"/>
          </p:cNvSpPr>
          <p:nvPr>
            <p:ph type="title"/>
          </p:nvPr>
        </p:nvSpPr>
        <p:spPr/>
        <p:txBody>
          <a:bodyPr>
            <a:normAutofit/>
          </a:bodyPr>
          <a:lstStyle/>
          <a:p>
            <a:r>
              <a:rPr lang="en-US" sz="4800" b="1" i="1" u="sng" dirty="0"/>
              <a:t>Basic or Foundational Principles</a:t>
            </a:r>
          </a:p>
        </p:txBody>
      </p:sp>
      <p:sp>
        <p:nvSpPr>
          <p:cNvPr id="3" name="Content Placeholder 2">
            <a:extLst>
              <a:ext uri="{FF2B5EF4-FFF2-40B4-BE49-F238E27FC236}">
                <a16:creationId xmlns:a16="http://schemas.microsoft.com/office/drawing/2014/main" id="{485FAB7D-65FC-834C-90AF-5586A9CA92E7}"/>
              </a:ext>
            </a:extLst>
          </p:cNvPr>
          <p:cNvSpPr>
            <a:spLocks noGrp="1"/>
          </p:cNvSpPr>
          <p:nvPr>
            <p:ph idx="1"/>
          </p:nvPr>
        </p:nvSpPr>
        <p:spPr/>
        <p:txBody>
          <a:bodyPr>
            <a:normAutofit/>
          </a:bodyPr>
          <a:lstStyle/>
          <a:p>
            <a:pPr>
              <a:buFont typeface="Wingdings" pitchFamily="2" charset="2"/>
              <a:buChar char="Ø"/>
            </a:pPr>
            <a:r>
              <a:rPr lang="en-US" sz="2800" b="1" dirty="0"/>
              <a:t>    The Difference in the Marriage and the Bond </a:t>
            </a:r>
          </a:p>
        </p:txBody>
      </p:sp>
    </p:spTree>
    <p:extLst>
      <p:ext uri="{BB962C8B-B14F-4D97-AF65-F5344CB8AC3E}">
        <p14:creationId xmlns:p14="http://schemas.microsoft.com/office/powerpoint/2010/main" val="305700702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913" name="Group 3"/>
          <p:cNvGrpSpPr>
            <a:grpSpLocks/>
          </p:cNvGrpSpPr>
          <p:nvPr/>
        </p:nvGrpSpPr>
        <p:grpSpPr bwMode="auto">
          <a:xfrm>
            <a:off x="182880" y="514350"/>
            <a:ext cx="8766810" cy="1291590"/>
            <a:chOff x="0" y="0"/>
            <a:chExt cx="6136" cy="904"/>
          </a:xfrm>
        </p:grpSpPr>
        <p:sp>
          <p:nvSpPr>
            <p:cNvPr id="38935" name="AutoShape 1"/>
            <p:cNvSpPr>
              <a:spLocks/>
            </p:cNvSpPr>
            <p:nvPr/>
          </p:nvSpPr>
          <p:spPr bwMode="auto">
            <a:xfrm>
              <a:off x="0" y="0"/>
              <a:ext cx="6136" cy="904"/>
            </a:xfrm>
            <a:custGeom>
              <a:avLst/>
              <a:gdLst>
                <a:gd name="T0" fmla="*/ 0 w 21600"/>
                <a:gd name="T1" fmla="*/ 10800 h 21600"/>
                <a:gd name="T2" fmla="*/ 10800 w 21600"/>
                <a:gd name="T3" fmla="*/ 0 h 21600"/>
                <a:gd name="T4" fmla="*/ 21600 w 21600"/>
                <a:gd name="T5" fmla="*/ 10800 h 21600"/>
                <a:gd name="T6" fmla="*/ 10800 w 21600"/>
                <a:gd name="T7" fmla="*/ 21600 h 21600"/>
                <a:gd name="T8" fmla="*/ 0 w 21600"/>
                <a:gd name="T9" fmla="*/ 10800 h 21600"/>
                <a:gd name="T10" fmla="*/ 1659 w 21600"/>
                <a:gd name="T11" fmla="*/ 10800 h 21600"/>
                <a:gd name="T12" fmla="*/ 10800 w 21600"/>
                <a:gd name="T13" fmla="*/ 19941 h 21600"/>
                <a:gd name="T14" fmla="*/ 19941 w 21600"/>
                <a:gd name="T15" fmla="*/ 10800 h 21600"/>
                <a:gd name="T16" fmla="*/ 10800 w 21600"/>
                <a:gd name="T17" fmla="*/ 1659 h 21600"/>
                <a:gd name="T18" fmla="*/ 1659 w 21600"/>
                <a:gd name="T19" fmla="*/ 10800 h 21600"/>
                <a:gd name="T20" fmla="*/ 1659 w 21600"/>
                <a:gd name="T21" fmla="*/ 1080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59" y="10800"/>
                  </a:moveTo>
                  <a:cubicBezTo>
                    <a:pt x="1659" y="15848"/>
                    <a:pt x="5752" y="19941"/>
                    <a:pt x="10800" y="19941"/>
                  </a:cubicBezTo>
                  <a:cubicBezTo>
                    <a:pt x="15848" y="19941"/>
                    <a:pt x="19941" y="15848"/>
                    <a:pt x="19941" y="10800"/>
                  </a:cubicBezTo>
                  <a:cubicBezTo>
                    <a:pt x="19941" y="5752"/>
                    <a:pt x="15848" y="1659"/>
                    <a:pt x="10800" y="1659"/>
                  </a:cubicBezTo>
                  <a:cubicBezTo>
                    <a:pt x="5752" y="1659"/>
                    <a:pt x="1659" y="5752"/>
                    <a:pt x="1659" y="10800"/>
                  </a:cubicBezTo>
                  <a:close/>
                  <a:moveTo>
                    <a:pt x="1659" y="10800"/>
                  </a:moveTo>
                </a:path>
              </a:pathLst>
            </a:custGeom>
            <a:solidFill>
              <a:srgbClr val="FF3300"/>
            </a:solidFill>
            <a:ln>
              <a:noFill/>
            </a:ln>
            <a:extLst>
              <a:ext uri="{91240B29-F687-4f45-9708-019B960494DF}">
                <a14:hiddenLine xmlns=""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sz="1620"/>
            </a:p>
          </p:txBody>
        </p:sp>
        <p:sp>
          <p:nvSpPr>
            <p:cNvPr id="38936" name="Rectangle 2"/>
            <p:cNvSpPr>
              <a:spLocks/>
            </p:cNvSpPr>
            <p:nvPr/>
          </p:nvSpPr>
          <p:spPr bwMode="auto">
            <a:xfrm>
              <a:off x="937" y="282"/>
              <a:ext cx="4267" cy="33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Lst>
          </p:spPr>
          <p:txBody>
            <a:bodyPr wrap="none" lIns="34290" tIns="34290" rIns="74238" bIns="34290" anchor="ctr">
              <a:spAutoFit/>
            </a:bodyPr>
            <a:lstStyle/>
            <a:p>
              <a:pPr marL="4287"/>
              <a:r>
                <a:rPr lang="en-US" sz="2700" dirty="0">
                  <a:solidFill>
                    <a:srgbClr val="0000FF"/>
                  </a:solidFill>
                  <a:latin typeface="Comic Sans MS Bold" charset="0"/>
                  <a:ea typeface="ＭＳ Ｐゴシック" charset="0"/>
                  <a:sym typeface="Comic Sans MS Bold" charset="0"/>
                </a:rPr>
                <a:t>Confusion Over Marriage &amp; The Bond</a:t>
              </a:r>
            </a:p>
          </p:txBody>
        </p:sp>
      </p:grpSp>
      <p:grpSp>
        <p:nvGrpSpPr>
          <p:cNvPr id="30733" name="Group 13"/>
          <p:cNvGrpSpPr>
            <a:grpSpLocks/>
          </p:cNvGrpSpPr>
          <p:nvPr/>
        </p:nvGrpSpPr>
        <p:grpSpPr bwMode="auto">
          <a:xfrm>
            <a:off x="1588770" y="1977390"/>
            <a:ext cx="6172200" cy="1062990"/>
            <a:chOff x="0" y="0"/>
            <a:chExt cx="4320" cy="744"/>
          </a:xfrm>
        </p:grpSpPr>
        <p:grpSp>
          <p:nvGrpSpPr>
            <p:cNvPr id="38926" name="Group 6"/>
            <p:cNvGrpSpPr>
              <a:grpSpLocks/>
            </p:cNvGrpSpPr>
            <p:nvPr/>
          </p:nvGrpSpPr>
          <p:grpSpPr bwMode="auto">
            <a:xfrm>
              <a:off x="1280" y="0"/>
              <a:ext cx="1704" cy="744"/>
              <a:chOff x="0" y="0"/>
              <a:chExt cx="1704" cy="744"/>
            </a:xfrm>
          </p:grpSpPr>
          <p:sp>
            <p:nvSpPr>
              <p:cNvPr id="38933" name="Rectangle 4"/>
              <p:cNvSpPr>
                <a:spLocks/>
              </p:cNvSpPr>
              <p:nvPr/>
            </p:nvSpPr>
            <p:spPr bwMode="auto">
              <a:xfrm>
                <a:off x="0" y="0"/>
                <a:ext cx="1704" cy="744"/>
              </a:xfrm>
              <a:prstGeom prst="rect">
                <a:avLst/>
              </a:prstGeom>
              <a:solidFill>
                <a:srgbClr val="FF3300"/>
              </a:solidFill>
              <a:ln>
                <a:noFill/>
              </a:ln>
              <a:extLst>
                <a:ext uri="{91240B29-F687-4f45-9708-019B960494DF}">
                  <a14:hiddenLine xmlns="" xmlns:a14="http://schemas.microsoft.com/office/drawing/2010/main" w="25400">
                    <a:solidFill>
                      <a:schemeClr val="tx1"/>
                    </a:solidFill>
                    <a:miter lim="800000"/>
                    <a:headEnd/>
                    <a:tailEnd/>
                  </a14:hiddenLine>
                </a:ext>
              </a:extLst>
            </p:spPr>
            <p:txBody>
              <a:bodyPr lIns="0" tIns="0" rIns="0" bIns="0"/>
              <a:lstStyle/>
              <a:p>
                <a:endParaRPr lang="en-US" sz="1620"/>
              </a:p>
            </p:txBody>
          </p:sp>
          <p:sp>
            <p:nvSpPr>
              <p:cNvPr id="38934" name="Rectangle 5"/>
              <p:cNvSpPr>
                <a:spLocks/>
              </p:cNvSpPr>
              <p:nvPr/>
            </p:nvSpPr>
            <p:spPr bwMode="auto">
              <a:xfrm>
                <a:off x="279" y="46"/>
                <a:ext cx="1014" cy="65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Lst>
            </p:spPr>
            <p:txBody>
              <a:bodyPr wrap="none" lIns="0" tIns="0" rIns="0" bIns="0" anchor="ctr">
                <a:spAutoFit/>
              </a:bodyPr>
              <a:lstStyle/>
              <a:p>
                <a:pPr algn="ctr"/>
                <a:r>
                  <a:rPr lang="en-US" sz="3060" dirty="0">
                    <a:ea typeface="ＭＳ Ｐゴシック" charset="0"/>
                  </a:rPr>
                  <a:t>Marriage</a:t>
                </a:r>
              </a:p>
              <a:p>
                <a:pPr algn="ctr"/>
                <a:r>
                  <a:rPr lang="en-US" sz="3060" dirty="0">
                    <a:ea typeface="ＭＳ Ｐゴシック" charset="0"/>
                  </a:rPr>
                  <a:t>Bond</a:t>
                </a:r>
              </a:p>
            </p:txBody>
          </p:sp>
        </p:grpSp>
        <p:grpSp>
          <p:nvGrpSpPr>
            <p:cNvPr id="38927" name="Group 9"/>
            <p:cNvGrpSpPr>
              <a:grpSpLocks/>
            </p:cNvGrpSpPr>
            <p:nvPr/>
          </p:nvGrpSpPr>
          <p:grpSpPr bwMode="auto">
            <a:xfrm>
              <a:off x="0" y="112"/>
              <a:ext cx="1440" cy="584"/>
              <a:chOff x="0" y="0"/>
              <a:chExt cx="1440" cy="584"/>
            </a:xfrm>
          </p:grpSpPr>
          <p:sp>
            <p:nvSpPr>
              <p:cNvPr id="38931" name="AutoShape 7"/>
              <p:cNvSpPr>
                <a:spLocks/>
              </p:cNvSpPr>
              <p:nvPr/>
            </p:nvSpPr>
            <p:spPr bwMode="auto">
              <a:xfrm>
                <a:off x="0" y="0"/>
                <a:ext cx="1440" cy="584"/>
              </a:xfrm>
              <a:custGeom>
                <a:avLst/>
                <a:gdLst>
                  <a:gd name="T0" fmla="*/ 13255 w 21600"/>
                  <a:gd name="T1" fmla="*/ 0 h 21600"/>
                  <a:gd name="T2" fmla="*/ 0 w 21600"/>
                  <a:gd name="T3" fmla="*/ 0 h 21600"/>
                  <a:gd name="T4" fmla="*/ 0 w 21600"/>
                  <a:gd name="T5" fmla="*/ 21600 h 21600"/>
                  <a:gd name="T6" fmla="*/ 13255 w 21600"/>
                  <a:gd name="T7" fmla="*/ 21600 h 21600"/>
                  <a:gd name="T8" fmla="*/ 21600 w 21600"/>
                  <a:gd name="T9" fmla="*/ 10800 h 21600"/>
                  <a:gd name="T10" fmla="*/ 13255 w 21600"/>
                  <a:gd name="T11" fmla="*/ 0 h 21600"/>
                  <a:gd name="T12" fmla="*/ 13255 w 21600"/>
                  <a:gd name="T13" fmla="*/ 0 h 21600"/>
                </a:gdLst>
                <a:ahLst/>
                <a:cxnLst>
                  <a:cxn ang="0">
                    <a:pos x="T0" y="T1"/>
                  </a:cxn>
                  <a:cxn ang="0">
                    <a:pos x="T2" y="T3"/>
                  </a:cxn>
                  <a:cxn ang="0">
                    <a:pos x="T4" y="T5"/>
                  </a:cxn>
                  <a:cxn ang="0">
                    <a:pos x="T6" y="T7"/>
                  </a:cxn>
                  <a:cxn ang="0">
                    <a:pos x="T8" y="T9"/>
                  </a:cxn>
                  <a:cxn ang="0">
                    <a:pos x="T10" y="T11"/>
                  </a:cxn>
                  <a:cxn ang="0">
                    <a:pos x="T12" y="T13"/>
                  </a:cxn>
                </a:cxnLst>
                <a:rect l="0" t="0" r="r" b="b"/>
                <a:pathLst>
                  <a:path w="21600" h="21600">
                    <a:moveTo>
                      <a:pt x="13255" y="0"/>
                    </a:moveTo>
                    <a:lnTo>
                      <a:pt x="0" y="0"/>
                    </a:lnTo>
                    <a:lnTo>
                      <a:pt x="0" y="21600"/>
                    </a:lnTo>
                    <a:lnTo>
                      <a:pt x="13255" y="21600"/>
                    </a:lnTo>
                    <a:lnTo>
                      <a:pt x="21600" y="10800"/>
                    </a:lnTo>
                    <a:lnTo>
                      <a:pt x="13255" y="0"/>
                    </a:lnTo>
                    <a:close/>
                    <a:moveTo>
                      <a:pt x="13255" y="0"/>
                    </a:moveTo>
                  </a:path>
                </a:pathLst>
              </a:custGeom>
              <a:solidFill>
                <a:srgbClr val="FFFF66"/>
              </a:solidFill>
              <a:ln>
                <a:noFill/>
              </a:ln>
              <a:extLst>
                <a:ext uri="{91240B29-F687-4f45-9708-019B960494DF}">
                  <a14:hiddenLine xmlns=""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sz="1620"/>
              </a:p>
            </p:txBody>
          </p:sp>
          <p:sp>
            <p:nvSpPr>
              <p:cNvPr id="38932" name="Rectangle 8"/>
              <p:cNvSpPr>
                <a:spLocks/>
              </p:cNvSpPr>
              <p:nvPr/>
            </p:nvSpPr>
            <p:spPr bwMode="auto">
              <a:xfrm>
                <a:off x="46" y="38"/>
                <a:ext cx="549" cy="5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Lst>
            </p:spPr>
            <p:txBody>
              <a:bodyPr wrap="none" lIns="0" tIns="0" rIns="0" bIns="0" anchor="ctr">
                <a:spAutoFit/>
              </a:bodyPr>
              <a:lstStyle/>
              <a:p>
                <a:pPr algn="ctr"/>
                <a:r>
                  <a:rPr lang="en-US" sz="2340" dirty="0">
                    <a:solidFill>
                      <a:srgbClr val="000514"/>
                    </a:solidFill>
                    <a:latin typeface="Arial Bold Italic" charset="0"/>
                    <a:ea typeface="ＭＳ Ｐゴシック" charset="0"/>
                    <a:sym typeface="Arial Bold Italic" charset="0"/>
                  </a:rPr>
                  <a:t>Same</a:t>
                </a:r>
              </a:p>
              <a:p>
                <a:pPr algn="ctr"/>
                <a:r>
                  <a:rPr lang="en-US" sz="2340" dirty="0">
                    <a:solidFill>
                      <a:srgbClr val="000514"/>
                    </a:solidFill>
                    <a:latin typeface="Arial Bold Italic" charset="0"/>
                    <a:ea typeface="ＭＳ Ｐゴシック" charset="0"/>
                    <a:sym typeface="Arial Bold Italic" charset="0"/>
                  </a:rPr>
                  <a:t>Thing</a:t>
                </a:r>
              </a:p>
            </p:txBody>
          </p:sp>
        </p:grpSp>
        <p:grpSp>
          <p:nvGrpSpPr>
            <p:cNvPr id="38928" name="Group 12"/>
            <p:cNvGrpSpPr>
              <a:grpSpLocks/>
            </p:cNvGrpSpPr>
            <p:nvPr/>
          </p:nvGrpSpPr>
          <p:grpSpPr bwMode="auto">
            <a:xfrm flipH="1">
              <a:off x="2880" y="112"/>
              <a:ext cx="1440" cy="584"/>
              <a:chOff x="29" y="0"/>
              <a:chExt cx="1440" cy="584"/>
            </a:xfrm>
          </p:grpSpPr>
          <p:sp>
            <p:nvSpPr>
              <p:cNvPr id="38929" name="AutoShape 10"/>
              <p:cNvSpPr>
                <a:spLocks/>
              </p:cNvSpPr>
              <p:nvPr/>
            </p:nvSpPr>
            <p:spPr bwMode="auto">
              <a:xfrm>
                <a:off x="29" y="0"/>
                <a:ext cx="1440" cy="584"/>
              </a:xfrm>
              <a:custGeom>
                <a:avLst/>
                <a:gdLst>
                  <a:gd name="T0" fmla="*/ 13255 w 21600"/>
                  <a:gd name="T1" fmla="*/ 0 h 21600"/>
                  <a:gd name="T2" fmla="*/ 0 w 21600"/>
                  <a:gd name="T3" fmla="*/ 0 h 21600"/>
                  <a:gd name="T4" fmla="*/ 0 w 21600"/>
                  <a:gd name="T5" fmla="*/ 21600 h 21600"/>
                  <a:gd name="T6" fmla="*/ 13255 w 21600"/>
                  <a:gd name="T7" fmla="*/ 21600 h 21600"/>
                  <a:gd name="T8" fmla="*/ 21600 w 21600"/>
                  <a:gd name="T9" fmla="*/ 10800 h 21600"/>
                  <a:gd name="T10" fmla="*/ 13255 w 21600"/>
                  <a:gd name="T11" fmla="*/ 0 h 21600"/>
                  <a:gd name="T12" fmla="*/ 13255 w 21600"/>
                  <a:gd name="T13" fmla="*/ 0 h 21600"/>
                </a:gdLst>
                <a:ahLst/>
                <a:cxnLst>
                  <a:cxn ang="0">
                    <a:pos x="T0" y="T1"/>
                  </a:cxn>
                  <a:cxn ang="0">
                    <a:pos x="T2" y="T3"/>
                  </a:cxn>
                  <a:cxn ang="0">
                    <a:pos x="T4" y="T5"/>
                  </a:cxn>
                  <a:cxn ang="0">
                    <a:pos x="T6" y="T7"/>
                  </a:cxn>
                  <a:cxn ang="0">
                    <a:pos x="T8" y="T9"/>
                  </a:cxn>
                  <a:cxn ang="0">
                    <a:pos x="T10" y="T11"/>
                  </a:cxn>
                  <a:cxn ang="0">
                    <a:pos x="T12" y="T13"/>
                  </a:cxn>
                </a:cxnLst>
                <a:rect l="0" t="0" r="r" b="b"/>
                <a:pathLst>
                  <a:path w="21600" h="21600">
                    <a:moveTo>
                      <a:pt x="13255" y="0"/>
                    </a:moveTo>
                    <a:lnTo>
                      <a:pt x="0" y="0"/>
                    </a:lnTo>
                    <a:lnTo>
                      <a:pt x="0" y="21600"/>
                    </a:lnTo>
                    <a:lnTo>
                      <a:pt x="13255" y="21600"/>
                    </a:lnTo>
                    <a:lnTo>
                      <a:pt x="21600" y="10800"/>
                    </a:lnTo>
                    <a:lnTo>
                      <a:pt x="13255" y="0"/>
                    </a:lnTo>
                    <a:close/>
                    <a:moveTo>
                      <a:pt x="13255" y="0"/>
                    </a:moveTo>
                  </a:path>
                </a:pathLst>
              </a:custGeom>
              <a:solidFill>
                <a:srgbClr val="FFFF66"/>
              </a:solidFill>
              <a:ln>
                <a:noFill/>
              </a:ln>
              <a:extLst>
                <a:ext uri="{91240B29-F687-4f45-9708-019B960494DF}">
                  <a14:hiddenLine xmlns=""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sz="1620"/>
              </a:p>
            </p:txBody>
          </p:sp>
          <p:sp>
            <p:nvSpPr>
              <p:cNvPr id="38930" name="Rectangle 11"/>
              <p:cNvSpPr>
                <a:spLocks/>
              </p:cNvSpPr>
              <p:nvPr/>
            </p:nvSpPr>
            <p:spPr bwMode="auto">
              <a:xfrm flipH="1">
                <a:off x="106" y="38"/>
                <a:ext cx="677" cy="5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Lst>
            </p:spPr>
            <p:txBody>
              <a:bodyPr wrap="none" lIns="0" tIns="0" rIns="0" bIns="0" anchor="ctr">
                <a:spAutoFit/>
              </a:bodyPr>
              <a:lstStyle/>
              <a:p>
                <a:r>
                  <a:rPr lang="en-US" sz="2340" dirty="0">
                    <a:solidFill>
                      <a:srgbClr val="000514"/>
                    </a:solidFill>
                    <a:latin typeface="Arial Bold Italic" charset="0"/>
                    <a:ea typeface="ＭＳ Ｐゴシック" charset="0"/>
                    <a:sym typeface="Arial Bold Italic" charset="0"/>
                  </a:rPr>
                  <a:t>Equate</a:t>
                </a:r>
              </a:p>
              <a:p>
                <a:r>
                  <a:rPr lang="en-US" sz="2340" dirty="0">
                    <a:solidFill>
                      <a:srgbClr val="000514"/>
                    </a:solidFill>
                    <a:latin typeface="Arial Bold Italic" charset="0"/>
                    <a:ea typeface="ＭＳ Ｐゴシック" charset="0"/>
                    <a:sym typeface="Arial Bold Italic" charset="0"/>
                  </a:rPr>
                  <a:t>the two</a:t>
                </a:r>
              </a:p>
            </p:txBody>
          </p:sp>
        </p:grpSp>
      </p:grpSp>
      <p:sp>
        <p:nvSpPr>
          <p:cNvPr id="30734" name="Rectangle 14"/>
          <p:cNvSpPr>
            <a:spLocks/>
          </p:cNvSpPr>
          <p:nvPr/>
        </p:nvSpPr>
        <p:spPr bwMode="auto">
          <a:xfrm>
            <a:off x="765810" y="3211830"/>
            <a:ext cx="7863840" cy="12115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Lst>
        </p:spPr>
        <p:txBody>
          <a:bodyPr lIns="0" tIns="0" rIns="0" bIns="0" anchor="ctr"/>
          <a:lstStyle/>
          <a:p>
            <a:pPr marL="378619" indent="-342900">
              <a:lnSpc>
                <a:spcPct val="80000"/>
              </a:lnSpc>
              <a:spcBef>
                <a:spcPts val="1440"/>
              </a:spcBef>
              <a:buClr>
                <a:srgbClr val="FF0000"/>
              </a:buClr>
              <a:buSzPct val="100000"/>
              <a:buFont typeface="Wingdings" pitchFamily="2" charset="2"/>
              <a:buChar char="ü"/>
              <a:tabLst>
                <a:tab pos="331470" algn="l"/>
                <a:tab pos="948690" algn="l"/>
              </a:tabLst>
            </a:pPr>
            <a:r>
              <a:rPr lang="en-US" sz="2340" dirty="0">
                <a:ea typeface="ＭＳ Ｐゴシック" charset="0"/>
              </a:rPr>
              <a:t> </a:t>
            </a:r>
            <a:r>
              <a:rPr lang="ja-JP" altLang="en-US" sz="2340">
                <a:latin typeface="Arial" charset="0"/>
                <a:ea typeface="ＭＳ Ｐゴシック" charset="0"/>
              </a:rPr>
              <a:t>“</a:t>
            </a:r>
            <a:r>
              <a:rPr lang="en-US" altLang="ja-JP" sz="2340" dirty="0">
                <a:ea typeface="Bradley Hand ITC TT-Bold" charset="0"/>
                <a:cs typeface="Bradley Hand ITC TT-Bold" charset="0"/>
              </a:rPr>
              <a:t>If no longer married, then no longer bound</a:t>
            </a:r>
            <a:r>
              <a:rPr lang="ja-JP" altLang="en-US" sz="2340">
                <a:latin typeface="Arial" charset="0"/>
                <a:ea typeface="ＭＳ Ｐゴシック" charset="0"/>
              </a:rPr>
              <a:t>”</a:t>
            </a:r>
            <a:endParaRPr lang="en-US" altLang="ja-JP" sz="2340" dirty="0">
              <a:ea typeface="Bradley Hand ITC TT-Bold" charset="0"/>
              <a:cs typeface="Bradley Hand ITC TT-Bold" charset="0"/>
            </a:endParaRPr>
          </a:p>
          <a:p>
            <a:pPr marL="378619" indent="-342900">
              <a:lnSpc>
                <a:spcPct val="80000"/>
              </a:lnSpc>
              <a:spcBef>
                <a:spcPts val="1440"/>
              </a:spcBef>
              <a:buClr>
                <a:srgbClr val="FF0000"/>
              </a:buClr>
              <a:buSzPct val="100000"/>
              <a:buFont typeface="Wingdings" pitchFamily="2" charset="2"/>
              <a:buChar char="ü"/>
              <a:tabLst>
                <a:tab pos="331470" algn="l"/>
                <a:tab pos="948690" algn="l"/>
              </a:tabLst>
            </a:pPr>
            <a:r>
              <a:rPr lang="en-US" sz="2340" dirty="0">
                <a:ea typeface="Bradley Hand ITC TT-Bold" charset="0"/>
                <a:cs typeface="Bradley Hand ITC TT-Bold" charset="0"/>
              </a:rPr>
              <a:t> Contrast marriage/divorce </a:t>
            </a:r>
            <a:r>
              <a:rPr lang="ja-JP" altLang="en-US" sz="2340">
                <a:latin typeface="Arial" charset="0"/>
                <a:ea typeface="ＭＳ Ｐゴシック" charset="0"/>
              </a:rPr>
              <a:t>“</a:t>
            </a:r>
            <a:r>
              <a:rPr lang="en-US" altLang="ja-JP" sz="2340" dirty="0">
                <a:ea typeface="Bradley Hand ITC TT-Bold" charset="0"/>
                <a:cs typeface="Bradley Hand ITC TT-Bold" charset="0"/>
              </a:rPr>
              <a:t>in the eyes of God</a:t>
            </a:r>
            <a:r>
              <a:rPr lang="ja-JP" altLang="en-US" sz="2340">
                <a:latin typeface="Arial" charset="0"/>
                <a:ea typeface="ＭＳ Ｐゴシック" charset="0"/>
              </a:rPr>
              <a:t>”</a:t>
            </a:r>
            <a:r>
              <a:rPr lang="en-US" altLang="ja-JP" sz="2340" dirty="0">
                <a:ea typeface="Bradley Hand ITC TT-Bold" charset="0"/>
                <a:cs typeface="Bradley Hand ITC TT-Bold" charset="0"/>
              </a:rPr>
              <a:t> –vs- </a:t>
            </a:r>
            <a:r>
              <a:rPr lang="ja-JP" altLang="en-US" sz="2340">
                <a:latin typeface="Arial" charset="0"/>
                <a:ea typeface="ＭＳ Ｐゴシック" charset="0"/>
              </a:rPr>
              <a:t>“</a:t>
            </a:r>
            <a:r>
              <a:rPr lang="en-US" altLang="ja-JP" sz="2340" dirty="0">
                <a:ea typeface="Bradley Hand ITC TT-Bold" charset="0"/>
                <a:cs typeface="Bradley Hand ITC TT-Bold" charset="0"/>
              </a:rPr>
              <a:t>in 	the eyes of men</a:t>
            </a:r>
            <a:r>
              <a:rPr lang="ja-JP" altLang="en-US" sz="2340">
                <a:latin typeface="Arial" charset="0"/>
                <a:ea typeface="ＭＳ Ｐゴシック" charset="0"/>
              </a:rPr>
              <a:t>”</a:t>
            </a:r>
            <a:endParaRPr lang="en-US" sz="2340" dirty="0">
              <a:ea typeface="ＭＳ Ｐゴシック" charset="0"/>
            </a:endParaRPr>
          </a:p>
        </p:txBody>
      </p:sp>
      <p:grpSp>
        <p:nvGrpSpPr>
          <p:cNvPr id="30739" name="Group 19"/>
          <p:cNvGrpSpPr>
            <a:grpSpLocks/>
          </p:cNvGrpSpPr>
          <p:nvPr/>
        </p:nvGrpSpPr>
        <p:grpSpPr bwMode="auto">
          <a:xfrm>
            <a:off x="982980" y="4594860"/>
            <a:ext cx="3120390" cy="1828800"/>
            <a:chOff x="0" y="0"/>
            <a:chExt cx="2184" cy="1280"/>
          </a:xfrm>
        </p:grpSpPr>
        <p:sp>
          <p:nvSpPr>
            <p:cNvPr id="38922" name="AutoShape 15"/>
            <p:cNvSpPr>
              <a:spLocks/>
            </p:cNvSpPr>
            <p:nvPr/>
          </p:nvSpPr>
          <p:spPr bwMode="auto">
            <a:xfrm>
              <a:off x="0" y="0"/>
              <a:ext cx="2184" cy="1280"/>
            </a:xfrm>
            <a:custGeom>
              <a:avLst/>
              <a:gdLst>
                <a:gd name="T0" fmla="*/ 0 w 21600"/>
                <a:gd name="T1" fmla="*/ 0 h 21600"/>
                <a:gd name="T2" fmla="*/ 0 w 21600"/>
                <a:gd name="T3" fmla="*/ 21600 h 21600"/>
                <a:gd name="T4" fmla="*/ 18900 w 21600"/>
                <a:gd name="T5" fmla="*/ 21600 h 21600"/>
                <a:gd name="T6" fmla="*/ 21600 w 21600"/>
                <a:gd name="T7" fmla="*/ 18900 h 21600"/>
                <a:gd name="T8" fmla="*/ 21600 w 21600"/>
                <a:gd name="T9" fmla="*/ 0 h 21600"/>
                <a:gd name="T10" fmla="*/ 0 w 21600"/>
                <a:gd name="T11" fmla="*/ 0 h 21600"/>
                <a:gd name="T12" fmla="*/ 0 w 21600"/>
                <a:gd name="T13" fmla="*/ 0 h 21600"/>
              </a:gdLst>
              <a:ahLst/>
              <a:cxnLst>
                <a:cxn ang="0">
                  <a:pos x="T0" y="T1"/>
                </a:cxn>
                <a:cxn ang="0">
                  <a:pos x="T2" y="T3"/>
                </a:cxn>
                <a:cxn ang="0">
                  <a:pos x="T4" y="T5"/>
                </a:cxn>
                <a:cxn ang="0">
                  <a:pos x="T6" y="T7"/>
                </a:cxn>
                <a:cxn ang="0">
                  <a:pos x="T8" y="T9"/>
                </a:cxn>
                <a:cxn ang="0">
                  <a:pos x="T10" y="T11"/>
                </a:cxn>
                <a:cxn ang="0">
                  <a:pos x="T12" y="T13"/>
                </a:cxn>
              </a:cxnLst>
              <a:rect l="0" t="0" r="r" b="b"/>
              <a:pathLst>
                <a:path w="21600" h="21600">
                  <a:moveTo>
                    <a:pt x="0" y="0"/>
                  </a:moveTo>
                  <a:lnTo>
                    <a:pt x="0" y="21600"/>
                  </a:lnTo>
                  <a:lnTo>
                    <a:pt x="18900" y="21600"/>
                  </a:lnTo>
                  <a:lnTo>
                    <a:pt x="21600" y="18900"/>
                  </a:lnTo>
                  <a:lnTo>
                    <a:pt x="21600" y="0"/>
                  </a:lnTo>
                  <a:lnTo>
                    <a:pt x="0" y="0"/>
                  </a:lnTo>
                  <a:close/>
                  <a:moveTo>
                    <a:pt x="0" y="0"/>
                  </a:moveTo>
                </a:path>
              </a:pathLst>
            </a:custGeom>
            <a:solidFill>
              <a:srgbClr val="FFFF99"/>
            </a:solidFill>
            <a:ln>
              <a:noFill/>
            </a:ln>
            <a:extLst>
              <a:ext uri="{91240B29-F687-4f45-9708-019B960494DF}">
                <a14:hiddenLine xmlns=""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sz="1620"/>
            </a:p>
          </p:txBody>
        </p:sp>
        <p:sp>
          <p:nvSpPr>
            <p:cNvPr id="38923" name="AutoShape 16"/>
            <p:cNvSpPr>
              <a:spLocks/>
            </p:cNvSpPr>
            <p:nvPr/>
          </p:nvSpPr>
          <p:spPr bwMode="auto">
            <a:xfrm>
              <a:off x="1910" y="1120"/>
              <a:ext cx="274" cy="160"/>
            </a:xfrm>
            <a:custGeom>
              <a:avLst/>
              <a:gdLst>
                <a:gd name="T0" fmla="*/ 0 w 21600"/>
                <a:gd name="T1" fmla="*/ 21600 h 21600"/>
                <a:gd name="T2" fmla="*/ 5584 w 21600"/>
                <a:gd name="T3" fmla="*/ 736 h 21600"/>
                <a:gd name="T4" fmla="*/ 21600 w 21600"/>
                <a:gd name="T5" fmla="*/ 0 h 21600"/>
                <a:gd name="T6" fmla="*/ 0 w 21600"/>
                <a:gd name="T7" fmla="*/ 21600 h 21600"/>
                <a:gd name="T8" fmla="*/ 0 w 21600"/>
                <a:gd name="T9" fmla="*/ 21600 h 21600"/>
              </a:gdLst>
              <a:ahLst/>
              <a:cxnLst>
                <a:cxn ang="0">
                  <a:pos x="T0" y="T1"/>
                </a:cxn>
                <a:cxn ang="0">
                  <a:pos x="T2" y="T3"/>
                </a:cxn>
                <a:cxn ang="0">
                  <a:pos x="T4" y="T5"/>
                </a:cxn>
                <a:cxn ang="0">
                  <a:pos x="T6" y="T7"/>
                </a:cxn>
                <a:cxn ang="0">
                  <a:pos x="T8" y="T9"/>
                </a:cxn>
              </a:cxnLst>
              <a:rect l="0" t="0" r="r" b="b"/>
              <a:pathLst>
                <a:path w="21600" h="21600">
                  <a:moveTo>
                    <a:pt x="0" y="21600"/>
                  </a:moveTo>
                  <a:lnTo>
                    <a:pt x="5584" y="736"/>
                  </a:lnTo>
                  <a:cubicBezTo>
                    <a:pt x="7752" y="4048"/>
                    <a:pt x="13496" y="4048"/>
                    <a:pt x="21600" y="0"/>
                  </a:cubicBezTo>
                  <a:lnTo>
                    <a:pt x="0" y="21600"/>
                  </a:lnTo>
                  <a:close/>
                  <a:moveTo>
                    <a:pt x="0" y="21600"/>
                  </a:moveTo>
                </a:path>
              </a:pathLst>
            </a:custGeom>
            <a:solidFill>
              <a:srgbClr val="CCCC7A"/>
            </a:solidFill>
            <a:ln>
              <a:noFill/>
            </a:ln>
            <a:extLst>
              <a:ext uri="{91240B29-F687-4f45-9708-019B960494DF}">
                <a14:hiddenLine xmlns="" xmlns:a14="http://schemas.microsoft.com/office/drawing/2010/main" w="9525" cap="flat">
                  <a:solidFill>
                    <a:srgbClr val="FFFFFF"/>
                  </a:solidFill>
                  <a:round/>
                  <a:headEnd type="none" w="med" len="med"/>
                  <a:tailEnd type="none" w="med" len="med"/>
                </a14:hiddenLine>
              </a:ext>
            </a:extLst>
          </p:spPr>
          <p:txBody>
            <a:bodyPr lIns="0" tIns="0" rIns="0" bIns="0"/>
            <a:lstStyle/>
            <a:p>
              <a:endParaRPr lang="en-US" sz="1620"/>
            </a:p>
          </p:txBody>
        </p:sp>
        <p:sp>
          <p:nvSpPr>
            <p:cNvPr id="38924" name="AutoShape 17"/>
            <p:cNvSpPr>
              <a:spLocks/>
            </p:cNvSpPr>
            <p:nvPr/>
          </p:nvSpPr>
          <p:spPr bwMode="auto">
            <a:xfrm>
              <a:off x="1910" y="1120"/>
              <a:ext cx="274" cy="160"/>
            </a:xfrm>
            <a:custGeom>
              <a:avLst/>
              <a:gdLst>
                <a:gd name="T0" fmla="*/ 0 w 21600"/>
                <a:gd name="T1" fmla="*/ 21600 h 21600"/>
                <a:gd name="T2" fmla="*/ 5584 w 21600"/>
                <a:gd name="T3" fmla="*/ 736 h 21600"/>
                <a:gd name="T4" fmla="*/ 21600 w 21600"/>
                <a:gd name="T5" fmla="*/ 0 h 21600"/>
              </a:gdLst>
              <a:ahLst/>
              <a:cxnLst>
                <a:cxn ang="0">
                  <a:pos x="T0" y="T1"/>
                </a:cxn>
                <a:cxn ang="0">
                  <a:pos x="T2" y="T3"/>
                </a:cxn>
                <a:cxn ang="0">
                  <a:pos x="T4" y="T5"/>
                </a:cxn>
              </a:cxnLst>
              <a:rect l="0" t="0" r="r" b="b"/>
              <a:pathLst>
                <a:path w="21600" h="21600">
                  <a:moveTo>
                    <a:pt x="0" y="21600"/>
                  </a:moveTo>
                  <a:lnTo>
                    <a:pt x="5584" y="736"/>
                  </a:lnTo>
                  <a:cubicBezTo>
                    <a:pt x="7752" y="4048"/>
                    <a:pt x="13496" y="4048"/>
                    <a:pt x="21600" y="0"/>
                  </a:cubicBezTo>
                </a:path>
              </a:pathLst>
            </a:cu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sz="1620"/>
            </a:p>
          </p:txBody>
        </p:sp>
        <p:sp>
          <p:nvSpPr>
            <p:cNvPr id="38925" name="Rectangle 18"/>
            <p:cNvSpPr>
              <a:spLocks/>
            </p:cNvSpPr>
            <p:nvPr/>
          </p:nvSpPr>
          <p:spPr bwMode="auto">
            <a:xfrm>
              <a:off x="193" y="16"/>
              <a:ext cx="1727" cy="11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Lst>
          </p:spPr>
          <p:txBody>
            <a:bodyPr wrap="none" lIns="34290" tIns="34290" rIns="87629" bIns="34290" anchor="ctr">
              <a:spAutoFit/>
            </a:bodyPr>
            <a:lstStyle/>
            <a:p>
              <a:pPr marL="18574"/>
              <a:r>
                <a:rPr lang="en-US" sz="1980" u="sng">
                  <a:solidFill>
                    <a:srgbClr val="FF3300"/>
                  </a:solidFill>
                  <a:latin typeface="Arial Bold" charset="0"/>
                  <a:ea typeface="ＭＳ Ｐゴシック" charset="0"/>
                  <a:sym typeface="Arial Bold" charset="0"/>
                </a:rPr>
                <a:t>Marriage / Divorce</a:t>
              </a:r>
            </a:p>
            <a:p>
              <a:pPr marL="18574"/>
              <a:r>
                <a:rPr lang="en-US" sz="1980">
                  <a:solidFill>
                    <a:srgbClr val="FF3300"/>
                  </a:solidFill>
                  <a:latin typeface="Arial Bold Italic" charset="0"/>
                  <a:ea typeface="ＭＳ Ｐゴシック" charset="0"/>
                  <a:sym typeface="Arial Bold Italic" charset="0"/>
                </a:rPr>
                <a:t>(God Approves)</a:t>
              </a:r>
            </a:p>
            <a:p>
              <a:pPr marL="18574"/>
              <a:endParaRPr lang="en-US" sz="1980">
                <a:solidFill>
                  <a:srgbClr val="FF3300"/>
                </a:solidFill>
                <a:latin typeface="Arial Bold Italic" charset="0"/>
                <a:ea typeface="ＭＳ Ｐゴシック" charset="0"/>
                <a:sym typeface="Arial Bold Italic" charset="0"/>
              </a:endParaRPr>
            </a:p>
            <a:p>
              <a:pPr marL="18574"/>
              <a:r>
                <a:rPr lang="ja-JP" altLang="en-US" sz="1980">
                  <a:solidFill>
                    <a:srgbClr val="6600FF"/>
                  </a:solidFill>
                  <a:latin typeface="Arial" charset="0"/>
                  <a:ea typeface="ＭＳ Ｐゴシック" charset="0"/>
                  <a:sym typeface="Arial Bold" charset="0"/>
                </a:rPr>
                <a:t>“</a:t>
              </a:r>
              <a:r>
                <a:rPr lang="en-US" altLang="ja-JP" sz="1980">
                  <a:solidFill>
                    <a:srgbClr val="6600FF"/>
                  </a:solidFill>
                  <a:latin typeface="Arial Bold" charset="0"/>
                  <a:ea typeface="Arial Bold" charset="0"/>
                  <a:cs typeface="Arial Bold" charset="0"/>
                  <a:sym typeface="Arial Bold" charset="0"/>
                </a:rPr>
                <a:t>In the eyes of God</a:t>
              </a:r>
              <a:r>
                <a:rPr lang="ja-JP" altLang="en-US" sz="1980">
                  <a:solidFill>
                    <a:srgbClr val="6600FF"/>
                  </a:solidFill>
                  <a:latin typeface="Arial" charset="0"/>
                  <a:ea typeface="ＭＳ Ｐゴシック" charset="0"/>
                  <a:sym typeface="Arial Bold" charset="0"/>
                </a:rPr>
                <a:t>”</a:t>
              </a:r>
              <a:endParaRPr lang="en-US" altLang="ja-JP" sz="1980">
                <a:solidFill>
                  <a:srgbClr val="6600FF"/>
                </a:solidFill>
                <a:latin typeface="Arial Bold" charset="0"/>
                <a:ea typeface="Arial Bold" charset="0"/>
                <a:cs typeface="Arial Bold" charset="0"/>
                <a:sym typeface="Arial Bold" charset="0"/>
              </a:endParaRPr>
            </a:p>
            <a:p>
              <a:pPr marL="18574"/>
              <a:r>
                <a:rPr lang="ja-JP" altLang="en-US" sz="1980">
                  <a:solidFill>
                    <a:srgbClr val="6600FF"/>
                  </a:solidFill>
                  <a:latin typeface="Arial" charset="0"/>
                  <a:ea typeface="ＭＳ Ｐゴシック" charset="0"/>
                  <a:sym typeface="Arial Bold" charset="0"/>
                </a:rPr>
                <a:t>“</a:t>
              </a:r>
              <a:r>
                <a:rPr lang="en-US" altLang="ja-JP" sz="1980">
                  <a:solidFill>
                    <a:srgbClr val="6600FF"/>
                  </a:solidFill>
                  <a:latin typeface="Arial Bold" charset="0"/>
                  <a:ea typeface="Arial Bold" charset="0"/>
                  <a:cs typeface="Arial Bold" charset="0"/>
                  <a:sym typeface="Arial Bold" charset="0"/>
                </a:rPr>
                <a:t>Real</a:t>
              </a:r>
              <a:r>
                <a:rPr lang="ja-JP" altLang="en-US" sz="1980">
                  <a:solidFill>
                    <a:srgbClr val="6600FF"/>
                  </a:solidFill>
                  <a:latin typeface="Arial" charset="0"/>
                  <a:ea typeface="ＭＳ Ｐゴシック" charset="0"/>
                  <a:sym typeface="Arial Bold" charset="0"/>
                </a:rPr>
                <a:t>”</a:t>
              </a:r>
              <a:endParaRPr lang="en-US" sz="1980">
                <a:solidFill>
                  <a:srgbClr val="6600FF"/>
                </a:solidFill>
                <a:latin typeface="Arial Bold" charset="0"/>
                <a:ea typeface="ＭＳ Ｐゴシック" charset="0"/>
                <a:sym typeface="Arial Bold" charset="0"/>
              </a:endParaRPr>
            </a:p>
          </p:txBody>
        </p:sp>
      </p:grpSp>
      <p:grpSp>
        <p:nvGrpSpPr>
          <p:cNvPr id="30744" name="Group 24"/>
          <p:cNvGrpSpPr>
            <a:grpSpLocks/>
          </p:cNvGrpSpPr>
          <p:nvPr/>
        </p:nvGrpSpPr>
        <p:grpSpPr bwMode="auto">
          <a:xfrm>
            <a:off x="4960620" y="4594860"/>
            <a:ext cx="3127534" cy="1828800"/>
            <a:chOff x="0" y="0"/>
            <a:chExt cx="2189" cy="1280"/>
          </a:xfrm>
        </p:grpSpPr>
        <p:sp>
          <p:nvSpPr>
            <p:cNvPr id="38918" name="AutoShape 20"/>
            <p:cNvSpPr>
              <a:spLocks/>
            </p:cNvSpPr>
            <p:nvPr/>
          </p:nvSpPr>
          <p:spPr bwMode="auto">
            <a:xfrm>
              <a:off x="0" y="0"/>
              <a:ext cx="2184" cy="1280"/>
            </a:xfrm>
            <a:custGeom>
              <a:avLst/>
              <a:gdLst>
                <a:gd name="T0" fmla="*/ 0 w 21600"/>
                <a:gd name="T1" fmla="*/ 0 h 21600"/>
                <a:gd name="T2" fmla="*/ 0 w 21600"/>
                <a:gd name="T3" fmla="*/ 21600 h 21600"/>
                <a:gd name="T4" fmla="*/ 18900 w 21600"/>
                <a:gd name="T5" fmla="*/ 21600 h 21600"/>
                <a:gd name="T6" fmla="*/ 21600 w 21600"/>
                <a:gd name="T7" fmla="*/ 18900 h 21600"/>
                <a:gd name="T8" fmla="*/ 21600 w 21600"/>
                <a:gd name="T9" fmla="*/ 0 h 21600"/>
                <a:gd name="T10" fmla="*/ 0 w 21600"/>
                <a:gd name="T11" fmla="*/ 0 h 21600"/>
                <a:gd name="T12" fmla="*/ 0 w 21600"/>
                <a:gd name="T13" fmla="*/ 0 h 21600"/>
              </a:gdLst>
              <a:ahLst/>
              <a:cxnLst>
                <a:cxn ang="0">
                  <a:pos x="T0" y="T1"/>
                </a:cxn>
                <a:cxn ang="0">
                  <a:pos x="T2" y="T3"/>
                </a:cxn>
                <a:cxn ang="0">
                  <a:pos x="T4" y="T5"/>
                </a:cxn>
                <a:cxn ang="0">
                  <a:pos x="T6" y="T7"/>
                </a:cxn>
                <a:cxn ang="0">
                  <a:pos x="T8" y="T9"/>
                </a:cxn>
                <a:cxn ang="0">
                  <a:pos x="T10" y="T11"/>
                </a:cxn>
                <a:cxn ang="0">
                  <a:pos x="T12" y="T13"/>
                </a:cxn>
              </a:cxnLst>
              <a:rect l="0" t="0" r="r" b="b"/>
              <a:pathLst>
                <a:path w="21600" h="21600">
                  <a:moveTo>
                    <a:pt x="0" y="0"/>
                  </a:moveTo>
                  <a:lnTo>
                    <a:pt x="0" y="21600"/>
                  </a:lnTo>
                  <a:lnTo>
                    <a:pt x="18900" y="21600"/>
                  </a:lnTo>
                  <a:lnTo>
                    <a:pt x="21600" y="18900"/>
                  </a:lnTo>
                  <a:lnTo>
                    <a:pt x="21600" y="0"/>
                  </a:lnTo>
                  <a:lnTo>
                    <a:pt x="0" y="0"/>
                  </a:lnTo>
                  <a:close/>
                  <a:moveTo>
                    <a:pt x="0" y="0"/>
                  </a:moveTo>
                </a:path>
              </a:pathLst>
            </a:custGeom>
            <a:solidFill>
              <a:srgbClr val="FFFF99"/>
            </a:solidFill>
            <a:ln>
              <a:noFill/>
            </a:ln>
            <a:extLst>
              <a:ext uri="{91240B29-F687-4f45-9708-019B960494DF}">
                <a14:hiddenLine xmlns=""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sz="1620"/>
            </a:p>
          </p:txBody>
        </p:sp>
        <p:sp>
          <p:nvSpPr>
            <p:cNvPr id="38919" name="AutoShape 21"/>
            <p:cNvSpPr>
              <a:spLocks/>
            </p:cNvSpPr>
            <p:nvPr/>
          </p:nvSpPr>
          <p:spPr bwMode="auto">
            <a:xfrm>
              <a:off x="1916" y="1120"/>
              <a:ext cx="273" cy="160"/>
            </a:xfrm>
            <a:custGeom>
              <a:avLst/>
              <a:gdLst>
                <a:gd name="T0" fmla="*/ 0 w 21600"/>
                <a:gd name="T1" fmla="*/ 21600 h 21600"/>
                <a:gd name="T2" fmla="*/ 5584 w 21600"/>
                <a:gd name="T3" fmla="*/ 736 h 21600"/>
                <a:gd name="T4" fmla="*/ 21600 w 21600"/>
                <a:gd name="T5" fmla="*/ 0 h 21600"/>
                <a:gd name="T6" fmla="*/ 0 w 21600"/>
                <a:gd name="T7" fmla="*/ 21600 h 21600"/>
                <a:gd name="T8" fmla="*/ 0 w 21600"/>
                <a:gd name="T9" fmla="*/ 21600 h 21600"/>
              </a:gdLst>
              <a:ahLst/>
              <a:cxnLst>
                <a:cxn ang="0">
                  <a:pos x="T0" y="T1"/>
                </a:cxn>
                <a:cxn ang="0">
                  <a:pos x="T2" y="T3"/>
                </a:cxn>
                <a:cxn ang="0">
                  <a:pos x="T4" y="T5"/>
                </a:cxn>
                <a:cxn ang="0">
                  <a:pos x="T6" y="T7"/>
                </a:cxn>
                <a:cxn ang="0">
                  <a:pos x="T8" y="T9"/>
                </a:cxn>
              </a:cxnLst>
              <a:rect l="0" t="0" r="r" b="b"/>
              <a:pathLst>
                <a:path w="21600" h="21600">
                  <a:moveTo>
                    <a:pt x="0" y="21600"/>
                  </a:moveTo>
                  <a:lnTo>
                    <a:pt x="5584" y="736"/>
                  </a:lnTo>
                  <a:cubicBezTo>
                    <a:pt x="7752" y="4048"/>
                    <a:pt x="13496" y="4048"/>
                    <a:pt x="21600" y="0"/>
                  </a:cubicBezTo>
                  <a:lnTo>
                    <a:pt x="0" y="21600"/>
                  </a:lnTo>
                  <a:close/>
                  <a:moveTo>
                    <a:pt x="0" y="21600"/>
                  </a:moveTo>
                </a:path>
              </a:pathLst>
            </a:custGeom>
            <a:solidFill>
              <a:srgbClr val="CCCC7A"/>
            </a:solidFill>
            <a:ln>
              <a:noFill/>
            </a:ln>
            <a:extLst>
              <a:ext uri="{91240B29-F687-4f45-9708-019B960494DF}">
                <a14:hiddenLine xmlns="" xmlns:a14="http://schemas.microsoft.com/office/drawing/2010/main" w="9525" cap="flat">
                  <a:solidFill>
                    <a:srgbClr val="FFFFFF"/>
                  </a:solidFill>
                  <a:round/>
                  <a:headEnd type="none" w="med" len="med"/>
                  <a:tailEnd type="none" w="med" len="med"/>
                </a14:hiddenLine>
              </a:ext>
            </a:extLst>
          </p:spPr>
          <p:txBody>
            <a:bodyPr lIns="0" tIns="0" rIns="0" bIns="0"/>
            <a:lstStyle/>
            <a:p>
              <a:endParaRPr lang="en-US" sz="1620"/>
            </a:p>
          </p:txBody>
        </p:sp>
        <p:sp>
          <p:nvSpPr>
            <p:cNvPr id="38920" name="AutoShape 22"/>
            <p:cNvSpPr>
              <a:spLocks/>
            </p:cNvSpPr>
            <p:nvPr/>
          </p:nvSpPr>
          <p:spPr bwMode="auto">
            <a:xfrm>
              <a:off x="1916" y="1120"/>
              <a:ext cx="273" cy="160"/>
            </a:xfrm>
            <a:custGeom>
              <a:avLst/>
              <a:gdLst>
                <a:gd name="T0" fmla="*/ 0 w 21600"/>
                <a:gd name="T1" fmla="*/ 21600 h 21600"/>
                <a:gd name="T2" fmla="*/ 5584 w 21600"/>
                <a:gd name="T3" fmla="*/ 736 h 21600"/>
                <a:gd name="T4" fmla="*/ 21600 w 21600"/>
                <a:gd name="T5" fmla="*/ 0 h 21600"/>
              </a:gdLst>
              <a:ahLst/>
              <a:cxnLst>
                <a:cxn ang="0">
                  <a:pos x="T0" y="T1"/>
                </a:cxn>
                <a:cxn ang="0">
                  <a:pos x="T2" y="T3"/>
                </a:cxn>
                <a:cxn ang="0">
                  <a:pos x="T4" y="T5"/>
                </a:cxn>
              </a:cxnLst>
              <a:rect l="0" t="0" r="r" b="b"/>
              <a:pathLst>
                <a:path w="21600" h="21600">
                  <a:moveTo>
                    <a:pt x="0" y="21600"/>
                  </a:moveTo>
                  <a:lnTo>
                    <a:pt x="5584" y="736"/>
                  </a:lnTo>
                  <a:cubicBezTo>
                    <a:pt x="7752" y="4048"/>
                    <a:pt x="13496" y="4048"/>
                    <a:pt x="21600" y="0"/>
                  </a:cubicBezTo>
                </a:path>
              </a:pathLst>
            </a:cu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sz="1620"/>
            </a:p>
          </p:txBody>
        </p:sp>
        <p:sp>
          <p:nvSpPr>
            <p:cNvPr id="38921" name="Rectangle 23"/>
            <p:cNvSpPr>
              <a:spLocks/>
            </p:cNvSpPr>
            <p:nvPr/>
          </p:nvSpPr>
          <p:spPr bwMode="auto">
            <a:xfrm>
              <a:off x="193" y="16"/>
              <a:ext cx="1737" cy="11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Lst>
          </p:spPr>
          <p:txBody>
            <a:bodyPr wrap="none" lIns="34290" tIns="34290" rIns="87629" bIns="34290" anchor="ctr">
              <a:spAutoFit/>
            </a:bodyPr>
            <a:lstStyle/>
            <a:p>
              <a:pPr marL="18574"/>
              <a:r>
                <a:rPr lang="en-US" sz="1980" u="sng" dirty="0">
                  <a:solidFill>
                    <a:srgbClr val="FF3300"/>
                  </a:solidFill>
                  <a:latin typeface="Arial Bold" charset="0"/>
                  <a:ea typeface="ＭＳ Ｐゴシック" charset="0"/>
                  <a:sym typeface="Arial Bold" charset="0"/>
                </a:rPr>
                <a:t>Marriage / Divorce</a:t>
              </a:r>
            </a:p>
            <a:p>
              <a:pPr marL="18574"/>
              <a:r>
                <a:rPr lang="en-US" sz="1980" dirty="0">
                  <a:solidFill>
                    <a:srgbClr val="FF3300"/>
                  </a:solidFill>
                  <a:latin typeface="Arial Bold Italic" charset="0"/>
                  <a:ea typeface="ＭＳ Ｐゴシック" charset="0"/>
                  <a:sym typeface="Arial Bold Italic" charset="0"/>
                </a:rPr>
                <a:t>(God </a:t>
              </a:r>
              <a:r>
                <a:rPr lang="en-US" sz="1980" u="sng" dirty="0">
                  <a:solidFill>
                    <a:srgbClr val="FF3300"/>
                  </a:solidFill>
                  <a:latin typeface="Arial Bold Italic" charset="0"/>
                  <a:ea typeface="ＭＳ Ｐゴシック" charset="0"/>
                  <a:sym typeface="Arial Bold Italic" charset="0"/>
                </a:rPr>
                <a:t>Not</a:t>
              </a:r>
              <a:r>
                <a:rPr lang="en-US" sz="1980" dirty="0">
                  <a:solidFill>
                    <a:srgbClr val="FF3300"/>
                  </a:solidFill>
                  <a:latin typeface="Arial Bold Italic" charset="0"/>
                  <a:ea typeface="ＭＳ Ｐゴシック" charset="0"/>
                  <a:sym typeface="Arial Bold Italic" charset="0"/>
                </a:rPr>
                <a:t> Approves)</a:t>
              </a:r>
            </a:p>
            <a:p>
              <a:pPr marL="18574"/>
              <a:endParaRPr lang="en-US" sz="1980" dirty="0">
                <a:latin typeface="Arial Bold Italic" charset="0"/>
                <a:ea typeface="ＭＳ Ｐゴシック" charset="0"/>
                <a:sym typeface="Arial Bold Italic" charset="0"/>
              </a:endParaRPr>
            </a:p>
            <a:p>
              <a:pPr marL="18574"/>
              <a:r>
                <a:rPr lang="ja-JP" altLang="en-US" sz="1980">
                  <a:solidFill>
                    <a:srgbClr val="6600FF"/>
                  </a:solidFill>
                  <a:latin typeface="Arial" charset="0"/>
                  <a:ea typeface="ＭＳ Ｐゴシック" charset="0"/>
                  <a:sym typeface="Arial Bold" charset="0"/>
                </a:rPr>
                <a:t>“</a:t>
              </a:r>
              <a:r>
                <a:rPr lang="en-US" altLang="ja-JP" sz="1980" dirty="0">
                  <a:solidFill>
                    <a:srgbClr val="6600FF"/>
                  </a:solidFill>
                  <a:latin typeface="Arial Bold" charset="0"/>
                  <a:ea typeface="Arial Bold" charset="0"/>
                  <a:cs typeface="Arial Bold" charset="0"/>
                  <a:sym typeface="Arial Bold" charset="0"/>
                </a:rPr>
                <a:t>In the eyes of man</a:t>
              </a:r>
              <a:r>
                <a:rPr lang="ja-JP" altLang="en-US" sz="1980">
                  <a:solidFill>
                    <a:srgbClr val="6600FF"/>
                  </a:solidFill>
                  <a:latin typeface="Arial" charset="0"/>
                  <a:ea typeface="ＭＳ Ｐゴシック" charset="0"/>
                  <a:sym typeface="Arial Bold" charset="0"/>
                </a:rPr>
                <a:t>”</a:t>
              </a:r>
              <a:endParaRPr lang="en-US" altLang="ja-JP" sz="1980" dirty="0">
                <a:solidFill>
                  <a:srgbClr val="6600FF"/>
                </a:solidFill>
                <a:latin typeface="Arial Bold" charset="0"/>
                <a:ea typeface="Arial Bold" charset="0"/>
                <a:cs typeface="Arial Bold" charset="0"/>
                <a:sym typeface="Arial Bold" charset="0"/>
              </a:endParaRPr>
            </a:p>
            <a:p>
              <a:pPr marL="18574"/>
              <a:r>
                <a:rPr lang="ja-JP" altLang="en-US" sz="1980">
                  <a:solidFill>
                    <a:srgbClr val="6600FF"/>
                  </a:solidFill>
                  <a:latin typeface="Arial" charset="0"/>
                  <a:ea typeface="ＭＳ Ｐゴシック" charset="0"/>
                  <a:sym typeface="Arial Bold" charset="0"/>
                </a:rPr>
                <a:t>“</a:t>
              </a:r>
              <a:r>
                <a:rPr lang="en-US" altLang="ja-JP" sz="1980" dirty="0">
                  <a:solidFill>
                    <a:srgbClr val="6600FF"/>
                  </a:solidFill>
                  <a:latin typeface="Arial Bold" charset="0"/>
                  <a:ea typeface="Arial Bold" charset="0"/>
                  <a:cs typeface="Arial Bold" charset="0"/>
                  <a:sym typeface="Arial Bold" charset="0"/>
                </a:rPr>
                <a:t>Not Real</a:t>
              </a:r>
              <a:r>
                <a:rPr lang="ja-JP" altLang="en-US" sz="1980">
                  <a:solidFill>
                    <a:srgbClr val="6600FF"/>
                  </a:solidFill>
                  <a:latin typeface="Arial" charset="0"/>
                  <a:ea typeface="ＭＳ Ｐゴシック" charset="0"/>
                  <a:sym typeface="Arial Bold" charset="0"/>
                </a:rPr>
                <a:t>”</a:t>
              </a:r>
              <a:endParaRPr lang="en-US" sz="1980" dirty="0">
                <a:solidFill>
                  <a:srgbClr val="6600FF"/>
                </a:solidFill>
                <a:latin typeface="Arial Bold" charset="0"/>
                <a:ea typeface="ＭＳ Ｐゴシック" charset="0"/>
                <a:sym typeface="Arial Bold" charset="0"/>
              </a:endParaRPr>
            </a:p>
          </p:txBody>
        </p:sp>
      </p:grpSp>
    </p:spTree>
    <p:extLst>
      <p:ext uri="{BB962C8B-B14F-4D97-AF65-F5344CB8AC3E}">
        <p14:creationId xmlns:p14="http://schemas.microsoft.com/office/powerpoint/2010/main" val="410131743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30733"/>
                                        </p:tgtEl>
                                        <p:attrNameLst>
                                          <p:attrName>style.visibility</p:attrName>
                                        </p:attrNameLst>
                                      </p:cBhvr>
                                      <p:to>
                                        <p:strVal val="visible"/>
                                      </p:to>
                                    </p:set>
                                    <p:animEffect transition="in" filter="wipe(down)">
                                      <p:cBhvr>
                                        <p:cTn id="7" dur="500"/>
                                        <p:tgtEl>
                                          <p:spTgt spid="3073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30734">
                                            <p:txEl>
                                              <p:pRg st="0" end="0"/>
                                            </p:txEl>
                                          </p:spTgt>
                                        </p:tgtEl>
                                        <p:attrNameLst>
                                          <p:attrName>style.visibility</p:attrName>
                                        </p:attrNameLst>
                                      </p:cBhvr>
                                      <p:to>
                                        <p:strVal val="visible"/>
                                      </p:to>
                                    </p:set>
                                    <p:anim calcmode="lin" valueType="num">
                                      <p:cBhvr additive="base">
                                        <p:cTn id="12" dur="500" fill="hold"/>
                                        <p:tgtEl>
                                          <p:spTgt spid="30734">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3073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30734">
                                            <p:txEl>
                                              <p:pRg st="1" end="1"/>
                                            </p:txEl>
                                          </p:spTgt>
                                        </p:tgtEl>
                                        <p:attrNameLst>
                                          <p:attrName>style.visibility</p:attrName>
                                        </p:attrNameLst>
                                      </p:cBhvr>
                                      <p:to>
                                        <p:strVal val="visible"/>
                                      </p:to>
                                    </p:set>
                                    <p:anim calcmode="lin" valueType="num">
                                      <p:cBhvr additive="base">
                                        <p:cTn id="18" dur="500" fill="hold"/>
                                        <p:tgtEl>
                                          <p:spTgt spid="30734">
                                            <p:txEl>
                                              <p:pRg st="1" end="1"/>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3073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1" fill="hold" nodeType="clickEffect">
                                  <p:stCondLst>
                                    <p:cond delay="0"/>
                                  </p:stCondLst>
                                  <p:childTnLst>
                                    <p:set>
                                      <p:cBhvr>
                                        <p:cTn id="23" dur="1" fill="hold">
                                          <p:stCondLst>
                                            <p:cond delay="0"/>
                                          </p:stCondLst>
                                        </p:cTn>
                                        <p:tgtEl>
                                          <p:spTgt spid="30739"/>
                                        </p:tgtEl>
                                        <p:attrNameLst>
                                          <p:attrName>style.visibility</p:attrName>
                                        </p:attrNameLst>
                                      </p:cBhvr>
                                      <p:to>
                                        <p:strVal val="visible"/>
                                      </p:to>
                                    </p:set>
                                    <p:animEffect transition="in" filter="wipe(up)">
                                      <p:cBhvr>
                                        <p:cTn id="24" dur="500"/>
                                        <p:tgtEl>
                                          <p:spTgt spid="30739"/>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1" fill="hold" nodeType="clickEffect">
                                  <p:stCondLst>
                                    <p:cond delay="0"/>
                                  </p:stCondLst>
                                  <p:childTnLst>
                                    <p:set>
                                      <p:cBhvr>
                                        <p:cTn id="28" dur="1" fill="hold">
                                          <p:stCondLst>
                                            <p:cond delay="0"/>
                                          </p:stCondLst>
                                        </p:cTn>
                                        <p:tgtEl>
                                          <p:spTgt spid="30744"/>
                                        </p:tgtEl>
                                        <p:attrNameLst>
                                          <p:attrName>style.visibility</p:attrName>
                                        </p:attrNameLst>
                                      </p:cBhvr>
                                      <p:to>
                                        <p:strVal val="visible"/>
                                      </p:to>
                                    </p:set>
                                    <p:animEffect transition="in" filter="wipe(up)">
                                      <p:cBhvr>
                                        <p:cTn id="29" dur="500"/>
                                        <p:tgtEl>
                                          <p:spTgt spid="307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34"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69" name="Rectangle 1"/>
          <p:cNvSpPr>
            <a:spLocks/>
          </p:cNvSpPr>
          <p:nvPr/>
        </p:nvSpPr>
        <p:spPr bwMode="auto">
          <a:xfrm>
            <a:off x="4869179" y="1343891"/>
            <a:ext cx="4080511" cy="505119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Lst>
        </p:spPr>
        <p:txBody>
          <a:bodyPr lIns="0" tIns="0" rIns="0" bIns="0" anchor="ctr"/>
          <a:lstStyle/>
          <a:p>
            <a:r>
              <a:rPr lang="en-US" sz="2340" b="1" dirty="0">
                <a:latin typeface="Garamond" charset="0"/>
                <a:ea typeface="ＭＳ Ｐゴシック" charset="0"/>
                <a:sym typeface="Garamond" charset="0"/>
              </a:rPr>
              <a:t>2  For the woman who has a husband is bound by the law to her husband as long as he lives. But if the husband dies, she is released from the law of her husband.</a:t>
            </a:r>
          </a:p>
          <a:p>
            <a:endParaRPr lang="en-US" sz="2340" b="1" dirty="0">
              <a:latin typeface="Garamond" charset="0"/>
              <a:ea typeface="ＭＳ Ｐゴシック" charset="0"/>
              <a:sym typeface="Garamond" charset="0"/>
            </a:endParaRPr>
          </a:p>
          <a:p>
            <a:r>
              <a:rPr lang="en-US" sz="2340" b="1" dirty="0">
                <a:latin typeface="Garamond" charset="0"/>
                <a:ea typeface="ＭＳ Ｐゴシック" charset="0"/>
                <a:sym typeface="Garamond" charset="0"/>
              </a:rPr>
              <a:t>3  So then if, while her husband lives, she marries another man, she will be called an adulteress; but if her husband dies, she is free from that law, so that she is no adulteress, though she has married another man.</a:t>
            </a:r>
          </a:p>
        </p:txBody>
      </p:sp>
      <p:sp>
        <p:nvSpPr>
          <p:cNvPr id="32770" name="Rectangle 2"/>
          <p:cNvSpPr>
            <a:spLocks noGrp="1" noChangeArrowheads="1"/>
          </p:cNvSpPr>
          <p:nvPr>
            <p:ph type="title" idx="4294967295"/>
          </p:nvPr>
        </p:nvSpPr>
        <p:spPr>
          <a:xfrm>
            <a:off x="34291" y="-62172"/>
            <a:ext cx="8915400" cy="1143000"/>
          </a:xfrm>
        </p:spPr>
        <p:txBody>
          <a:bodyPr/>
          <a:lstStyle/>
          <a:p>
            <a:pPr algn="ctr" eaLnBrk="1" hangingPunct="1">
              <a:defRPr/>
            </a:pPr>
            <a:r>
              <a:rPr lang="en-US" sz="3600" b="1" i="1" u="sng" dirty="0">
                <a:effectLst>
                  <a:outerShdw blurRad="38100" dist="38100" dir="2700000" algn="tl">
                    <a:srgbClr val="DDDDDD"/>
                  </a:outerShdw>
                </a:effectLst>
              </a:rPr>
              <a:t>Difference in Marriage and Bond</a:t>
            </a:r>
          </a:p>
        </p:txBody>
      </p:sp>
      <p:pic>
        <p:nvPicPr>
          <p:cNvPr id="32771" name="Picture 3"/>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5770" y="2776775"/>
            <a:ext cx="1748790" cy="17044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chemeClr val="tx1"/>
                </a:solidFill>
                <a:miter lim="800000"/>
                <a:headEnd/>
                <a:tailEnd/>
              </a14:hiddenLine>
            </a:ext>
          </a:extLst>
        </p:spPr>
      </p:pic>
      <p:grpSp>
        <p:nvGrpSpPr>
          <p:cNvPr id="32774" name="Group 6"/>
          <p:cNvGrpSpPr>
            <a:grpSpLocks/>
          </p:cNvGrpSpPr>
          <p:nvPr/>
        </p:nvGrpSpPr>
        <p:grpSpPr bwMode="auto">
          <a:xfrm>
            <a:off x="1051560" y="1737360"/>
            <a:ext cx="3657600" cy="1223010"/>
            <a:chOff x="48" y="0"/>
            <a:chExt cx="2560" cy="856"/>
          </a:xfrm>
        </p:grpSpPr>
        <p:sp>
          <p:nvSpPr>
            <p:cNvPr id="40968" name="AutoShape 4"/>
            <p:cNvSpPr>
              <a:spLocks/>
            </p:cNvSpPr>
            <p:nvPr/>
          </p:nvSpPr>
          <p:spPr bwMode="auto">
            <a:xfrm>
              <a:off x="48" y="0"/>
              <a:ext cx="2560" cy="856"/>
            </a:xfrm>
            <a:prstGeom prst="rightArrow">
              <a:avLst>
                <a:gd name="adj1" fmla="val 50000"/>
                <a:gd name="adj2" fmla="val 67290"/>
              </a:avLst>
            </a:prstGeom>
            <a:solidFill>
              <a:srgbClr val="FF0000"/>
            </a:solidFill>
            <a:ln>
              <a:noFill/>
            </a:ln>
            <a:extLst>
              <a:ext uri="{91240B29-F687-4f45-9708-019B960494DF}">
                <a14:hiddenLine xmlns="" xmlns:a14="http://schemas.microsoft.com/office/drawing/2010/main" w="25400">
                  <a:solidFill>
                    <a:schemeClr val="tx1"/>
                  </a:solidFill>
                  <a:miter lim="800000"/>
                  <a:headEnd/>
                  <a:tailEnd/>
                </a14:hiddenLine>
              </a:ext>
            </a:extLst>
          </p:spPr>
          <p:txBody>
            <a:bodyPr lIns="0" tIns="0" rIns="0" bIns="0"/>
            <a:lstStyle/>
            <a:p>
              <a:endParaRPr lang="en-US" sz="1620"/>
            </a:p>
          </p:txBody>
        </p:sp>
        <p:sp>
          <p:nvSpPr>
            <p:cNvPr id="40969" name="Rectangle 5"/>
            <p:cNvSpPr>
              <a:spLocks/>
            </p:cNvSpPr>
            <p:nvPr/>
          </p:nvSpPr>
          <p:spPr bwMode="auto">
            <a:xfrm>
              <a:off x="124" y="288"/>
              <a:ext cx="2408" cy="2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Lst>
          </p:spPr>
          <p:txBody>
            <a:bodyPr lIns="0" tIns="0" rIns="0" bIns="0" anchor="ctr"/>
            <a:lstStyle/>
            <a:p>
              <a:r>
                <a:rPr lang="en-US" sz="2340" b="1" dirty="0">
                  <a:latin typeface="Garamond" charset="0"/>
                  <a:ea typeface="ＭＳ Ｐゴシック" charset="0"/>
                  <a:sym typeface="Garamond" charset="0"/>
                </a:rPr>
                <a:t>Bound to 1st Husband</a:t>
              </a:r>
            </a:p>
          </p:txBody>
        </p:sp>
      </p:grpSp>
      <p:grpSp>
        <p:nvGrpSpPr>
          <p:cNvPr id="32777" name="Group 9"/>
          <p:cNvGrpSpPr>
            <a:grpSpLocks/>
          </p:cNvGrpSpPr>
          <p:nvPr/>
        </p:nvGrpSpPr>
        <p:grpSpPr bwMode="auto">
          <a:xfrm>
            <a:off x="1008698" y="4394835"/>
            <a:ext cx="3657600" cy="1223010"/>
            <a:chOff x="-30" y="44"/>
            <a:chExt cx="2560" cy="856"/>
          </a:xfrm>
        </p:grpSpPr>
        <p:sp>
          <p:nvSpPr>
            <p:cNvPr id="40966" name="AutoShape 7"/>
            <p:cNvSpPr>
              <a:spLocks/>
            </p:cNvSpPr>
            <p:nvPr/>
          </p:nvSpPr>
          <p:spPr bwMode="auto">
            <a:xfrm>
              <a:off x="-30" y="44"/>
              <a:ext cx="2560" cy="856"/>
            </a:xfrm>
            <a:prstGeom prst="rightArrow">
              <a:avLst>
                <a:gd name="adj1" fmla="val 50000"/>
                <a:gd name="adj2" fmla="val 67290"/>
              </a:avLst>
            </a:prstGeom>
            <a:solidFill>
              <a:srgbClr val="FF0000"/>
            </a:solidFill>
            <a:ln>
              <a:noFill/>
            </a:ln>
            <a:extLst>
              <a:ext uri="{91240B29-F687-4f45-9708-019B960494DF}">
                <a14:hiddenLine xmlns="" xmlns:a14="http://schemas.microsoft.com/office/drawing/2010/main" w="25400">
                  <a:solidFill>
                    <a:schemeClr val="tx1"/>
                  </a:solidFill>
                  <a:miter lim="800000"/>
                  <a:headEnd/>
                  <a:tailEnd/>
                </a14:hiddenLine>
              </a:ext>
            </a:extLst>
          </p:spPr>
          <p:txBody>
            <a:bodyPr lIns="0" tIns="0" rIns="0" bIns="0"/>
            <a:lstStyle/>
            <a:p>
              <a:endParaRPr lang="en-US" sz="1620"/>
            </a:p>
          </p:txBody>
        </p:sp>
        <p:sp>
          <p:nvSpPr>
            <p:cNvPr id="40967" name="Rectangle 8"/>
            <p:cNvSpPr>
              <a:spLocks/>
            </p:cNvSpPr>
            <p:nvPr/>
          </p:nvSpPr>
          <p:spPr bwMode="auto">
            <a:xfrm>
              <a:off x="0" y="272"/>
              <a:ext cx="2408" cy="2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Lst>
          </p:spPr>
          <p:txBody>
            <a:bodyPr lIns="0" tIns="0" rIns="0" bIns="0" anchor="ctr"/>
            <a:lstStyle/>
            <a:p>
              <a:r>
                <a:rPr lang="en-US" sz="2340" b="1" dirty="0">
                  <a:latin typeface="Garamond" charset="0"/>
                  <a:ea typeface="ＭＳ Ｐゴシック" charset="0"/>
                  <a:sym typeface="Garamond" charset="0"/>
                </a:rPr>
                <a:t>Married to Another Man</a:t>
              </a:r>
            </a:p>
          </p:txBody>
        </p:sp>
      </p:grpSp>
    </p:spTree>
    <p:extLst>
      <p:ext uri="{BB962C8B-B14F-4D97-AF65-F5344CB8AC3E}">
        <p14:creationId xmlns:p14="http://schemas.microsoft.com/office/powerpoint/2010/main" val="168860118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2769"/>
                                        </p:tgtEl>
                                        <p:attrNameLst>
                                          <p:attrName>style.visibility</p:attrName>
                                        </p:attrNameLst>
                                      </p:cBhvr>
                                      <p:to>
                                        <p:strVal val="visible"/>
                                      </p:to>
                                    </p:set>
                                    <p:animEffect transition="in" filter="wipe(up)">
                                      <p:cBhvr>
                                        <p:cTn id="7" dur="500"/>
                                        <p:tgtEl>
                                          <p:spTgt spid="3276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nodeType="clickEffect">
                                  <p:stCondLst>
                                    <p:cond delay="0"/>
                                  </p:stCondLst>
                                  <p:childTnLst>
                                    <p:set>
                                      <p:cBhvr>
                                        <p:cTn id="11" dur="1" fill="hold">
                                          <p:stCondLst>
                                            <p:cond delay="499"/>
                                          </p:stCondLst>
                                        </p:cTn>
                                        <p:tgtEl>
                                          <p:spTgt spid="32771"/>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17" presetClass="entr" presetSubtype="8" fill="hold" nodeType="clickEffect">
                                  <p:stCondLst>
                                    <p:cond delay="0"/>
                                  </p:stCondLst>
                                  <p:childTnLst>
                                    <p:set>
                                      <p:cBhvr>
                                        <p:cTn id="15" dur="1" fill="hold">
                                          <p:stCondLst>
                                            <p:cond delay="0"/>
                                          </p:stCondLst>
                                        </p:cTn>
                                        <p:tgtEl>
                                          <p:spTgt spid="32774"/>
                                        </p:tgtEl>
                                        <p:attrNameLst>
                                          <p:attrName>style.visibility</p:attrName>
                                        </p:attrNameLst>
                                      </p:cBhvr>
                                      <p:to>
                                        <p:strVal val="visible"/>
                                      </p:to>
                                    </p:set>
                                    <p:anim calcmode="lin" valueType="num">
                                      <p:cBhvr>
                                        <p:cTn id="16" dur="500" fill="hold"/>
                                        <p:tgtEl>
                                          <p:spTgt spid="32774"/>
                                        </p:tgtEl>
                                        <p:attrNameLst>
                                          <p:attrName>ppt_x</p:attrName>
                                        </p:attrNameLst>
                                      </p:cBhvr>
                                      <p:tavLst>
                                        <p:tav tm="0">
                                          <p:val>
                                            <p:strVal val="#ppt_x-#ppt_w/2"/>
                                          </p:val>
                                        </p:tav>
                                        <p:tav tm="100000">
                                          <p:val>
                                            <p:strVal val="#ppt_x"/>
                                          </p:val>
                                        </p:tav>
                                      </p:tavLst>
                                    </p:anim>
                                    <p:anim calcmode="lin" valueType="num">
                                      <p:cBhvr>
                                        <p:cTn id="17" dur="500" fill="hold"/>
                                        <p:tgtEl>
                                          <p:spTgt spid="32774"/>
                                        </p:tgtEl>
                                        <p:attrNameLst>
                                          <p:attrName>ppt_y</p:attrName>
                                        </p:attrNameLst>
                                      </p:cBhvr>
                                      <p:tavLst>
                                        <p:tav tm="0">
                                          <p:val>
                                            <p:strVal val="#ppt_y"/>
                                          </p:val>
                                        </p:tav>
                                        <p:tav tm="100000">
                                          <p:val>
                                            <p:strVal val="#ppt_y"/>
                                          </p:val>
                                        </p:tav>
                                      </p:tavLst>
                                    </p:anim>
                                    <p:anim calcmode="lin" valueType="num">
                                      <p:cBhvr>
                                        <p:cTn id="18" dur="500" fill="hold"/>
                                        <p:tgtEl>
                                          <p:spTgt spid="32774"/>
                                        </p:tgtEl>
                                        <p:attrNameLst>
                                          <p:attrName>ppt_w</p:attrName>
                                        </p:attrNameLst>
                                      </p:cBhvr>
                                      <p:tavLst>
                                        <p:tav tm="0">
                                          <p:val>
                                            <p:fltVal val="0"/>
                                          </p:val>
                                        </p:tav>
                                        <p:tav tm="100000">
                                          <p:val>
                                            <p:strVal val="#ppt_w"/>
                                          </p:val>
                                        </p:tav>
                                      </p:tavLst>
                                    </p:anim>
                                    <p:anim calcmode="lin" valueType="num">
                                      <p:cBhvr>
                                        <p:cTn id="19" dur="500" fill="hold"/>
                                        <p:tgtEl>
                                          <p:spTgt spid="32774"/>
                                        </p:tgtEl>
                                        <p:attrNameLst>
                                          <p:attrName>ppt_h</p:attrName>
                                        </p:attrNameLst>
                                      </p:cBhvr>
                                      <p:tavLst>
                                        <p:tav tm="0">
                                          <p:val>
                                            <p:strVal val="#ppt_h"/>
                                          </p:val>
                                        </p:tav>
                                        <p:tav tm="100000">
                                          <p:val>
                                            <p:strVal val="#ppt_h"/>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17" presetClass="entr" presetSubtype="8" fill="hold" nodeType="clickEffect">
                                  <p:stCondLst>
                                    <p:cond delay="0"/>
                                  </p:stCondLst>
                                  <p:childTnLst>
                                    <p:set>
                                      <p:cBhvr>
                                        <p:cTn id="23" dur="1" fill="hold">
                                          <p:stCondLst>
                                            <p:cond delay="0"/>
                                          </p:stCondLst>
                                        </p:cTn>
                                        <p:tgtEl>
                                          <p:spTgt spid="32777"/>
                                        </p:tgtEl>
                                        <p:attrNameLst>
                                          <p:attrName>style.visibility</p:attrName>
                                        </p:attrNameLst>
                                      </p:cBhvr>
                                      <p:to>
                                        <p:strVal val="visible"/>
                                      </p:to>
                                    </p:set>
                                    <p:anim calcmode="lin" valueType="num">
                                      <p:cBhvr>
                                        <p:cTn id="24" dur="500" fill="hold"/>
                                        <p:tgtEl>
                                          <p:spTgt spid="32777"/>
                                        </p:tgtEl>
                                        <p:attrNameLst>
                                          <p:attrName>ppt_x</p:attrName>
                                        </p:attrNameLst>
                                      </p:cBhvr>
                                      <p:tavLst>
                                        <p:tav tm="0">
                                          <p:val>
                                            <p:strVal val="#ppt_x-#ppt_w/2"/>
                                          </p:val>
                                        </p:tav>
                                        <p:tav tm="100000">
                                          <p:val>
                                            <p:strVal val="#ppt_x"/>
                                          </p:val>
                                        </p:tav>
                                      </p:tavLst>
                                    </p:anim>
                                    <p:anim calcmode="lin" valueType="num">
                                      <p:cBhvr>
                                        <p:cTn id="25" dur="500" fill="hold"/>
                                        <p:tgtEl>
                                          <p:spTgt spid="32777"/>
                                        </p:tgtEl>
                                        <p:attrNameLst>
                                          <p:attrName>ppt_y</p:attrName>
                                        </p:attrNameLst>
                                      </p:cBhvr>
                                      <p:tavLst>
                                        <p:tav tm="0">
                                          <p:val>
                                            <p:strVal val="#ppt_y"/>
                                          </p:val>
                                        </p:tav>
                                        <p:tav tm="100000">
                                          <p:val>
                                            <p:strVal val="#ppt_y"/>
                                          </p:val>
                                        </p:tav>
                                      </p:tavLst>
                                    </p:anim>
                                    <p:anim calcmode="lin" valueType="num">
                                      <p:cBhvr>
                                        <p:cTn id="26" dur="500" fill="hold"/>
                                        <p:tgtEl>
                                          <p:spTgt spid="32777"/>
                                        </p:tgtEl>
                                        <p:attrNameLst>
                                          <p:attrName>ppt_w</p:attrName>
                                        </p:attrNameLst>
                                      </p:cBhvr>
                                      <p:tavLst>
                                        <p:tav tm="0">
                                          <p:val>
                                            <p:fltVal val="0"/>
                                          </p:val>
                                        </p:tav>
                                        <p:tav tm="100000">
                                          <p:val>
                                            <p:strVal val="#ppt_w"/>
                                          </p:val>
                                        </p:tav>
                                      </p:tavLst>
                                    </p:anim>
                                    <p:anim calcmode="lin" valueType="num">
                                      <p:cBhvr>
                                        <p:cTn id="27" dur="500" fill="hold"/>
                                        <p:tgtEl>
                                          <p:spTgt spid="3277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69"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5" name="Rectangle 1"/>
          <p:cNvSpPr>
            <a:spLocks/>
          </p:cNvSpPr>
          <p:nvPr/>
        </p:nvSpPr>
        <p:spPr bwMode="auto">
          <a:xfrm>
            <a:off x="85011" y="461487"/>
            <a:ext cx="8913972" cy="49149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chemeClr val="tx1"/>
                </a:solidFill>
                <a:miter lim="800000"/>
                <a:headEnd/>
                <a:tailEnd/>
              </a14:hiddenLine>
            </a:ext>
          </a:extLst>
        </p:spPr>
        <p:txBody>
          <a:bodyPr lIns="0" tIns="0" rIns="0" bIns="0" anchor="ctr"/>
          <a:lstStyle/>
          <a:p>
            <a:pPr algn="ctr"/>
            <a:r>
              <a:rPr lang="en-US" sz="3240" b="1" dirty="0">
                <a:solidFill>
                  <a:srgbClr val="C00000"/>
                </a:solidFill>
                <a:latin typeface="Lucida Grande" charset="0"/>
                <a:ea typeface="ＭＳ Ｐゴシック" charset="0"/>
                <a:sym typeface="Lucida Grande" charset="0"/>
              </a:rPr>
              <a:t>Married To One &amp; Bound To Another</a:t>
            </a:r>
          </a:p>
        </p:txBody>
      </p:sp>
      <p:sp>
        <p:nvSpPr>
          <p:cNvPr id="41986" name="Rectangle 2"/>
          <p:cNvSpPr>
            <a:spLocks/>
          </p:cNvSpPr>
          <p:nvPr/>
        </p:nvSpPr>
        <p:spPr bwMode="auto">
          <a:xfrm>
            <a:off x="470059" y="1374458"/>
            <a:ext cx="8155305" cy="3337560"/>
          </a:xfrm>
          <a:prstGeom prst="rect">
            <a:avLst/>
          </a:prstGeom>
          <a:solidFill>
            <a:schemeClr val="accent1"/>
          </a:solidFill>
          <a:ln w="3175">
            <a:solidFill>
              <a:schemeClr val="tx1"/>
            </a:solidFill>
            <a:miter lim="800000"/>
            <a:headEnd/>
            <a:tailEnd/>
          </a:ln>
        </p:spPr>
        <p:txBody>
          <a:bodyPr lIns="0" tIns="0" rIns="0" bIns="0"/>
          <a:lstStyle/>
          <a:p>
            <a:endParaRPr lang="en-US" sz="1620"/>
          </a:p>
        </p:txBody>
      </p:sp>
      <p:sp>
        <p:nvSpPr>
          <p:cNvPr id="41987" name="Rectangle 3"/>
          <p:cNvSpPr>
            <a:spLocks/>
          </p:cNvSpPr>
          <p:nvPr/>
        </p:nvSpPr>
        <p:spPr bwMode="auto">
          <a:xfrm>
            <a:off x="628650" y="1403881"/>
            <a:ext cx="7415492" cy="4154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0" tIns="0" rIns="0" bIns="0" anchor="ctr">
            <a:spAutoFit/>
          </a:bodyPr>
          <a:lstStyle/>
          <a:p>
            <a:r>
              <a:rPr lang="en-US" sz="2700">
                <a:latin typeface="Times New Roman" charset="0"/>
                <a:ea typeface="ＭＳ Ｐゴシック" charset="0"/>
                <a:sym typeface="Times New Roman" charset="0"/>
              </a:rPr>
              <a:t>2  For the woman which hath an husband is bound by</a:t>
            </a:r>
          </a:p>
        </p:txBody>
      </p:sp>
      <p:sp>
        <p:nvSpPr>
          <p:cNvPr id="41988" name="Rectangle 4"/>
          <p:cNvSpPr>
            <a:spLocks/>
          </p:cNvSpPr>
          <p:nvPr/>
        </p:nvSpPr>
        <p:spPr bwMode="auto">
          <a:xfrm>
            <a:off x="628650" y="1775356"/>
            <a:ext cx="7559762" cy="4154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0" tIns="0" rIns="0" bIns="0" anchor="ctr">
            <a:spAutoFit/>
          </a:bodyPr>
          <a:lstStyle/>
          <a:p>
            <a:r>
              <a:rPr lang="en-US" sz="2700">
                <a:latin typeface="Times New Roman" charset="0"/>
                <a:ea typeface="ＭＳ Ｐゴシック" charset="0"/>
                <a:sym typeface="Times New Roman" charset="0"/>
              </a:rPr>
              <a:t>the law to [her] husband so long as he liveth; but if the</a:t>
            </a:r>
          </a:p>
        </p:txBody>
      </p:sp>
      <p:sp>
        <p:nvSpPr>
          <p:cNvPr id="41989" name="Rectangle 5"/>
          <p:cNvSpPr>
            <a:spLocks/>
          </p:cNvSpPr>
          <p:nvPr/>
        </p:nvSpPr>
        <p:spPr bwMode="auto">
          <a:xfrm>
            <a:off x="628651" y="2153975"/>
            <a:ext cx="7242367" cy="4154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0" tIns="0" rIns="0" bIns="0" anchor="ctr">
            <a:spAutoFit/>
          </a:bodyPr>
          <a:lstStyle/>
          <a:p>
            <a:r>
              <a:rPr lang="en-US" sz="2700">
                <a:latin typeface="Times New Roman" charset="0"/>
                <a:ea typeface="ＭＳ Ｐゴシック" charset="0"/>
                <a:sym typeface="Times New Roman" charset="0"/>
              </a:rPr>
              <a:t>husband be dead, she is loosed from the law of [her]</a:t>
            </a:r>
          </a:p>
        </p:txBody>
      </p:sp>
      <p:sp>
        <p:nvSpPr>
          <p:cNvPr id="41990" name="Rectangle 6"/>
          <p:cNvSpPr>
            <a:spLocks/>
          </p:cNvSpPr>
          <p:nvPr/>
        </p:nvSpPr>
        <p:spPr bwMode="auto">
          <a:xfrm>
            <a:off x="628650" y="2525450"/>
            <a:ext cx="7559762" cy="4154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0" tIns="0" rIns="0" bIns="0" anchor="ctr">
            <a:spAutoFit/>
          </a:bodyPr>
          <a:lstStyle/>
          <a:p>
            <a:r>
              <a:rPr lang="en-US" sz="2700">
                <a:latin typeface="Times New Roman" charset="0"/>
                <a:ea typeface="ＭＳ Ｐゴシック" charset="0"/>
                <a:sym typeface="Times New Roman" charset="0"/>
              </a:rPr>
              <a:t>husband.  3  So then if, while [her] husband liveth, she</a:t>
            </a:r>
          </a:p>
        </p:txBody>
      </p:sp>
      <p:sp>
        <p:nvSpPr>
          <p:cNvPr id="41991" name="Rectangle 7"/>
          <p:cNvSpPr>
            <a:spLocks/>
          </p:cNvSpPr>
          <p:nvPr/>
        </p:nvSpPr>
        <p:spPr bwMode="auto">
          <a:xfrm>
            <a:off x="628650" y="2906926"/>
            <a:ext cx="6771084" cy="4154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0" tIns="0" rIns="0" bIns="0" anchor="ctr">
            <a:spAutoFit/>
          </a:bodyPr>
          <a:lstStyle/>
          <a:p>
            <a:r>
              <a:rPr lang="en-US" sz="2700">
                <a:latin typeface="Times New Roman" charset="0"/>
                <a:ea typeface="ＭＳ Ｐゴシック" charset="0"/>
                <a:sym typeface="Times New Roman" charset="0"/>
              </a:rPr>
              <a:t>be married to another man, she shall be called an</a:t>
            </a:r>
          </a:p>
        </p:txBody>
      </p:sp>
      <p:sp>
        <p:nvSpPr>
          <p:cNvPr id="41992" name="Rectangle 8"/>
          <p:cNvSpPr>
            <a:spLocks/>
          </p:cNvSpPr>
          <p:nvPr/>
        </p:nvSpPr>
        <p:spPr bwMode="auto">
          <a:xfrm>
            <a:off x="628650" y="3288403"/>
            <a:ext cx="7569380" cy="4154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0" tIns="0" rIns="0" bIns="0" anchor="ctr">
            <a:spAutoFit/>
          </a:bodyPr>
          <a:lstStyle/>
          <a:p>
            <a:r>
              <a:rPr lang="en-US" sz="2700">
                <a:latin typeface="Times New Roman" charset="0"/>
                <a:ea typeface="ＭＳ Ｐゴシック" charset="0"/>
                <a:sym typeface="Times New Roman" charset="0"/>
              </a:rPr>
              <a:t>adulteress: but if her husband be dead, she is free from</a:t>
            </a:r>
          </a:p>
        </p:txBody>
      </p:sp>
      <p:sp>
        <p:nvSpPr>
          <p:cNvPr id="41993" name="Rectangle 9"/>
          <p:cNvSpPr>
            <a:spLocks/>
          </p:cNvSpPr>
          <p:nvPr/>
        </p:nvSpPr>
        <p:spPr bwMode="auto">
          <a:xfrm>
            <a:off x="628650" y="3658449"/>
            <a:ext cx="7069243" cy="4154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0" tIns="0" rIns="0" bIns="0" anchor="ctr">
            <a:spAutoFit/>
          </a:bodyPr>
          <a:lstStyle/>
          <a:p>
            <a:r>
              <a:rPr lang="en-US" sz="2700">
                <a:latin typeface="Times New Roman" charset="0"/>
                <a:ea typeface="ＭＳ Ｐゴシック" charset="0"/>
                <a:sym typeface="Times New Roman" charset="0"/>
              </a:rPr>
              <a:t>that law; so that she is no adulteress, though she be</a:t>
            </a:r>
          </a:p>
        </p:txBody>
      </p:sp>
      <p:sp>
        <p:nvSpPr>
          <p:cNvPr id="41994" name="Rectangle 10"/>
          <p:cNvSpPr>
            <a:spLocks/>
          </p:cNvSpPr>
          <p:nvPr/>
        </p:nvSpPr>
        <p:spPr bwMode="auto">
          <a:xfrm>
            <a:off x="628650" y="4038496"/>
            <a:ext cx="3327834" cy="4154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0" tIns="0" rIns="0" bIns="0" anchor="ctr">
            <a:spAutoFit/>
          </a:bodyPr>
          <a:lstStyle/>
          <a:p>
            <a:r>
              <a:rPr lang="en-US" sz="2700">
                <a:latin typeface="Times New Roman" charset="0"/>
                <a:ea typeface="ＭＳ Ｐゴシック" charset="0"/>
                <a:sym typeface="Times New Roman" charset="0"/>
              </a:rPr>
              <a:t>married to another man.</a:t>
            </a:r>
          </a:p>
        </p:txBody>
      </p:sp>
      <p:sp>
        <p:nvSpPr>
          <p:cNvPr id="41995" name="Freeform 11"/>
          <p:cNvSpPr>
            <a:spLocks/>
          </p:cNvSpPr>
          <p:nvPr/>
        </p:nvSpPr>
        <p:spPr bwMode="auto">
          <a:xfrm>
            <a:off x="534353" y="4737735"/>
            <a:ext cx="998697" cy="1378744"/>
          </a:xfrm>
          <a:custGeom>
            <a:avLst/>
            <a:gdLst>
              <a:gd name="T0" fmla="*/ 201126 w 21600"/>
              <a:gd name="T1" fmla="*/ 167662 h 21600"/>
              <a:gd name="T2" fmla="*/ 95246 w 21600"/>
              <a:gd name="T3" fmla="*/ 231209 h 21600"/>
              <a:gd name="T4" fmla="*/ 31749 w 21600"/>
              <a:gd name="T5" fmla="*/ 305324 h 21600"/>
              <a:gd name="T6" fmla="*/ 0 w 21600"/>
              <a:gd name="T7" fmla="*/ 379438 h 21600"/>
              <a:gd name="T8" fmla="*/ 10583 w 21600"/>
              <a:gd name="T9" fmla="*/ 559441 h 21600"/>
              <a:gd name="T10" fmla="*/ 42332 w 21600"/>
              <a:gd name="T11" fmla="*/ 612421 h 21600"/>
              <a:gd name="T12" fmla="*/ 52914 w 21600"/>
              <a:gd name="T13" fmla="*/ 665400 h 21600"/>
              <a:gd name="T14" fmla="*/ 31749 w 21600"/>
              <a:gd name="T15" fmla="*/ 728876 h 21600"/>
              <a:gd name="T16" fmla="*/ 21166 w 21600"/>
              <a:gd name="T17" fmla="*/ 771288 h 21600"/>
              <a:gd name="T18" fmla="*/ 31749 w 21600"/>
              <a:gd name="T19" fmla="*/ 803062 h 21600"/>
              <a:gd name="T20" fmla="*/ 63497 w 21600"/>
              <a:gd name="T21" fmla="*/ 845403 h 21600"/>
              <a:gd name="T22" fmla="*/ 105829 w 21600"/>
              <a:gd name="T23" fmla="*/ 919517 h 21600"/>
              <a:gd name="T24" fmla="*/ 52914 w 21600"/>
              <a:gd name="T25" fmla="*/ 1057179 h 21600"/>
              <a:gd name="T26" fmla="*/ 42332 w 21600"/>
              <a:gd name="T27" fmla="*/ 1099520 h 21600"/>
              <a:gd name="T28" fmla="*/ 52914 w 21600"/>
              <a:gd name="T29" fmla="*/ 1173635 h 21600"/>
              <a:gd name="T30" fmla="*/ 63497 w 21600"/>
              <a:gd name="T31" fmla="*/ 1216047 h 21600"/>
              <a:gd name="T32" fmla="*/ 84663 w 21600"/>
              <a:gd name="T33" fmla="*/ 1258388 h 21600"/>
              <a:gd name="T34" fmla="*/ 137629 w 21600"/>
              <a:gd name="T35" fmla="*/ 1311296 h 21600"/>
              <a:gd name="T36" fmla="*/ 211709 w 21600"/>
              <a:gd name="T37" fmla="*/ 1374843 h 21600"/>
              <a:gd name="T38" fmla="*/ 275207 w 21600"/>
              <a:gd name="T39" fmla="*/ 1427823 h 21600"/>
              <a:gd name="T40" fmla="*/ 349287 w 21600"/>
              <a:gd name="T41" fmla="*/ 1459596 h 21600"/>
              <a:gd name="T42" fmla="*/ 539831 w 21600"/>
              <a:gd name="T43" fmla="*/ 1521370 h 21600"/>
              <a:gd name="T44" fmla="*/ 603328 w 21600"/>
              <a:gd name="T45" fmla="*/ 1531938 h 21600"/>
              <a:gd name="T46" fmla="*/ 645711 w 21600"/>
              <a:gd name="T47" fmla="*/ 1521370 h 21600"/>
              <a:gd name="T48" fmla="*/ 813291 w 21600"/>
              <a:gd name="T49" fmla="*/ 1385482 h 21600"/>
              <a:gd name="T50" fmla="*/ 876788 w 21600"/>
              <a:gd name="T51" fmla="*/ 1343070 h 21600"/>
              <a:gd name="T52" fmla="*/ 919119 w 21600"/>
              <a:gd name="T53" fmla="*/ 1311296 h 21600"/>
              <a:gd name="T54" fmla="*/ 961451 w 21600"/>
              <a:gd name="T55" fmla="*/ 1268955 h 21600"/>
              <a:gd name="T56" fmla="*/ 1003834 w 21600"/>
              <a:gd name="T57" fmla="*/ 1216047 h 21600"/>
              <a:gd name="T58" fmla="*/ 1025000 w 21600"/>
              <a:gd name="T59" fmla="*/ 1131294 h 21600"/>
              <a:gd name="T60" fmla="*/ 1014417 w 21600"/>
              <a:gd name="T61" fmla="*/ 993632 h 21600"/>
              <a:gd name="T62" fmla="*/ 1025000 w 21600"/>
              <a:gd name="T63" fmla="*/ 887744 h 21600"/>
              <a:gd name="T64" fmla="*/ 1003834 w 21600"/>
              <a:gd name="T65" fmla="*/ 707741 h 21600"/>
              <a:gd name="T66" fmla="*/ 1025000 w 21600"/>
              <a:gd name="T67" fmla="*/ 644194 h 21600"/>
              <a:gd name="T68" fmla="*/ 1109663 w 21600"/>
              <a:gd name="T69" fmla="*/ 495965 h 21600"/>
              <a:gd name="T70" fmla="*/ 1099080 w 21600"/>
              <a:gd name="T71" fmla="*/ 400644 h 21600"/>
              <a:gd name="T72" fmla="*/ 1088497 w 21600"/>
              <a:gd name="T73" fmla="*/ 337097 h 21600"/>
              <a:gd name="T74" fmla="*/ 1025000 w 21600"/>
              <a:gd name="T75" fmla="*/ 262983 h 21600"/>
              <a:gd name="T76" fmla="*/ 950868 w 21600"/>
              <a:gd name="T77" fmla="*/ 220642 h 21600"/>
              <a:gd name="T78" fmla="*/ 887371 w 21600"/>
              <a:gd name="T79" fmla="*/ 135889 h 21600"/>
              <a:gd name="T80" fmla="*/ 813291 w 21600"/>
              <a:gd name="T81" fmla="*/ 72342 h 21600"/>
              <a:gd name="T82" fmla="*/ 656294 w 21600"/>
              <a:gd name="T83" fmla="*/ 10568 h 21600"/>
              <a:gd name="T84" fmla="*/ 560996 w 21600"/>
              <a:gd name="T85" fmla="*/ 10568 h 21600"/>
              <a:gd name="T86" fmla="*/ 402253 w 21600"/>
              <a:gd name="T87" fmla="*/ 52980 h 21600"/>
              <a:gd name="T88" fmla="*/ 306955 w 21600"/>
              <a:gd name="T89" fmla="*/ 104115 h 21600"/>
              <a:gd name="T90" fmla="*/ 264624 w 21600"/>
              <a:gd name="T91" fmla="*/ 135889 h 21600"/>
              <a:gd name="T92" fmla="*/ 243458 w 21600"/>
              <a:gd name="T93" fmla="*/ 146456 h 2160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1600" h="21600">
                <a:moveTo>
                  <a:pt x="4739" y="2065"/>
                </a:moveTo>
                <a:lnTo>
                  <a:pt x="3915" y="2364"/>
                </a:lnTo>
                <a:lnTo>
                  <a:pt x="2266" y="3111"/>
                </a:lnTo>
                <a:lnTo>
                  <a:pt x="1854" y="3260"/>
                </a:lnTo>
                <a:lnTo>
                  <a:pt x="824" y="4006"/>
                </a:lnTo>
                <a:lnTo>
                  <a:pt x="618" y="4305"/>
                </a:lnTo>
                <a:lnTo>
                  <a:pt x="412" y="4753"/>
                </a:lnTo>
                <a:lnTo>
                  <a:pt x="0" y="5350"/>
                </a:lnTo>
                <a:lnTo>
                  <a:pt x="0" y="7739"/>
                </a:lnTo>
                <a:lnTo>
                  <a:pt x="206" y="7888"/>
                </a:lnTo>
                <a:lnTo>
                  <a:pt x="206" y="8187"/>
                </a:lnTo>
                <a:lnTo>
                  <a:pt x="824" y="8635"/>
                </a:lnTo>
                <a:lnTo>
                  <a:pt x="1030" y="8934"/>
                </a:lnTo>
                <a:lnTo>
                  <a:pt x="1030" y="9382"/>
                </a:lnTo>
                <a:lnTo>
                  <a:pt x="618" y="9979"/>
                </a:lnTo>
                <a:lnTo>
                  <a:pt x="618" y="10277"/>
                </a:lnTo>
                <a:lnTo>
                  <a:pt x="412" y="10427"/>
                </a:lnTo>
                <a:lnTo>
                  <a:pt x="412" y="10875"/>
                </a:lnTo>
                <a:lnTo>
                  <a:pt x="618" y="11024"/>
                </a:lnTo>
                <a:lnTo>
                  <a:pt x="618" y="11323"/>
                </a:lnTo>
                <a:lnTo>
                  <a:pt x="824" y="11621"/>
                </a:lnTo>
                <a:lnTo>
                  <a:pt x="1236" y="11920"/>
                </a:lnTo>
                <a:lnTo>
                  <a:pt x="2060" y="12666"/>
                </a:lnTo>
                <a:lnTo>
                  <a:pt x="2060" y="12965"/>
                </a:lnTo>
                <a:lnTo>
                  <a:pt x="1236" y="14607"/>
                </a:lnTo>
                <a:lnTo>
                  <a:pt x="1030" y="14906"/>
                </a:lnTo>
                <a:lnTo>
                  <a:pt x="1030" y="15205"/>
                </a:lnTo>
                <a:lnTo>
                  <a:pt x="824" y="15503"/>
                </a:lnTo>
                <a:lnTo>
                  <a:pt x="824" y="16250"/>
                </a:lnTo>
                <a:lnTo>
                  <a:pt x="1030" y="16548"/>
                </a:lnTo>
                <a:lnTo>
                  <a:pt x="1030" y="16847"/>
                </a:lnTo>
                <a:lnTo>
                  <a:pt x="1236" y="17146"/>
                </a:lnTo>
                <a:lnTo>
                  <a:pt x="1236" y="17444"/>
                </a:lnTo>
                <a:lnTo>
                  <a:pt x="1648" y="17743"/>
                </a:lnTo>
                <a:lnTo>
                  <a:pt x="2060" y="18191"/>
                </a:lnTo>
                <a:lnTo>
                  <a:pt x="2679" y="18489"/>
                </a:lnTo>
                <a:lnTo>
                  <a:pt x="3297" y="19087"/>
                </a:lnTo>
                <a:lnTo>
                  <a:pt x="4121" y="19385"/>
                </a:lnTo>
                <a:lnTo>
                  <a:pt x="4533" y="19684"/>
                </a:lnTo>
                <a:lnTo>
                  <a:pt x="5357" y="20132"/>
                </a:lnTo>
                <a:lnTo>
                  <a:pt x="6181" y="20430"/>
                </a:lnTo>
                <a:lnTo>
                  <a:pt x="6799" y="20580"/>
                </a:lnTo>
                <a:lnTo>
                  <a:pt x="9890" y="21451"/>
                </a:lnTo>
                <a:lnTo>
                  <a:pt x="10508" y="21451"/>
                </a:lnTo>
                <a:lnTo>
                  <a:pt x="11332" y="21600"/>
                </a:lnTo>
                <a:lnTo>
                  <a:pt x="11744" y="21600"/>
                </a:lnTo>
                <a:lnTo>
                  <a:pt x="12156" y="21451"/>
                </a:lnTo>
                <a:lnTo>
                  <a:pt x="12569" y="21451"/>
                </a:lnTo>
                <a:lnTo>
                  <a:pt x="13805" y="21003"/>
                </a:lnTo>
                <a:lnTo>
                  <a:pt x="15831" y="19535"/>
                </a:lnTo>
                <a:lnTo>
                  <a:pt x="16655" y="19087"/>
                </a:lnTo>
                <a:lnTo>
                  <a:pt x="17067" y="18937"/>
                </a:lnTo>
                <a:lnTo>
                  <a:pt x="17685" y="18639"/>
                </a:lnTo>
                <a:lnTo>
                  <a:pt x="17891" y="18489"/>
                </a:lnTo>
                <a:lnTo>
                  <a:pt x="18509" y="18191"/>
                </a:lnTo>
                <a:lnTo>
                  <a:pt x="18715" y="17892"/>
                </a:lnTo>
                <a:lnTo>
                  <a:pt x="19128" y="17594"/>
                </a:lnTo>
                <a:lnTo>
                  <a:pt x="19540" y="17146"/>
                </a:lnTo>
                <a:lnTo>
                  <a:pt x="19746" y="16399"/>
                </a:lnTo>
                <a:lnTo>
                  <a:pt x="19952" y="15951"/>
                </a:lnTo>
                <a:lnTo>
                  <a:pt x="19952" y="14906"/>
                </a:lnTo>
                <a:lnTo>
                  <a:pt x="19746" y="14010"/>
                </a:lnTo>
                <a:lnTo>
                  <a:pt x="19746" y="12965"/>
                </a:lnTo>
                <a:lnTo>
                  <a:pt x="19952" y="12517"/>
                </a:lnTo>
                <a:lnTo>
                  <a:pt x="19952" y="11173"/>
                </a:lnTo>
                <a:lnTo>
                  <a:pt x="19540" y="9979"/>
                </a:lnTo>
                <a:lnTo>
                  <a:pt x="19540" y="9680"/>
                </a:lnTo>
                <a:lnTo>
                  <a:pt x="19952" y="9083"/>
                </a:lnTo>
                <a:lnTo>
                  <a:pt x="21188" y="7888"/>
                </a:lnTo>
                <a:lnTo>
                  <a:pt x="21600" y="6993"/>
                </a:lnTo>
                <a:lnTo>
                  <a:pt x="21600" y="5947"/>
                </a:lnTo>
                <a:lnTo>
                  <a:pt x="21394" y="5649"/>
                </a:lnTo>
                <a:lnTo>
                  <a:pt x="21394" y="5052"/>
                </a:lnTo>
                <a:lnTo>
                  <a:pt x="21188" y="4753"/>
                </a:lnTo>
                <a:lnTo>
                  <a:pt x="20570" y="4156"/>
                </a:lnTo>
                <a:lnTo>
                  <a:pt x="19952" y="3708"/>
                </a:lnTo>
                <a:lnTo>
                  <a:pt x="19128" y="3409"/>
                </a:lnTo>
                <a:lnTo>
                  <a:pt x="18509" y="3111"/>
                </a:lnTo>
                <a:lnTo>
                  <a:pt x="18097" y="2812"/>
                </a:lnTo>
                <a:lnTo>
                  <a:pt x="17273" y="1916"/>
                </a:lnTo>
                <a:lnTo>
                  <a:pt x="16861" y="1618"/>
                </a:lnTo>
                <a:lnTo>
                  <a:pt x="15831" y="1020"/>
                </a:lnTo>
                <a:lnTo>
                  <a:pt x="13805" y="299"/>
                </a:lnTo>
                <a:lnTo>
                  <a:pt x="12775" y="149"/>
                </a:lnTo>
                <a:lnTo>
                  <a:pt x="11538" y="0"/>
                </a:lnTo>
                <a:lnTo>
                  <a:pt x="10920" y="149"/>
                </a:lnTo>
                <a:lnTo>
                  <a:pt x="9272" y="299"/>
                </a:lnTo>
                <a:lnTo>
                  <a:pt x="7830" y="747"/>
                </a:lnTo>
                <a:lnTo>
                  <a:pt x="7211" y="1020"/>
                </a:lnTo>
                <a:lnTo>
                  <a:pt x="5975" y="1468"/>
                </a:lnTo>
                <a:lnTo>
                  <a:pt x="5563" y="1767"/>
                </a:lnTo>
                <a:lnTo>
                  <a:pt x="5151" y="1916"/>
                </a:lnTo>
                <a:lnTo>
                  <a:pt x="4945" y="2065"/>
                </a:lnTo>
                <a:lnTo>
                  <a:pt x="4739" y="2065"/>
                </a:lnTo>
                <a:close/>
                <a:moveTo>
                  <a:pt x="4739" y="2065"/>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1996" name="Freeform 12"/>
          <p:cNvSpPr>
            <a:spLocks/>
          </p:cNvSpPr>
          <p:nvPr/>
        </p:nvSpPr>
        <p:spPr bwMode="auto">
          <a:xfrm>
            <a:off x="548640" y="4869180"/>
            <a:ext cx="437198" cy="477203"/>
          </a:xfrm>
          <a:custGeom>
            <a:avLst/>
            <a:gdLst>
              <a:gd name="T0" fmla="*/ 369616 w 21600"/>
              <a:gd name="T1" fmla="*/ 10605 h 21600"/>
              <a:gd name="T2" fmla="*/ 327381 w 21600"/>
              <a:gd name="T3" fmla="*/ 0 h 21600"/>
              <a:gd name="T4" fmla="*/ 221770 w 21600"/>
              <a:gd name="T5" fmla="*/ 10605 h 21600"/>
              <a:gd name="T6" fmla="*/ 116159 w 21600"/>
              <a:gd name="T7" fmla="*/ 84836 h 21600"/>
              <a:gd name="T8" fmla="*/ 52806 w 21600"/>
              <a:gd name="T9" fmla="*/ 127254 h 21600"/>
              <a:gd name="T10" fmla="*/ 31688 w 21600"/>
              <a:gd name="T11" fmla="*/ 180277 h 21600"/>
              <a:gd name="T12" fmla="*/ 0 w 21600"/>
              <a:gd name="T13" fmla="*/ 233299 h 21600"/>
              <a:gd name="T14" fmla="*/ 10570 w 21600"/>
              <a:gd name="T15" fmla="*/ 413576 h 21600"/>
              <a:gd name="T16" fmla="*/ 42235 w 21600"/>
              <a:gd name="T17" fmla="*/ 466598 h 21600"/>
              <a:gd name="T18" fmla="*/ 52806 w 21600"/>
              <a:gd name="T19" fmla="*/ 402971 h 21600"/>
              <a:gd name="T20" fmla="*/ 31688 w 21600"/>
              <a:gd name="T21" fmla="*/ 360553 h 21600"/>
              <a:gd name="T22" fmla="*/ 42235 w 21600"/>
              <a:gd name="T23" fmla="*/ 339344 h 21600"/>
              <a:gd name="T24" fmla="*/ 73923 w 21600"/>
              <a:gd name="T25" fmla="*/ 371158 h 21600"/>
              <a:gd name="T26" fmla="*/ 126729 w 21600"/>
              <a:gd name="T27" fmla="*/ 339344 h 21600"/>
              <a:gd name="T28" fmla="*/ 137276 w 21600"/>
              <a:gd name="T29" fmla="*/ 296926 h 21600"/>
              <a:gd name="T30" fmla="*/ 158394 w 21600"/>
              <a:gd name="T31" fmla="*/ 254508 h 21600"/>
              <a:gd name="T32" fmla="*/ 168964 w 21600"/>
              <a:gd name="T33" fmla="*/ 243904 h 21600"/>
              <a:gd name="T34" fmla="*/ 147847 w 21600"/>
              <a:gd name="T35" fmla="*/ 307531 h 21600"/>
              <a:gd name="T36" fmla="*/ 168964 w 21600"/>
              <a:gd name="T37" fmla="*/ 339344 h 21600"/>
              <a:gd name="T38" fmla="*/ 200652 w 21600"/>
              <a:gd name="T39" fmla="*/ 349949 h 21600"/>
              <a:gd name="T40" fmla="*/ 253458 w 21600"/>
              <a:gd name="T41" fmla="*/ 371158 h 21600"/>
              <a:gd name="T42" fmla="*/ 274575 w 21600"/>
              <a:gd name="T43" fmla="*/ 339344 h 21600"/>
              <a:gd name="T44" fmla="*/ 242888 w 21600"/>
              <a:gd name="T45" fmla="*/ 392367 h 21600"/>
              <a:gd name="T46" fmla="*/ 285123 w 21600"/>
              <a:gd name="T47" fmla="*/ 498412 h 21600"/>
              <a:gd name="T48" fmla="*/ 295693 w 21600"/>
              <a:gd name="T49" fmla="*/ 530225 h 21600"/>
              <a:gd name="T50" fmla="*/ 390734 w 21600"/>
              <a:gd name="T51" fmla="*/ 466598 h 21600"/>
              <a:gd name="T52" fmla="*/ 401282 w 21600"/>
              <a:gd name="T53" fmla="*/ 445389 h 21600"/>
              <a:gd name="T54" fmla="*/ 390734 w 21600"/>
              <a:gd name="T55" fmla="*/ 402971 h 21600"/>
              <a:gd name="T56" fmla="*/ 359046 w 21600"/>
              <a:gd name="T57" fmla="*/ 413576 h 21600"/>
              <a:gd name="T58" fmla="*/ 359046 w 21600"/>
              <a:gd name="T59" fmla="*/ 413576 h 21600"/>
              <a:gd name="T60" fmla="*/ 390734 w 21600"/>
              <a:gd name="T61" fmla="*/ 381762 h 21600"/>
              <a:gd name="T62" fmla="*/ 401282 w 21600"/>
              <a:gd name="T63" fmla="*/ 328740 h 21600"/>
              <a:gd name="T64" fmla="*/ 411852 w 21600"/>
              <a:gd name="T65" fmla="*/ 286322 h 21600"/>
              <a:gd name="T66" fmla="*/ 475205 w 21600"/>
              <a:gd name="T67" fmla="*/ 222695 h 21600"/>
              <a:gd name="T68" fmla="*/ 485775 w 21600"/>
              <a:gd name="T69" fmla="*/ 201486 h 21600"/>
              <a:gd name="T70" fmla="*/ 443540 w 21600"/>
              <a:gd name="T71" fmla="*/ 169672 h 21600"/>
              <a:gd name="T72" fmla="*/ 443540 w 21600"/>
              <a:gd name="T73" fmla="*/ 148463 h 21600"/>
              <a:gd name="T74" fmla="*/ 475205 w 21600"/>
              <a:gd name="T75" fmla="*/ 137859 h 21600"/>
              <a:gd name="T76" fmla="*/ 454087 w 21600"/>
              <a:gd name="T77" fmla="*/ 63627 h 21600"/>
              <a:gd name="T78" fmla="*/ 411852 w 21600"/>
              <a:gd name="T79" fmla="*/ 42418 h 21600"/>
              <a:gd name="T80" fmla="*/ 316811 w 21600"/>
              <a:gd name="T81" fmla="*/ 53023 h 21600"/>
              <a:gd name="T82" fmla="*/ 242888 w 21600"/>
              <a:gd name="T83" fmla="*/ 95441 h 21600"/>
              <a:gd name="T84" fmla="*/ 242888 w 21600"/>
              <a:gd name="T85" fmla="*/ 84836 h 21600"/>
              <a:gd name="T86" fmla="*/ 306241 w 21600"/>
              <a:gd name="T87" fmla="*/ 31814 h 21600"/>
              <a:gd name="T88" fmla="*/ 359046 w 21600"/>
              <a:gd name="T89" fmla="*/ 21209 h 21600"/>
              <a:gd name="T90" fmla="*/ 390734 w 21600"/>
              <a:gd name="T91" fmla="*/ 21209 h 2160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21600" h="21600">
                <a:moveTo>
                  <a:pt x="17374" y="864"/>
                </a:moveTo>
                <a:lnTo>
                  <a:pt x="16435" y="432"/>
                </a:lnTo>
                <a:lnTo>
                  <a:pt x="15496" y="432"/>
                </a:lnTo>
                <a:lnTo>
                  <a:pt x="14557" y="0"/>
                </a:lnTo>
                <a:lnTo>
                  <a:pt x="10800" y="0"/>
                </a:lnTo>
                <a:lnTo>
                  <a:pt x="9861" y="432"/>
                </a:lnTo>
                <a:lnTo>
                  <a:pt x="8452" y="1296"/>
                </a:lnTo>
                <a:lnTo>
                  <a:pt x="5165" y="3456"/>
                </a:lnTo>
                <a:lnTo>
                  <a:pt x="3287" y="4320"/>
                </a:lnTo>
                <a:lnTo>
                  <a:pt x="2348" y="5184"/>
                </a:lnTo>
                <a:lnTo>
                  <a:pt x="1409" y="6912"/>
                </a:lnTo>
                <a:lnTo>
                  <a:pt x="1409" y="7344"/>
                </a:lnTo>
                <a:lnTo>
                  <a:pt x="470" y="8640"/>
                </a:lnTo>
                <a:lnTo>
                  <a:pt x="0" y="9504"/>
                </a:lnTo>
                <a:lnTo>
                  <a:pt x="0" y="15120"/>
                </a:lnTo>
                <a:lnTo>
                  <a:pt x="470" y="16848"/>
                </a:lnTo>
                <a:lnTo>
                  <a:pt x="1409" y="18144"/>
                </a:lnTo>
                <a:lnTo>
                  <a:pt x="1878" y="19008"/>
                </a:lnTo>
                <a:lnTo>
                  <a:pt x="1878" y="17280"/>
                </a:lnTo>
                <a:lnTo>
                  <a:pt x="2348" y="16416"/>
                </a:lnTo>
                <a:lnTo>
                  <a:pt x="1878" y="15984"/>
                </a:lnTo>
                <a:lnTo>
                  <a:pt x="1409" y="14688"/>
                </a:lnTo>
                <a:lnTo>
                  <a:pt x="1878" y="12528"/>
                </a:lnTo>
                <a:lnTo>
                  <a:pt x="1878" y="13824"/>
                </a:lnTo>
                <a:lnTo>
                  <a:pt x="2817" y="15552"/>
                </a:lnTo>
                <a:lnTo>
                  <a:pt x="3287" y="15120"/>
                </a:lnTo>
                <a:lnTo>
                  <a:pt x="4226" y="14688"/>
                </a:lnTo>
                <a:lnTo>
                  <a:pt x="5635" y="13824"/>
                </a:lnTo>
                <a:lnTo>
                  <a:pt x="5635" y="12528"/>
                </a:lnTo>
                <a:lnTo>
                  <a:pt x="6104" y="12096"/>
                </a:lnTo>
                <a:lnTo>
                  <a:pt x="6574" y="10800"/>
                </a:lnTo>
                <a:lnTo>
                  <a:pt x="7043" y="10368"/>
                </a:lnTo>
                <a:lnTo>
                  <a:pt x="7513" y="9072"/>
                </a:lnTo>
                <a:lnTo>
                  <a:pt x="7513" y="9936"/>
                </a:lnTo>
                <a:lnTo>
                  <a:pt x="6574" y="11664"/>
                </a:lnTo>
                <a:lnTo>
                  <a:pt x="6574" y="12528"/>
                </a:lnTo>
                <a:lnTo>
                  <a:pt x="7043" y="13392"/>
                </a:lnTo>
                <a:lnTo>
                  <a:pt x="7513" y="13824"/>
                </a:lnTo>
                <a:lnTo>
                  <a:pt x="8452" y="14256"/>
                </a:lnTo>
                <a:lnTo>
                  <a:pt x="8922" y="14256"/>
                </a:lnTo>
                <a:lnTo>
                  <a:pt x="10330" y="15552"/>
                </a:lnTo>
                <a:lnTo>
                  <a:pt x="11270" y="15120"/>
                </a:lnTo>
                <a:lnTo>
                  <a:pt x="11739" y="14688"/>
                </a:lnTo>
                <a:lnTo>
                  <a:pt x="12209" y="13824"/>
                </a:lnTo>
                <a:lnTo>
                  <a:pt x="11739" y="15120"/>
                </a:lnTo>
                <a:lnTo>
                  <a:pt x="10800" y="15984"/>
                </a:lnTo>
                <a:lnTo>
                  <a:pt x="12209" y="18576"/>
                </a:lnTo>
                <a:lnTo>
                  <a:pt x="12678" y="20304"/>
                </a:lnTo>
                <a:lnTo>
                  <a:pt x="12678" y="21600"/>
                </a:lnTo>
                <a:lnTo>
                  <a:pt x="13148" y="21600"/>
                </a:lnTo>
                <a:lnTo>
                  <a:pt x="13617" y="21168"/>
                </a:lnTo>
                <a:lnTo>
                  <a:pt x="17374" y="19008"/>
                </a:lnTo>
                <a:lnTo>
                  <a:pt x="17374" y="18576"/>
                </a:lnTo>
                <a:lnTo>
                  <a:pt x="17843" y="18144"/>
                </a:lnTo>
                <a:lnTo>
                  <a:pt x="17374" y="17280"/>
                </a:lnTo>
                <a:lnTo>
                  <a:pt x="17374" y="16416"/>
                </a:lnTo>
                <a:lnTo>
                  <a:pt x="16435" y="16848"/>
                </a:lnTo>
                <a:lnTo>
                  <a:pt x="15965" y="16848"/>
                </a:lnTo>
                <a:lnTo>
                  <a:pt x="14557" y="18144"/>
                </a:lnTo>
                <a:lnTo>
                  <a:pt x="15965" y="16848"/>
                </a:lnTo>
                <a:lnTo>
                  <a:pt x="16435" y="15984"/>
                </a:lnTo>
                <a:lnTo>
                  <a:pt x="17374" y="15552"/>
                </a:lnTo>
                <a:lnTo>
                  <a:pt x="17374" y="14256"/>
                </a:lnTo>
                <a:lnTo>
                  <a:pt x="17843" y="13392"/>
                </a:lnTo>
                <a:lnTo>
                  <a:pt x="16435" y="14256"/>
                </a:lnTo>
                <a:lnTo>
                  <a:pt x="18313" y="11664"/>
                </a:lnTo>
                <a:lnTo>
                  <a:pt x="19722" y="9936"/>
                </a:lnTo>
                <a:lnTo>
                  <a:pt x="21130" y="9072"/>
                </a:lnTo>
                <a:lnTo>
                  <a:pt x="21600" y="8640"/>
                </a:lnTo>
                <a:lnTo>
                  <a:pt x="21600" y="8208"/>
                </a:lnTo>
                <a:lnTo>
                  <a:pt x="21130" y="6912"/>
                </a:lnTo>
                <a:lnTo>
                  <a:pt x="19722" y="6912"/>
                </a:lnTo>
                <a:lnTo>
                  <a:pt x="16904" y="8640"/>
                </a:lnTo>
                <a:lnTo>
                  <a:pt x="19722" y="6048"/>
                </a:lnTo>
                <a:lnTo>
                  <a:pt x="20661" y="6048"/>
                </a:lnTo>
                <a:lnTo>
                  <a:pt x="21130" y="5616"/>
                </a:lnTo>
                <a:lnTo>
                  <a:pt x="21130" y="4752"/>
                </a:lnTo>
                <a:lnTo>
                  <a:pt x="20191" y="2592"/>
                </a:lnTo>
                <a:lnTo>
                  <a:pt x="19722" y="2160"/>
                </a:lnTo>
                <a:lnTo>
                  <a:pt x="18313" y="1728"/>
                </a:lnTo>
                <a:lnTo>
                  <a:pt x="17843" y="1296"/>
                </a:lnTo>
                <a:lnTo>
                  <a:pt x="14087" y="2160"/>
                </a:lnTo>
                <a:lnTo>
                  <a:pt x="12678" y="3024"/>
                </a:lnTo>
                <a:lnTo>
                  <a:pt x="10800" y="3888"/>
                </a:lnTo>
                <a:lnTo>
                  <a:pt x="9861" y="4752"/>
                </a:lnTo>
                <a:lnTo>
                  <a:pt x="10800" y="3456"/>
                </a:lnTo>
                <a:lnTo>
                  <a:pt x="12209" y="2592"/>
                </a:lnTo>
                <a:lnTo>
                  <a:pt x="13617" y="1296"/>
                </a:lnTo>
                <a:lnTo>
                  <a:pt x="14557" y="1296"/>
                </a:lnTo>
                <a:lnTo>
                  <a:pt x="15965" y="864"/>
                </a:lnTo>
                <a:lnTo>
                  <a:pt x="17374" y="864"/>
                </a:lnTo>
                <a:close/>
                <a:moveTo>
                  <a:pt x="17374" y="864"/>
                </a:moveTo>
              </a:path>
            </a:pathLst>
          </a:custGeom>
          <a:solidFill>
            <a:srgbClr val="89807D"/>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1997" name="Freeform 13"/>
          <p:cNvSpPr>
            <a:spLocks/>
          </p:cNvSpPr>
          <p:nvPr/>
        </p:nvSpPr>
        <p:spPr bwMode="auto">
          <a:xfrm>
            <a:off x="1400175" y="4954905"/>
            <a:ext cx="122873" cy="342900"/>
          </a:xfrm>
          <a:custGeom>
            <a:avLst/>
            <a:gdLst>
              <a:gd name="T0" fmla="*/ 0 w 21600"/>
              <a:gd name="T1" fmla="*/ 0 h 21600"/>
              <a:gd name="T2" fmla="*/ 42007 w 21600"/>
              <a:gd name="T3" fmla="*/ 21167 h 21600"/>
              <a:gd name="T4" fmla="*/ 84013 w 21600"/>
              <a:gd name="T5" fmla="*/ 52917 h 21600"/>
              <a:gd name="T6" fmla="*/ 105017 w 21600"/>
              <a:gd name="T7" fmla="*/ 84667 h 21600"/>
              <a:gd name="T8" fmla="*/ 115522 w 21600"/>
              <a:gd name="T9" fmla="*/ 105833 h 21600"/>
              <a:gd name="T10" fmla="*/ 126020 w 21600"/>
              <a:gd name="T11" fmla="*/ 116417 h 21600"/>
              <a:gd name="T12" fmla="*/ 126020 w 21600"/>
              <a:gd name="T13" fmla="*/ 137583 h 21600"/>
              <a:gd name="T14" fmla="*/ 115522 w 21600"/>
              <a:gd name="T15" fmla="*/ 116417 h 21600"/>
              <a:gd name="T16" fmla="*/ 105017 w 21600"/>
              <a:gd name="T17" fmla="*/ 116417 h 21600"/>
              <a:gd name="T18" fmla="*/ 73515 w 21600"/>
              <a:gd name="T19" fmla="*/ 95250 h 21600"/>
              <a:gd name="T20" fmla="*/ 126020 w 21600"/>
              <a:gd name="T21" fmla="*/ 148167 h 21600"/>
              <a:gd name="T22" fmla="*/ 126020 w 21600"/>
              <a:gd name="T23" fmla="*/ 169333 h 21600"/>
              <a:gd name="T24" fmla="*/ 136525 w 21600"/>
              <a:gd name="T25" fmla="*/ 190500 h 21600"/>
              <a:gd name="T26" fmla="*/ 136525 w 21600"/>
              <a:gd name="T27" fmla="*/ 243417 h 21600"/>
              <a:gd name="T28" fmla="*/ 126020 w 21600"/>
              <a:gd name="T29" fmla="*/ 275167 h 21600"/>
              <a:gd name="T30" fmla="*/ 105017 w 21600"/>
              <a:gd name="T31" fmla="*/ 317500 h 21600"/>
              <a:gd name="T32" fmla="*/ 63010 w 21600"/>
              <a:gd name="T33" fmla="*/ 381000 h 21600"/>
              <a:gd name="T34" fmla="*/ 73515 w 21600"/>
              <a:gd name="T35" fmla="*/ 349250 h 21600"/>
              <a:gd name="T36" fmla="*/ 73515 w 21600"/>
              <a:gd name="T37" fmla="*/ 211667 h 21600"/>
              <a:gd name="T38" fmla="*/ 52512 w 21600"/>
              <a:gd name="T39" fmla="*/ 169333 h 21600"/>
              <a:gd name="T40" fmla="*/ 73515 w 21600"/>
              <a:gd name="T41" fmla="*/ 169333 h 21600"/>
              <a:gd name="T42" fmla="*/ 105017 w 21600"/>
              <a:gd name="T43" fmla="*/ 190500 h 21600"/>
              <a:gd name="T44" fmla="*/ 94518 w 21600"/>
              <a:gd name="T45" fmla="*/ 179917 h 21600"/>
              <a:gd name="T46" fmla="*/ 84013 w 21600"/>
              <a:gd name="T47" fmla="*/ 148167 h 21600"/>
              <a:gd name="T48" fmla="*/ 63010 w 21600"/>
              <a:gd name="T49" fmla="*/ 127000 h 21600"/>
              <a:gd name="T50" fmla="*/ 42007 w 21600"/>
              <a:gd name="T51" fmla="*/ 116417 h 21600"/>
              <a:gd name="T52" fmla="*/ 31508 w 21600"/>
              <a:gd name="T53" fmla="*/ 84667 h 21600"/>
              <a:gd name="T54" fmla="*/ 31508 w 21600"/>
              <a:gd name="T55" fmla="*/ 63500 h 21600"/>
              <a:gd name="T56" fmla="*/ 73515 w 21600"/>
              <a:gd name="T57" fmla="*/ 84667 h 21600"/>
              <a:gd name="T58" fmla="*/ 21003 w 21600"/>
              <a:gd name="T59" fmla="*/ 31750 h 21600"/>
              <a:gd name="T60" fmla="*/ 0 w 21600"/>
              <a:gd name="T61" fmla="*/ 0 h 21600"/>
              <a:gd name="T62" fmla="*/ 0 w 21600"/>
              <a:gd name="T63" fmla="*/ 0 h 216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1600" h="21600">
                <a:moveTo>
                  <a:pt x="0" y="0"/>
                </a:moveTo>
                <a:lnTo>
                  <a:pt x="6646" y="1200"/>
                </a:lnTo>
                <a:lnTo>
                  <a:pt x="13292" y="3000"/>
                </a:lnTo>
                <a:lnTo>
                  <a:pt x="16615" y="4800"/>
                </a:lnTo>
                <a:lnTo>
                  <a:pt x="18277" y="6000"/>
                </a:lnTo>
                <a:lnTo>
                  <a:pt x="19938" y="6600"/>
                </a:lnTo>
                <a:lnTo>
                  <a:pt x="19938" y="7800"/>
                </a:lnTo>
                <a:lnTo>
                  <a:pt x="18277" y="6600"/>
                </a:lnTo>
                <a:lnTo>
                  <a:pt x="16615" y="6600"/>
                </a:lnTo>
                <a:lnTo>
                  <a:pt x="11631" y="5400"/>
                </a:lnTo>
                <a:lnTo>
                  <a:pt x="19938" y="8400"/>
                </a:lnTo>
                <a:lnTo>
                  <a:pt x="19938" y="9600"/>
                </a:lnTo>
                <a:lnTo>
                  <a:pt x="21600" y="10800"/>
                </a:lnTo>
                <a:lnTo>
                  <a:pt x="21600" y="13800"/>
                </a:lnTo>
                <a:lnTo>
                  <a:pt x="19938" y="15600"/>
                </a:lnTo>
                <a:lnTo>
                  <a:pt x="16615" y="18000"/>
                </a:lnTo>
                <a:lnTo>
                  <a:pt x="9969" y="21600"/>
                </a:lnTo>
                <a:lnTo>
                  <a:pt x="11631" y="19800"/>
                </a:lnTo>
                <a:lnTo>
                  <a:pt x="11631" y="12000"/>
                </a:lnTo>
                <a:lnTo>
                  <a:pt x="8308" y="9600"/>
                </a:lnTo>
                <a:lnTo>
                  <a:pt x="11631" y="9600"/>
                </a:lnTo>
                <a:lnTo>
                  <a:pt x="16615" y="10800"/>
                </a:lnTo>
                <a:lnTo>
                  <a:pt x="14954" y="10200"/>
                </a:lnTo>
                <a:lnTo>
                  <a:pt x="13292" y="8400"/>
                </a:lnTo>
                <a:lnTo>
                  <a:pt x="9969" y="7200"/>
                </a:lnTo>
                <a:lnTo>
                  <a:pt x="6646" y="6600"/>
                </a:lnTo>
                <a:lnTo>
                  <a:pt x="4985" y="4800"/>
                </a:lnTo>
                <a:lnTo>
                  <a:pt x="4985" y="3600"/>
                </a:lnTo>
                <a:lnTo>
                  <a:pt x="11631" y="4800"/>
                </a:lnTo>
                <a:lnTo>
                  <a:pt x="3323" y="1800"/>
                </a:lnTo>
                <a:lnTo>
                  <a:pt x="0" y="0"/>
                </a:lnTo>
                <a:close/>
                <a:moveTo>
                  <a:pt x="0" y="0"/>
                </a:moveTo>
              </a:path>
            </a:pathLst>
          </a:custGeom>
          <a:solidFill>
            <a:srgbClr val="89807D"/>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1998" name="Freeform 14"/>
          <p:cNvSpPr>
            <a:spLocks/>
          </p:cNvSpPr>
          <p:nvPr/>
        </p:nvSpPr>
        <p:spPr bwMode="auto">
          <a:xfrm>
            <a:off x="562928" y="4747737"/>
            <a:ext cx="894398" cy="1245870"/>
          </a:xfrm>
          <a:custGeom>
            <a:avLst/>
            <a:gdLst>
              <a:gd name="T0" fmla="*/ 317732 w 21600"/>
              <a:gd name="T1" fmla="*/ 93440 h 21600"/>
              <a:gd name="T2" fmla="*/ 444806 w 21600"/>
              <a:gd name="T3" fmla="*/ 21149 h 21600"/>
              <a:gd name="T4" fmla="*/ 561299 w 21600"/>
              <a:gd name="T5" fmla="*/ 0 h 21600"/>
              <a:gd name="T6" fmla="*/ 646046 w 21600"/>
              <a:gd name="T7" fmla="*/ 10575 h 21600"/>
              <a:gd name="T8" fmla="*/ 760790 w 21600"/>
              <a:gd name="T9" fmla="*/ 51142 h 21600"/>
              <a:gd name="T10" fmla="*/ 856073 w 21600"/>
              <a:gd name="T11" fmla="*/ 135802 h 21600"/>
              <a:gd name="T12" fmla="*/ 930238 w 21600"/>
              <a:gd name="T13" fmla="*/ 231037 h 21600"/>
              <a:gd name="T14" fmla="*/ 972611 w 21600"/>
              <a:gd name="T15" fmla="*/ 357995 h 21600"/>
              <a:gd name="T16" fmla="*/ 993775 w 21600"/>
              <a:gd name="T17" fmla="*/ 516677 h 21600"/>
              <a:gd name="T18" fmla="*/ 983193 w 21600"/>
              <a:gd name="T19" fmla="*/ 611912 h 21600"/>
              <a:gd name="T20" fmla="*/ 972611 w 21600"/>
              <a:gd name="T21" fmla="*/ 654210 h 21600"/>
              <a:gd name="T22" fmla="*/ 961983 w 21600"/>
              <a:gd name="T23" fmla="*/ 696572 h 21600"/>
              <a:gd name="T24" fmla="*/ 983193 w 21600"/>
              <a:gd name="T25" fmla="*/ 781232 h 21600"/>
              <a:gd name="T26" fmla="*/ 972611 w 21600"/>
              <a:gd name="T27" fmla="*/ 918765 h 21600"/>
              <a:gd name="T28" fmla="*/ 983193 w 21600"/>
              <a:gd name="T29" fmla="*/ 982212 h 21600"/>
              <a:gd name="T30" fmla="*/ 972611 w 21600"/>
              <a:gd name="T31" fmla="*/ 1172682 h 21600"/>
              <a:gd name="T32" fmla="*/ 930238 w 21600"/>
              <a:gd name="T33" fmla="*/ 1246767 h 21600"/>
              <a:gd name="T34" fmla="*/ 856073 w 21600"/>
              <a:gd name="T35" fmla="*/ 1299640 h 21600"/>
              <a:gd name="T36" fmla="*/ 834909 w 21600"/>
              <a:gd name="T37" fmla="*/ 1310214 h 21600"/>
              <a:gd name="T38" fmla="*/ 771372 w 21600"/>
              <a:gd name="T39" fmla="*/ 1363151 h 21600"/>
              <a:gd name="T40" fmla="*/ 667209 w 21600"/>
              <a:gd name="T41" fmla="*/ 1384300 h 21600"/>
              <a:gd name="T42" fmla="*/ 614254 w 21600"/>
              <a:gd name="T43" fmla="*/ 1373725 h 21600"/>
              <a:gd name="T44" fmla="*/ 561299 w 21600"/>
              <a:gd name="T45" fmla="*/ 1342002 h 21600"/>
              <a:gd name="T46" fmla="*/ 518971 w 21600"/>
              <a:gd name="T47" fmla="*/ 1310214 h 21600"/>
              <a:gd name="T48" fmla="*/ 487180 w 21600"/>
              <a:gd name="T49" fmla="*/ 1299640 h 21600"/>
              <a:gd name="T50" fmla="*/ 391851 w 21600"/>
              <a:gd name="T51" fmla="*/ 1289065 h 21600"/>
              <a:gd name="T52" fmla="*/ 307150 w 21600"/>
              <a:gd name="T53" fmla="*/ 1267916 h 21600"/>
              <a:gd name="T54" fmla="*/ 222403 w 21600"/>
              <a:gd name="T55" fmla="*/ 1204405 h 21600"/>
              <a:gd name="T56" fmla="*/ 169448 w 21600"/>
              <a:gd name="T57" fmla="*/ 1162107 h 21600"/>
              <a:gd name="T58" fmla="*/ 137702 w 21600"/>
              <a:gd name="T59" fmla="*/ 1109234 h 21600"/>
              <a:gd name="T60" fmla="*/ 116493 w 21600"/>
              <a:gd name="T61" fmla="*/ 1045723 h 21600"/>
              <a:gd name="T62" fmla="*/ 127074 w 21600"/>
              <a:gd name="T63" fmla="*/ 939914 h 21600"/>
              <a:gd name="T64" fmla="*/ 201239 w 21600"/>
              <a:gd name="T65" fmla="*/ 770594 h 21600"/>
              <a:gd name="T66" fmla="*/ 190658 w 21600"/>
              <a:gd name="T67" fmla="*/ 738870 h 21600"/>
              <a:gd name="T68" fmla="*/ 180030 w 21600"/>
              <a:gd name="T69" fmla="*/ 760019 h 21600"/>
              <a:gd name="T70" fmla="*/ 169448 w 21600"/>
              <a:gd name="T71" fmla="*/ 812956 h 21600"/>
              <a:gd name="T72" fmla="*/ 105911 w 21600"/>
              <a:gd name="T73" fmla="*/ 876403 h 21600"/>
              <a:gd name="T74" fmla="*/ 52955 w 21600"/>
              <a:gd name="T75" fmla="*/ 834105 h 21600"/>
              <a:gd name="T76" fmla="*/ 10582 w 21600"/>
              <a:gd name="T77" fmla="*/ 802381 h 21600"/>
              <a:gd name="T78" fmla="*/ 0 w 21600"/>
              <a:gd name="T79" fmla="*/ 728296 h 21600"/>
              <a:gd name="T80" fmla="*/ 31792 w 21600"/>
              <a:gd name="T81" fmla="*/ 654210 h 21600"/>
              <a:gd name="T82" fmla="*/ 42373 w 21600"/>
              <a:gd name="T83" fmla="*/ 537826 h 21600"/>
              <a:gd name="T84" fmla="*/ 95329 w 21600"/>
              <a:gd name="T85" fmla="*/ 495528 h 21600"/>
              <a:gd name="T86" fmla="*/ 158866 w 21600"/>
              <a:gd name="T87" fmla="*/ 495528 h 21600"/>
              <a:gd name="T88" fmla="*/ 211821 w 21600"/>
              <a:gd name="T89" fmla="*/ 527252 h 21600"/>
              <a:gd name="T90" fmla="*/ 243567 w 21600"/>
              <a:gd name="T91" fmla="*/ 601337 h 21600"/>
              <a:gd name="T92" fmla="*/ 254195 w 21600"/>
              <a:gd name="T93" fmla="*/ 675423 h 21600"/>
              <a:gd name="T94" fmla="*/ 296522 w 21600"/>
              <a:gd name="T95" fmla="*/ 664849 h 21600"/>
              <a:gd name="T96" fmla="*/ 381269 w 21600"/>
              <a:gd name="T97" fmla="*/ 580188 h 21600"/>
              <a:gd name="T98" fmla="*/ 391851 w 21600"/>
              <a:gd name="T99" fmla="*/ 453230 h 21600"/>
              <a:gd name="T100" fmla="*/ 423643 w 21600"/>
              <a:gd name="T101" fmla="*/ 389719 h 21600"/>
              <a:gd name="T102" fmla="*/ 466016 w 21600"/>
              <a:gd name="T103" fmla="*/ 357995 h 21600"/>
              <a:gd name="T104" fmla="*/ 476598 w 21600"/>
              <a:gd name="T105" fmla="*/ 336846 h 21600"/>
              <a:gd name="T106" fmla="*/ 466016 w 21600"/>
              <a:gd name="T107" fmla="*/ 241612 h 21600"/>
              <a:gd name="T108" fmla="*/ 413061 w 21600"/>
              <a:gd name="T109" fmla="*/ 167526 h 21600"/>
              <a:gd name="T110" fmla="*/ 381269 w 21600"/>
              <a:gd name="T111" fmla="*/ 146377 h 21600"/>
              <a:gd name="T112" fmla="*/ 264777 w 21600"/>
              <a:gd name="T113" fmla="*/ 135802 h 21600"/>
              <a:gd name="T114" fmla="*/ 275358 w 21600"/>
              <a:gd name="T115" fmla="*/ 114653 h 2160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1600" h="21600">
                <a:moveTo>
                  <a:pt x="5985" y="1789"/>
                </a:moveTo>
                <a:lnTo>
                  <a:pt x="6906" y="1458"/>
                </a:lnTo>
                <a:lnTo>
                  <a:pt x="8287" y="798"/>
                </a:lnTo>
                <a:lnTo>
                  <a:pt x="9668" y="330"/>
                </a:lnTo>
                <a:lnTo>
                  <a:pt x="10819" y="165"/>
                </a:lnTo>
                <a:lnTo>
                  <a:pt x="12200" y="0"/>
                </a:lnTo>
                <a:lnTo>
                  <a:pt x="13351" y="0"/>
                </a:lnTo>
                <a:lnTo>
                  <a:pt x="14042" y="165"/>
                </a:lnTo>
                <a:lnTo>
                  <a:pt x="15193" y="330"/>
                </a:lnTo>
                <a:lnTo>
                  <a:pt x="16536" y="798"/>
                </a:lnTo>
                <a:lnTo>
                  <a:pt x="17687" y="1458"/>
                </a:lnTo>
                <a:lnTo>
                  <a:pt x="18607" y="2119"/>
                </a:lnTo>
                <a:lnTo>
                  <a:pt x="19528" y="2944"/>
                </a:lnTo>
                <a:lnTo>
                  <a:pt x="20219" y="3605"/>
                </a:lnTo>
                <a:lnTo>
                  <a:pt x="20909" y="4925"/>
                </a:lnTo>
                <a:lnTo>
                  <a:pt x="21140" y="5586"/>
                </a:lnTo>
                <a:lnTo>
                  <a:pt x="21370" y="6906"/>
                </a:lnTo>
                <a:lnTo>
                  <a:pt x="21600" y="8062"/>
                </a:lnTo>
                <a:lnTo>
                  <a:pt x="21600" y="9218"/>
                </a:lnTo>
                <a:lnTo>
                  <a:pt x="21370" y="9548"/>
                </a:lnTo>
                <a:lnTo>
                  <a:pt x="21370" y="9713"/>
                </a:lnTo>
                <a:lnTo>
                  <a:pt x="21140" y="10208"/>
                </a:lnTo>
                <a:lnTo>
                  <a:pt x="20909" y="10539"/>
                </a:lnTo>
                <a:lnTo>
                  <a:pt x="20909" y="10869"/>
                </a:lnTo>
                <a:lnTo>
                  <a:pt x="21140" y="11694"/>
                </a:lnTo>
                <a:lnTo>
                  <a:pt x="21370" y="12190"/>
                </a:lnTo>
                <a:lnTo>
                  <a:pt x="21370" y="13675"/>
                </a:lnTo>
                <a:lnTo>
                  <a:pt x="21140" y="14336"/>
                </a:lnTo>
                <a:lnTo>
                  <a:pt x="21140" y="14831"/>
                </a:lnTo>
                <a:lnTo>
                  <a:pt x="21370" y="15326"/>
                </a:lnTo>
                <a:lnTo>
                  <a:pt x="21370" y="17473"/>
                </a:lnTo>
                <a:lnTo>
                  <a:pt x="21140" y="18298"/>
                </a:lnTo>
                <a:lnTo>
                  <a:pt x="20909" y="18793"/>
                </a:lnTo>
                <a:lnTo>
                  <a:pt x="20219" y="19454"/>
                </a:lnTo>
                <a:lnTo>
                  <a:pt x="19528" y="19949"/>
                </a:lnTo>
                <a:lnTo>
                  <a:pt x="18607" y="20279"/>
                </a:lnTo>
                <a:lnTo>
                  <a:pt x="18377" y="20444"/>
                </a:lnTo>
                <a:lnTo>
                  <a:pt x="18147" y="20444"/>
                </a:lnTo>
                <a:lnTo>
                  <a:pt x="17456" y="20940"/>
                </a:lnTo>
                <a:lnTo>
                  <a:pt x="16766" y="21270"/>
                </a:lnTo>
                <a:lnTo>
                  <a:pt x="16306" y="21600"/>
                </a:lnTo>
                <a:lnTo>
                  <a:pt x="14502" y="21600"/>
                </a:lnTo>
                <a:lnTo>
                  <a:pt x="13812" y="21435"/>
                </a:lnTo>
                <a:lnTo>
                  <a:pt x="13351" y="21435"/>
                </a:lnTo>
                <a:lnTo>
                  <a:pt x="13121" y="21270"/>
                </a:lnTo>
                <a:lnTo>
                  <a:pt x="12200" y="20940"/>
                </a:lnTo>
                <a:lnTo>
                  <a:pt x="11510" y="20609"/>
                </a:lnTo>
                <a:lnTo>
                  <a:pt x="11280" y="20444"/>
                </a:lnTo>
                <a:lnTo>
                  <a:pt x="11049" y="20444"/>
                </a:lnTo>
                <a:lnTo>
                  <a:pt x="10589" y="20279"/>
                </a:lnTo>
                <a:lnTo>
                  <a:pt x="9208" y="20279"/>
                </a:lnTo>
                <a:lnTo>
                  <a:pt x="8517" y="20114"/>
                </a:lnTo>
                <a:lnTo>
                  <a:pt x="7827" y="20114"/>
                </a:lnTo>
                <a:lnTo>
                  <a:pt x="6676" y="19784"/>
                </a:lnTo>
                <a:lnTo>
                  <a:pt x="5294" y="19289"/>
                </a:lnTo>
                <a:lnTo>
                  <a:pt x="4834" y="18793"/>
                </a:lnTo>
                <a:lnTo>
                  <a:pt x="4144" y="18463"/>
                </a:lnTo>
                <a:lnTo>
                  <a:pt x="3683" y="18133"/>
                </a:lnTo>
                <a:lnTo>
                  <a:pt x="3453" y="17638"/>
                </a:lnTo>
                <a:lnTo>
                  <a:pt x="2993" y="17308"/>
                </a:lnTo>
                <a:lnTo>
                  <a:pt x="2993" y="16977"/>
                </a:lnTo>
                <a:lnTo>
                  <a:pt x="2532" y="16317"/>
                </a:lnTo>
                <a:lnTo>
                  <a:pt x="2532" y="14996"/>
                </a:lnTo>
                <a:lnTo>
                  <a:pt x="2762" y="14666"/>
                </a:lnTo>
                <a:lnTo>
                  <a:pt x="2762" y="14336"/>
                </a:lnTo>
                <a:lnTo>
                  <a:pt x="4374" y="12024"/>
                </a:lnTo>
                <a:lnTo>
                  <a:pt x="4374" y="11529"/>
                </a:lnTo>
                <a:lnTo>
                  <a:pt x="4144" y="11529"/>
                </a:lnTo>
                <a:lnTo>
                  <a:pt x="4144" y="11694"/>
                </a:lnTo>
                <a:lnTo>
                  <a:pt x="3913" y="11859"/>
                </a:lnTo>
                <a:lnTo>
                  <a:pt x="3913" y="12190"/>
                </a:lnTo>
                <a:lnTo>
                  <a:pt x="3683" y="12685"/>
                </a:lnTo>
                <a:lnTo>
                  <a:pt x="3223" y="13345"/>
                </a:lnTo>
                <a:lnTo>
                  <a:pt x="2302" y="13675"/>
                </a:lnTo>
                <a:lnTo>
                  <a:pt x="1842" y="13510"/>
                </a:lnTo>
                <a:lnTo>
                  <a:pt x="1151" y="13015"/>
                </a:lnTo>
                <a:lnTo>
                  <a:pt x="460" y="12685"/>
                </a:lnTo>
                <a:lnTo>
                  <a:pt x="230" y="12520"/>
                </a:lnTo>
                <a:lnTo>
                  <a:pt x="0" y="12024"/>
                </a:lnTo>
                <a:lnTo>
                  <a:pt x="0" y="11364"/>
                </a:lnTo>
                <a:lnTo>
                  <a:pt x="230" y="10704"/>
                </a:lnTo>
                <a:lnTo>
                  <a:pt x="691" y="10208"/>
                </a:lnTo>
                <a:lnTo>
                  <a:pt x="691" y="8888"/>
                </a:lnTo>
                <a:lnTo>
                  <a:pt x="921" y="8392"/>
                </a:lnTo>
                <a:lnTo>
                  <a:pt x="1381" y="8062"/>
                </a:lnTo>
                <a:lnTo>
                  <a:pt x="2072" y="7732"/>
                </a:lnTo>
                <a:lnTo>
                  <a:pt x="2762" y="7567"/>
                </a:lnTo>
                <a:lnTo>
                  <a:pt x="3453" y="7732"/>
                </a:lnTo>
                <a:lnTo>
                  <a:pt x="3913" y="7897"/>
                </a:lnTo>
                <a:lnTo>
                  <a:pt x="4604" y="8227"/>
                </a:lnTo>
                <a:lnTo>
                  <a:pt x="5064" y="8723"/>
                </a:lnTo>
                <a:lnTo>
                  <a:pt x="5294" y="9383"/>
                </a:lnTo>
                <a:lnTo>
                  <a:pt x="5525" y="10208"/>
                </a:lnTo>
                <a:lnTo>
                  <a:pt x="5525" y="10539"/>
                </a:lnTo>
                <a:lnTo>
                  <a:pt x="6215" y="10539"/>
                </a:lnTo>
                <a:lnTo>
                  <a:pt x="6445" y="10374"/>
                </a:lnTo>
                <a:lnTo>
                  <a:pt x="8057" y="9548"/>
                </a:lnTo>
                <a:lnTo>
                  <a:pt x="8287" y="9053"/>
                </a:lnTo>
                <a:lnTo>
                  <a:pt x="8287" y="7402"/>
                </a:lnTo>
                <a:lnTo>
                  <a:pt x="8517" y="7072"/>
                </a:lnTo>
                <a:lnTo>
                  <a:pt x="8747" y="6576"/>
                </a:lnTo>
                <a:lnTo>
                  <a:pt x="9208" y="6081"/>
                </a:lnTo>
                <a:lnTo>
                  <a:pt x="9668" y="5916"/>
                </a:lnTo>
                <a:lnTo>
                  <a:pt x="10129" y="5586"/>
                </a:lnTo>
                <a:lnTo>
                  <a:pt x="10129" y="5421"/>
                </a:lnTo>
                <a:lnTo>
                  <a:pt x="10359" y="5256"/>
                </a:lnTo>
                <a:lnTo>
                  <a:pt x="10129" y="4925"/>
                </a:lnTo>
                <a:lnTo>
                  <a:pt x="10129" y="3770"/>
                </a:lnTo>
                <a:lnTo>
                  <a:pt x="9438" y="2944"/>
                </a:lnTo>
                <a:lnTo>
                  <a:pt x="8978" y="2614"/>
                </a:lnTo>
                <a:lnTo>
                  <a:pt x="8517" y="2449"/>
                </a:lnTo>
                <a:lnTo>
                  <a:pt x="8287" y="2284"/>
                </a:lnTo>
                <a:lnTo>
                  <a:pt x="7827" y="2119"/>
                </a:lnTo>
                <a:lnTo>
                  <a:pt x="5755" y="2119"/>
                </a:lnTo>
                <a:lnTo>
                  <a:pt x="5985" y="1789"/>
                </a:lnTo>
                <a:close/>
                <a:moveTo>
                  <a:pt x="5985" y="1789"/>
                </a:moveTo>
              </a:path>
            </a:pathLst>
          </a:custGeom>
          <a:solidFill>
            <a:srgbClr val="FFD9C3"/>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1999" name="Freeform 15"/>
          <p:cNvSpPr>
            <a:spLocks/>
          </p:cNvSpPr>
          <p:nvPr/>
        </p:nvSpPr>
        <p:spPr bwMode="auto">
          <a:xfrm>
            <a:off x="582930" y="5577840"/>
            <a:ext cx="637223" cy="531495"/>
          </a:xfrm>
          <a:custGeom>
            <a:avLst/>
            <a:gdLst>
              <a:gd name="T0" fmla="*/ 95092 w 21600"/>
              <a:gd name="T1" fmla="*/ 31742 h 21600"/>
              <a:gd name="T2" fmla="*/ 95092 w 21600"/>
              <a:gd name="T3" fmla="*/ 10581 h 21600"/>
              <a:gd name="T4" fmla="*/ 84537 w 21600"/>
              <a:gd name="T5" fmla="*/ 0 h 21600"/>
              <a:gd name="T6" fmla="*/ 73982 w 21600"/>
              <a:gd name="T7" fmla="*/ 0 h 21600"/>
              <a:gd name="T8" fmla="*/ 52840 w 21600"/>
              <a:gd name="T9" fmla="*/ 21161 h 21600"/>
              <a:gd name="T10" fmla="*/ 31697 w 21600"/>
              <a:gd name="T11" fmla="*/ 84618 h 21600"/>
              <a:gd name="T12" fmla="*/ 10555 w 21600"/>
              <a:gd name="T13" fmla="*/ 137494 h 21600"/>
              <a:gd name="T14" fmla="*/ 0 w 21600"/>
              <a:gd name="T15" fmla="*/ 190398 h 21600"/>
              <a:gd name="T16" fmla="*/ 0 w 21600"/>
              <a:gd name="T17" fmla="*/ 211532 h 21600"/>
              <a:gd name="T18" fmla="*/ 10555 w 21600"/>
              <a:gd name="T19" fmla="*/ 264435 h 21600"/>
              <a:gd name="T20" fmla="*/ 31697 w 21600"/>
              <a:gd name="T21" fmla="*/ 306731 h 21600"/>
              <a:gd name="T22" fmla="*/ 63394 w 21600"/>
              <a:gd name="T23" fmla="*/ 349053 h 21600"/>
              <a:gd name="T24" fmla="*/ 84537 w 21600"/>
              <a:gd name="T25" fmla="*/ 380768 h 21600"/>
              <a:gd name="T26" fmla="*/ 137377 w 21600"/>
              <a:gd name="T27" fmla="*/ 423091 h 21600"/>
              <a:gd name="T28" fmla="*/ 221913 w 21600"/>
              <a:gd name="T29" fmla="*/ 475967 h 21600"/>
              <a:gd name="T30" fmla="*/ 285308 w 21600"/>
              <a:gd name="T31" fmla="*/ 518262 h 21600"/>
              <a:gd name="T32" fmla="*/ 338147 w 21600"/>
              <a:gd name="T33" fmla="*/ 539424 h 21600"/>
              <a:gd name="T34" fmla="*/ 412130 w 21600"/>
              <a:gd name="T35" fmla="*/ 569389 h 21600"/>
              <a:gd name="T36" fmla="*/ 486112 w 21600"/>
              <a:gd name="T37" fmla="*/ 590550 h 21600"/>
              <a:gd name="T38" fmla="*/ 560094 w 21600"/>
              <a:gd name="T39" fmla="*/ 590550 h 21600"/>
              <a:gd name="T40" fmla="*/ 591791 w 21600"/>
              <a:gd name="T41" fmla="*/ 579969 h 21600"/>
              <a:gd name="T42" fmla="*/ 612933 w 21600"/>
              <a:gd name="T43" fmla="*/ 579969 h 21600"/>
              <a:gd name="T44" fmla="*/ 623488 w 21600"/>
              <a:gd name="T45" fmla="*/ 569389 h 21600"/>
              <a:gd name="T46" fmla="*/ 644631 w 21600"/>
              <a:gd name="T47" fmla="*/ 558808 h 21600"/>
              <a:gd name="T48" fmla="*/ 676328 w 21600"/>
              <a:gd name="T49" fmla="*/ 528843 h 21600"/>
              <a:gd name="T50" fmla="*/ 708025 w 21600"/>
              <a:gd name="T51" fmla="*/ 486548 h 21600"/>
              <a:gd name="T52" fmla="*/ 708025 w 21600"/>
              <a:gd name="T53" fmla="*/ 475967 h 21600"/>
              <a:gd name="T54" fmla="*/ 623488 w 21600"/>
              <a:gd name="T55" fmla="*/ 475967 h 21600"/>
              <a:gd name="T56" fmla="*/ 560094 w 21600"/>
              <a:gd name="T57" fmla="*/ 454806 h 21600"/>
              <a:gd name="T58" fmla="*/ 517809 w 21600"/>
              <a:gd name="T59" fmla="*/ 444225 h 21600"/>
              <a:gd name="T60" fmla="*/ 464969 w 21600"/>
              <a:gd name="T61" fmla="*/ 391349 h 21600"/>
              <a:gd name="T62" fmla="*/ 433272 w 21600"/>
              <a:gd name="T63" fmla="*/ 391349 h 21600"/>
              <a:gd name="T64" fmla="*/ 412130 w 21600"/>
              <a:gd name="T65" fmla="*/ 380768 h 21600"/>
              <a:gd name="T66" fmla="*/ 359290 w 21600"/>
              <a:gd name="T67" fmla="*/ 380768 h 21600"/>
              <a:gd name="T68" fmla="*/ 306450 w 21600"/>
              <a:gd name="T69" fmla="*/ 370187 h 21600"/>
              <a:gd name="T70" fmla="*/ 264198 w 21600"/>
              <a:gd name="T71" fmla="*/ 349053 h 21600"/>
              <a:gd name="T72" fmla="*/ 232501 w 21600"/>
              <a:gd name="T73" fmla="*/ 338473 h 21600"/>
              <a:gd name="T74" fmla="*/ 190216 w 21600"/>
              <a:gd name="T75" fmla="*/ 306731 h 21600"/>
              <a:gd name="T76" fmla="*/ 158519 w 21600"/>
              <a:gd name="T77" fmla="*/ 275016 h 21600"/>
              <a:gd name="T78" fmla="*/ 126822 w 21600"/>
              <a:gd name="T79" fmla="*/ 232693 h 21600"/>
              <a:gd name="T80" fmla="*/ 105679 w 21600"/>
              <a:gd name="T81" fmla="*/ 190398 h 21600"/>
              <a:gd name="T82" fmla="*/ 84537 w 21600"/>
              <a:gd name="T83" fmla="*/ 137494 h 21600"/>
              <a:gd name="T84" fmla="*/ 84537 w 21600"/>
              <a:gd name="T85" fmla="*/ 42295 h 21600"/>
              <a:gd name="T86" fmla="*/ 95092 w 21600"/>
              <a:gd name="T87" fmla="*/ 31742 h 21600"/>
              <a:gd name="T88" fmla="*/ 95092 w 21600"/>
              <a:gd name="T89" fmla="*/ 31742 h 2160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21600" h="21600">
                <a:moveTo>
                  <a:pt x="2901" y="1161"/>
                </a:moveTo>
                <a:lnTo>
                  <a:pt x="2901" y="387"/>
                </a:lnTo>
                <a:lnTo>
                  <a:pt x="2579" y="0"/>
                </a:lnTo>
                <a:lnTo>
                  <a:pt x="2257" y="0"/>
                </a:lnTo>
                <a:lnTo>
                  <a:pt x="1612" y="774"/>
                </a:lnTo>
                <a:lnTo>
                  <a:pt x="967" y="3095"/>
                </a:lnTo>
                <a:lnTo>
                  <a:pt x="322" y="5029"/>
                </a:lnTo>
                <a:lnTo>
                  <a:pt x="0" y="6964"/>
                </a:lnTo>
                <a:lnTo>
                  <a:pt x="0" y="7737"/>
                </a:lnTo>
                <a:lnTo>
                  <a:pt x="322" y="9672"/>
                </a:lnTo>
                <a:lnTo>
                  <a:pt x="967" y="11219"/>
                </a:lnTo>
                <a:lnTo>
                  <a:pt x="1934" y="12767"/>
                </a:lnTo>
                <a:lnTo>
                  <a:pt x="2579" y="13927"/>
                </a:lnTo>
                <a:lnTo>
                  <a:pt x="4191" y="15475"/>
                </a:lnTo>
                <a:lnTo>
                  <a:pt x="6770" y="17409"/>
                </a:lnTo>
                <a:lnTo>
                  <a:pt x="8704" y="18956"/>
                </a:lnTo>
                <a:lnTo>
                  <a:pt x="10316" y="19730"/>
                </a:lnTo>
                <a:lnTo>
                  <a:pt x="12573" y="20826"/>
                </a:lnTo>
                <a:lnTo>
                  <a:pt x="14830" y="21600"/>
                </a:lnTo>
                <a:lnTo>
                  <a:pt x="17087" y="21600"/>
                </a:lnTo>
                <a:lnTo>
                  <a:pt x="18054" y="21213"/>
                </a:lnTo>
                <a:lnTo>
                  <a:pt x="18699" y="21213"/>
                </a:lnTo>
                <a:lnTo>
                  <a:pt x="19021" y="20826"/>
                </a:lnTo>
                <a:lnTo>
                  <a:pt x="19666" y="20439"/>
                </a:lnTo>
                <a:lnTo>
                  <a:pt x="20633" y="19343"/>
                </a:lnTo>
                <a:lnTo>
                  <a:pt x="21600" y="17796"/>
                </a:lnTo>
                <a:lnTo>
                  <a:pt x="21600" y="17409"/>
                </a:lnTo>
                <a:lnTo>
                  <a:pt x="19021" y="17409"/>
                </a:lnTo>
                <a:lnTo>
                  <a:pt x="17087" y="16635"/>
                </a:lnTo>
                <a:lnTo>
                  <a:pt x="15797" y="16248"/>
                </a:lnTo>
                <a:lnTo>
                  <a:pt x="14185" y="14314"/>
                </a:lnTo>
                <a:lnTo>
                  <a:pt x="13218" y="14314"/>
                </a:lnTo>
                <a:lnTo>
                  <a:pt x="12573" y="13927"/>
                </a:lnTo>
                <a:lnTo>
                  <a:pt x="10961" y="13927"/>
                </a:lnTo>
                <a:lnTo>
                  <a:pt x="9349" y="13540"/>
                </a:lnTo>
                <a:lnTo>
                  <a:pt x="8060" y="12767"/>
                </a:lnTo>
                <a:lnTo>
                  <a:pt x="7093" y="12380"/>
                </a:lnTo>
                <a:lnTo>
                  <a:pt x="5803" y="11219"/>
                </a:lnTo>
                <a:lnTo>
                  <a:pt x="4836" y="10059"/>
                </a:lnTo>
                <a:lnTo>
                  <a:pt x="3869" y="8511"/>
                </a:lnTo>
                <a:lnTo>
                  <a:pt x="3224" y="6964"/>
                </a:lnTo>
                <a:lnTo>
                  <a:pt x="2579" y="5029"/>
                </a:lnTo>
                <a:lnTo>
                  <a:pt x="2579" y="1547"/>
                </a:lnTo>
                <a:lnTo>
                  <a:pt x="2901" y="1161"/>
                </a:lnTo>
                <a:close/>
                <a:moveTo>
                  <a:pt x="2901" y="1161"/>
                </a:moveTo>
              </a:path>
            </a:pathLst>
          </a:custGeom>
          <a:solidFill>
            <a:srgbClr val="FFD9C3"/>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00" name="Freeform 16"/>
          <p:cNvSpPr>
            <a:spLocks/>
          </p:cNvSpPr>
          <p:nvPr/>
        </p:nvSpPr>
        <p:spPr bwMode="auto">
          <a:xfrm>
            <a:off x="617220" y="5222082"/>
            <a:ext cx="104299" cy="228600"/>
          </a:xfrm>
          <a:custGeom>
            <a:avLst/>
            <a:gdLst>
              <a:gd name="T0" fmla="*/ 52675 w 21600"/>
              <a:gd name="T1" fmla="*/ 243417 h 21600"/>
              <a:gd name="T2" fmla="*/ 52675 w 21600"/>
              <a:gd name="T3" fmla="*/ 254000 h 21600"/>
              <a:gd name="T4" fmla="*/ 73744 w 21600"/>
              <a:gd name="T5" fmla="*/ 254000 h 21600"/>
              <a:gd name="T6" fmla="*/ 73744 w 21600"/>
              <a:gd name="T7" fmla="*/ 243417 h 21600"/>
              <a:gd name="T8" fmla="*/ 84282 w 21600"/>
              <a:gd name="T9" fmla="*/ 243417 h 21600"/>
              <a:gd name="T10" fmla="*/ 84282 w 21600"/>
              <a:gd name="T11" fmla="*/ 232833 h 21600"/>
              <a:gd name="T12" fmla="*/ 73744 w 21600"/>
              <a:gd name="T13" fmla="*/ 222250 h 21600"/>
              <a:gd name="T14" fmla="*/ 52675 w 21600"/>
              <a:gd name="T15" fmla="*/ 179917 h 21600"/>
              <a:gd name="T16" fmla="*/ 52675 w 21600"/>
              <a:gd name="T17" fmla="*/ 169333 h 21600"/>
              <a:gd name="T18" fmla="*/ 63213 w 21600"/>
              <a:gd name="T19" fmla="*/ 158750 h 21600"/>
              <a:gd name="T20" fmla="*/ 63213 w 21600"/>
              <a:gd name="T21" fmla="*/ 148167 h 21600"/>
              <a:gd name="T22" fmla="*/ 105351 w 21600"/>
              <a:gd name="T23" fmla="*/ 148167 h 21600"/>
              <a:gd name="T24" fmla="*/ 105351 w 21600"/>
              <a:gd name="T25" fmla="*/ 137583 h 21600"/>
              <a:gd name="T26" fmla="*/ 115888 w 21600"/>
              <a:gd name="T27" fmla="*/ 116417 h 21600"/>
              <a:gd name="T28" fmla="*/ 115888 w 21600"/>
              <a:gd name="T29" fmla="*/ 63500 h 21600"/>
              <a:gd name="T30" fmla="*/ 94819 w 21600"/>
              <a:gd name="T31" fmla="*/ 21167 h 21600"/>
              <a:gd name="T32" fmla="*/ 73744 w 21600"/>
              <a:gd name="T33" fmla="*/ 0 h 21600"/>
              <a:gd name="T34" fmla="*/ 31606 w 21600"/>
              <a:gd name="T35" fmla="*/ 0 h 21600"/>
              <a:gd name="T36" fmla="*/ 21069 w 21600"/>
              <a:gd name="T37" fmla="*/ 10583 h 21600"/>
              <a:gd name="T38" fmla="*/ 10537 w 21600"/>
              <a:gd name="T39" fmla="*/ 10583 h 21600"/>
              <a:gd name="T40" fmla="*/ 0 w 21600"/>
              <a:gd name="T41" fmla="*/ 21167 h 21600"/>
              <a:gd name="T42" fmla="*/ 0 w 21600"/>
              <a:gd name="T43" fmla="*/ 42333 h 21600"/>
              <a:gd name="T44" fmla="*/ 10537 w 21600"/>
              <a:gd name="T45" fmla="*/ 42333 h 21600"/>
              <a:gd name="T46" fmla="*/ 21069 w 21600"/>
              <a:gd name="T47" fmla="*/ 31750 h 21600"/>
              <a:gd name="T48" fmla="*/ 31606 w 21600"/>
              <a:gd name="T49" fmla="*/ 31750 h 21600"/>
              <a:gd name="T50" fmla="*/ 31606 w 21600"/>
              <a:gd name="T51" fmla="*/ 21167 h 21600"/>
              <a:gd name="T52" fmla="*/ 73744 w 21600"/>
              <a:gd name="T53" fmla="*/ 21167 h 21600"/>
              <a:gd name="T54" fmla="*/ 84282 w 21600"/>
              <a:gd name="T55" fmla="*/ 31750 h 21600"/>
              <a:gd name="T56" fmla="*/ 84282 w 21600"/>
              <a:gd name="T57" fmla="*/ 42333 h 21600"/>
              <a:gd name="T58" fmla="*/ 94819 w 21600"/>
              <a:gd name="T59" fmla="*/ 63500 h 21600"/>
              <a:gd name="T60" fmla="*/ 94819 w 21600"/>
              <a:gd name="T61" fmla="*/ 127000 h 21600"/>
              <a:gd name="T62" fmla="*/ 84282 w 21600"/>
              <a:gd name="T63" fmla="*/ 137583 h 21600"/>
              <a:gd name="T64" fmla="*/ 63213 w 21600"/>
              <a:gd name="T65" fmla="*/ 137583 h 21600"/>
              <a:gd name="T66" fmla="*/ 42144 w 21600"/>
              <a:gd name="T67" fmla="*/ 158750 h 21600"/>
              <a:gd name="T68" fmla="*/ 42144 w 21600"/>
              <a:gd name="T69" fmla="*/ 179917 h 21600"/>
              <a:gd name="T70" fmla="*/ 52675 w 21600"/>
              <a:gd name="T71" fmla="*/ 190500 h 21600"/>
              <a:gd name="T72" fmla="*/ 52675 w 21600"/>
              <a:gd name="T73" fmla="*/ 243417 h 21600"/>
              <a:gd name="T74" fmla="*/ 52675 w 21600"/>
              <a:gd name="T75" fmla="*/ 243417 h 2160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21600" h="21600">
                <a:moveTo>
                  <a:pt x="9818" y="20700"/>
                </a:moveTo>
                <a:lnTo>
                  <a:pt x="9818" y="21600"/>
                </a:lnTo>
                <a:lnTo>
                  <a:pt x="13745" y="21600"/>
                </a:lnTo>
                <a:lnTo>
                  <a:pt x="13745" y="20700"/>
                </a:lnTo>
                <a:lnTo>
                  <a:pt x="15709" y="20700"/>
                </a:lnTo>
                <a:lnTo>
                  <a:pt x="15709" y="19800"/>
                </a:lnTo>
                <a:lnTo>
                  <a:pt x="13745" y="18900"/>
                </a:lnTo>
                <a:lnTo>
                  <a:pt x="9818" y="15300"/>
                </a:lnTo>
                <a:lnTo>
                  <a:pt x="9818" y="14400"/>
                </a:lnTo>
                <a:lnTo>
                  <a:pt x="11782" y="13500"/>
                </a:lnTo>
                <a:lnTo>
                  <a:pt x="11782" y="12600"/>
                </a:lnTo>
                <a:lnTo>
                  <a:pt x="19636" y="12600"/>
                </a:lnTo>
                <a:lnTo>
                  <a:pt x="19636" y="11700"/>
                </a:lnTo>
                <a:lnTo>
                  <a:pt x="21600" y="9900"/>
                </a:lnTo>
                <a:lnTo>
                  <a:pt x="21600" y="5400"/>
                </a:lnTo>
                <a:lnTo>
                  <a:pt x="17673" y="1800"/>
                </a:lnTo>
                <a:lnTo>
                  <a:pt x="13745" y="0"/>
                </a:lnTo>
                <a:lnTo>
                  <a:pt x="5891" y="0"/>
                </a:lnTo>
                <a:lnTo>
                  <a:pt x="3927" y="900"/>
                </a:lnTo>
                <a:lnTo>
                  <a:pt x="1964" y="900"/>
                </a:lnTo>
                <a:lnTo>
                  <a:pt x="0" y="1800"/>
                </a:lnTo>
                <a:lnTo>
                  <a:pt x="0" y="3600"/>
                </a:lnTo>
                <a:lnTo>
                  <a:pt x="1964" y="3600"/>
                </a:lnTo>
                <a:lnTo>
                  <a:pt x="3927" y="2700"/>
                </a:lnTo>
                <a:lnTo>
                  <a:pt x="5891" y="2700"/>
                </a:lnTo>
                <a:lnTo>
                  <a:pt x="5891" y="1800"/>
                </a:lnTo>
                <a:lnTo>
                  <a:pt x="13745" y="1800"/>
                </a:lnTo>
                <a:lnTo>
                  <a:pt x="15709" y="2700"/>
                </a:lnTo>
                <a:lnTo>
                  <a:pt x="15709" y="3600"/>
                </a:lnTo>
                <a:lnTo>
                  <a:pt x="17673" y="5400"/>
                </a:lnTo>
                <a:lnTo>
                  <a:pt x="17673" y="10800"/>
                </a:lnTo>
                <a:lnTo>
                  <a:pt x="15709" y="11700"/>
                </a:lnTo>
                <a:lnTo>
                  <a:pt x="11782" y="11700"/>
                </a:lnTo>
                <a:lnTo>
                  <a:pt x="7855" y="13500"/>
                </a:lnTo>
                <a:lnTo>
                  <a:pt x="7855" y="15300"/>
                </a:lnTo>
                <a:lnTo>
                  <a:pt x="9818" y="16200"/>
                </a:lnTo>
                <a:lnTo>
                  <a:pt x="9818" y="20700"/>
                </a:lnTo>
                <a:close/>
                <a:moveTo>
                  <a:pt x="9818" y="20700"/>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01" name="Freeform 17"/>
          <p:cNvSpPr>
            <a:spLocks/>
          </p:cNvSpPr>
          <p:nvPr/>
        </p:nvSpPr>
        <p:spPr bwMode="auto">
          <a:xfrm>
            <a:off x="697230" y="4960620"/>
            <a:ext cx="57150" cy="122873"/>
          </a:xfrm>
          <a:custGeom>
            <a:avLst/>
            <a:gdLst>
              <a:gd name="T0" fmla="*/ 63500 w 21600"/>
              <a:gd name="T1" fmla="*/ 0 h 21600"/>
              <a:gd name="T2" fmla="*/ 52917 w 21600"/>
              <a:gd name="T3" fmla="*/ 21003 h 21600"/>
              <a:gd name="T4" fmla="*/ 31750 w 21600"/>
              <a:gd name="T5" fmla="*/ 42007 h 21600"/>
              <a:gd name="T6" fmla="*/ 0 w 21600"/>
              <a:gd name="T7" fmla="*/ 63010 h 21600"/>
              <a:gd name="T8" fmla="*/ 0 w 21600"/>
              <a:gd name="T9" fmla="*/ 136525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21600" y="0"/>
                </a:moveTo>
                <a:lnTo>
                  <a:pt x="18000" y="3323"/>
                </a:lnTo>
                <a:lnTo>
                  <a:pt x="10800" y="6646"/>
                </a:lnTo>
                <a:lnTo>
                  <a:pt x="0" y="9969"/>
                </a:lnTo>
                <a:lnTo>
                  <a:pt x="0" y="21600"/>
                </a:lnTo>
              </a:path>
            </a:pathLst>
          </a:custGeom>
          <a:noFill/>
          <a:ln w="3175" cap="flat">
            <a:solidFill>
              <a:schemeClr val="tx1"/>
            </a:solidFill>
            <a:prstDash val="solid"/>
            <a:round/>
            <a:headEnd type="none" w="med" len="med"/>
            <a:tailEnd type="none" w="med" len="med"/>
          </a:ln>
          <a:extLst>
            <a:ext uri="{909E8E84-426E-40dd-AFC4-6F175D3DCCD1}">
              <a14:hiddenFill xmlns="" xmlns:a14="http://schemas.microsoft.com/office/drawing/2010/main">
                <a:solidFill>
                  <a:srgbClr val="FFFFFF"/>
                </a:solidFill>
              </a14:hiddenFill>
            </a:ext>
          </a:extLst>
        </p:spPr>
        <p:txBody>
          <a:bodyPr lIns="0" tIns="0" rIns="0" bIns="0"/>
          <a:lstStyle/>
          <a:p>
            <a:endParaRPr lang="en-US" sz="1620"/>
          </a:p>
        </p:txBody>
      </p:sp>
      <p:sp>
        <p:nvSpPr>
          <p:cNvPr id="42002" name="Freeform 18"/>
          <p:cNvSpPr>
            <a:spLocks/>
          </p:cNvSpPr>
          <p:nvPr/>
        </p:nvSpPr>
        <p:spPr bwMode="auto">
          <a:xfrm>
            <a:off x="782955" y="5050632"/>
            <a:ext cx="114300" cy="132873"/>
          </a:xfrm>
          <a:custGeom>
            <a:avLst/>
            <a:gdLst>
              <a:gd name="T0" fmla="*/ 127000 w 21600"/>
              <a:gd name="T1" fmla="*/ 0 h 21600"/>
              <a:gd name="T2" fmla="*/ 84667 w 21600"/>
              <a:gd name="T3" fmla="*/ 42179 h 21600"/>
              <a:gd name="T4" fmla="*/ 63500 w 21600"/>
              <a:gd name="T5" fmla="*/ 42179 h 21600"/>
              <a:gd name="T6" fmla="*/ 52917 w 21600"/>
              <a:gd name="T7" fmla="*/ 63272 h 21600"/>
              <a:gd name="T8" fmla="*/ 31750 w 21600"/>
              <a:gd name="T9" fmla="*/ 94911 h 21600"/>
              <a:gd name="T10" fmla="*/ 21167 w 21600"/>
              <a:gd name="T11" fmla="*/ 126544 h 21600"/>
              <a:gd name="T12" fmla="*/ 0 w 21600"/>
              <a:gd name="T13" fmla="*/ 147637 h 216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1600" h="21600">
                <a:moveTo>
                  <a:pt x="21600" y="0"/>
                </a:moveTo>
                <a:lnTo>
                  <a:pt x="14400" y="6171"/>
                </a:lnTo>
                <a:lnTo>
                  <a:pt x="10800" y="6171"/>
                </a:lnTo>
                <a:lnTo>
                  <a:pt x="9000" y="9257"/>
                </a:lnTo>
                <a:lnTo>
                  <a:pt x="5400" y="13886"/>
                </a:lnTo>
                <a:lnTo>
                  <a:pt x="3600" y="18514"/>
                </a:lnTo>
                <a:lnTo>
                  <a:pt x="0" y="21600"/>
                </a:lnTo>
              </a:path>
            </a:pathLst>
          </a:custGeom>
          <a:noFill/>
          <a:ln w="3175" cap="flat">
            <a:solidFill>
              <a:schemeClr val="tx1"/>
            </a:solidFill>
            <a:prstDash val="solid"/>
            <a:round/>
            <a:headEnd type="none" w="med" len="med"/>
            <a:tailEnd type="none" w="med" len="med"/>
          </a:ln>
          <a:extLst>
            <a:ext uri="{909E8E84-426E-40dd-AFC4-6F175D3DCCD1}">
              <a14:hiddenFill xmlns="" xmlns:a14="http://schemas.microsoft.com/office/drawing/2010/main">
                <a:solidFill>
                  <a:srgbClr val="FFFFFF"/>
                </a:solidFill>
              </a14:hiddenFill>
            </a:ext>
          </a:extLst>
        </p:spPr>
        <p:txBody>
          <a:bodyPr lIns="0" tIns="0" rIns="0" bIns="0"/>
          <a:lstStyle/>
          <a:p>
            <a:endParaRPr lang="en-US" sz="1620"/>
          </a:p>
        </p:txBody>
      </p:sp>
      <p:sp>
        <p:nvSpPr>
          <p:cNvPr id="42003" name="Freeform 19"/>
          <p:cNvSpPr>
            <a:spLocks/>
          </p:cNvSpPr>
          <p:nvPr/>
        </p:nvSpPr>
        <p:spPr bwMode="auto">
          <a:xfrm>
            <a:off x="582930" y="4879182"/>
            <a:ext cx="275749" cy="275748"/>
          </a:xfrm>
          <a:custGeom>
            <a:avLst/>
            <a:gdLst>
              <a:gd name="T0" fmla="*/ 0 w 21600"/>
              <a:gd name="T1" fmla="*/ 306387 h 21600"/>
              <a:gd name="T2" fmla="*/ 0 w 21600"/>
              <a:gd name="T3" fmla="*/ 253564 h 21600"/>
              <a:gd name="T4" fmla="*/ 21135 w 21600"/>
              <a:gd name="T5" fmla="*/ 211308 h 21600"/>
              <a:gd name="T6" fmla="*/ 52824 w 21600"/>
              <a:gd name="T7" fmla="*/ 179605 h 21600"/>
              <a:gd name="T8" fmla="*/ 52824 w 21600"/>
              <a:gd name="T9" fmla="*/ 158470 h 21600"/>
              <a:gd name="T10" fmla="*/ 63391 w 21600"/>
              <a:gd name="T11" fmla="*/ 137349 h 21600"/>
              <a:gd name="T12" fmla="*/ 63391 w 21600"/>
              <a:gd name="T13" fmla="*/ 126782 h 21600"/>
              <a:gd name="T14" fmla="*/ 84526 w 21600"/>
              <a:gd name="T15" fmla="*/ 105647 h 21600"/>
              <a:gd name="T16" fmla="*/ 200741 w 21600"/>
              <a:gd name="T17" fmla="*/ 21135 h 21600"/>
              <a:gd name="T18" fmla="*/ 232429 w 21600"/>
              <a:gd name="T19" fmla="*/ 10568 h 21600"/>
              <a:gd name="T20" fmla="*/ 253564 w 21600"/>
              <a:gd name="T21" fmla="*/ 0 h 21600"/>
              <a:gd name="T22" fmla="*/ 306388 w 21600"/>
              <a:gd name="T23" fmla="*/ 0 h 216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1600" h="21600">
                <a:moveTo>
                  <a:pt x="0" y="21600"/>
                </a:moveTo>
                <a:lnTo>
                  <a:pt x="0" y="17876"/>
                </a:lnTo>
                <a:lnTo>
                  <a:pt x="1490" y="14897"/>
                </a:lnTo>
                <a:lnTo>
                  <a:pt x="3724" y="12662"/>
                </a:lnTo>
                <a:lnTo>
                  <a:pt x="3724" y="11172"/>
                </a:lnTo>
                <a:lnTo>
                  <a:pt x="4469" y="9683"/>
                </a:lnTo>
                <a:lnTo>
                  <a:pt x="4469" y="8938"/>
                </a:lnTo>
                <a:lnTo>
                  <a:pt x="5959" y="7448"/>
                </a:lnTo>
                <a:lnTo>
                  <a:pt x="14152" y="1490"/>
                </a:lnTo>
                <a:lnTo>
                  <a:pt x="16386" y="745"/>
                </a:lnTo>
                <a:lnTo>
                  <a:pt x="17876" y="0"/>
                </a:lnTo>
                <a:lnTo>
                  <a:pt x="21600" y="0"/>
                </a:lnTo>
              </a:path>
            </a:pathLst>
          </a:custGeom>
          <a:noFill/>
          <a:ln w="3175" cap="flat">
            <a:solidFill>
              <a:schemeClr val="tx1"/>
            </a:solidFill>
            <a:prstDash val="solid"/>
            <a:round/>
            <a:headEnd type="none" w="med" len="med"/>
            <a:tailEnd type="none" w="med" len="med"/>
          </a:ln>
          <a:extLst>
            <a:ext uri="{909E8E84-426E-40dd-AFC4-6F175D3DCCD1}">
              <a14:hiddenFill xmlns="" xmlns:a14="http://schemas.microsoft.com/office/drawing/2010/main">
                <a:solidFill>
                  <a:srgbClr val="FFFFFF"/>
                </a:solidFill>
              </a14:hiddenFill>
            </a:ext>
          </a:extLst>
        </p:spPr>
        <p:txBody>
          <a:bodyPr lIns="0" tIns="0" rIns="0" bIns="0"/>
          <a:lstStyle/>
          <a:p>
            <a:endParaRPr lang="en-US" sz="1620"/>
          </a:p>
        </p:txBody>
      </p:sp>
      <p:sp>
        <p:nvSpPr>
          <p:cNvPr id="42004" name="Freeform 20"/>
          <p:cNvSpPr>
            <a:spLocks/>
          </p:cNvSpPr>
          <p:nvPr/>
        </p:nvSpPr>
        <p:spPr bwMode="auto">
          <a:xfrm>
            <a:off x="791528" y="5174933"/>
            <a:ext cx="85725" cy="104299"/>
          </a:xfrm>
          <a:custGeom>
            <a:avLst/>
            <a:gdLst>
              <a:gd name="T0" fmla="*/ 95250 w 21600"/>
              <a:gd name="T1" fmla="*/ 0 h 21600"/>
              <a:gd name="T2" fmla="*/ 52917 w 21600"/>
              <a:gd name="T3" fmla="*/ 42144 h 21600"/>
              <a:gd name="T4" fmla="*/ 31750 w 21600"/>
              <a:gd name="T5" fmla="*/ 84282 h 21600"/>
              <a:gd name="T6" fmla="*/ 0 w 21600"/>
              <a:gd name="T7" fmla="*/ 11588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600" y="0"/>
                </a:moveTo>
                <a:lnTo>
                  <a:pt x="12000" y="7855"/>
                </a:lnTo>
                <a:lnTo>
                  <a:pt x="7200" y="15709"/>
                </a:lnTo>
                <a:lnTo>
                  <a:pt x="0" y="21600"/>
                </a:lnTo>
              </a:path>
            </a:pathLst>
          </a:custGeom>
          <a:noFill/>
          <a:ln w="3175" cap="flat">
            <a:solidFill>
              <a:schemeClr val="tx1"/>
            </a:solidFill>
            <a:prstDash val="solid"/>
            <a:round/>
            <a:headEnd type="none" w="med" len="med"/>
            <a:tailEnd type="none" w="med" len="med"/>
          </a:ln>
          <a:extLst>
            <a:ext uri="{909E8E84-426E-40dd-AFC4-6F175D3DCCD1}">
              <a14:hiddenFill xmlns="" xmlns:a14="http://schemas.microsoft.com/office/drawing/2010/main">
                <a:solidFill>
                  <a:srgbClr val="FFFFFF"/>
                </a:solidFill>
              </a14:hiddenFill>
            </a:ext>
          </a:extLst>
        </p:spPr>
        <p:txBody>
          <a:bodyPr lIns="0" tIns="0" rIns="0" bIns="0"/>
          <a:lstStyle/>
          <a:p>
            <a:endParaRPr lang="en-US" sz="1620"/>
          </a:p>
        </p:txBody>
      </p:sp>
      <p:sp>
        <p:nvSpPr>
          <p:cNvPr id="42005" name="Freeform 21"/>
          <p:cNvSpPr>
            <a:spLocks/>
          </p:cNvSpPr>
          <p:nvPr/>
        </p:nvSpPr>
        <p:spPr bwMode="auto">
          <a:xfrm>
            <a:off x="791528" y="5260658"/>
            <a:ext cx="57150" cy="34290"/>
          </a:xfrm>
          <a:custGeom>
            <a:avLst/>
            <a:gdLst>
              <a:gd name="T0" fmla="*/ 63500 w 21600"/>
              <a:gd name="T1" fmla="*/ 0 h 21600"/>
              <a:gd name="T2" fmla="*/ 21167 w 21600"/>
              <a:gd name="T3" fmla="*/ 38100 h 21600"/>
              <a:gd name="T4" fmla="*/ 0 w 21600"/>
              <a:gd name="T5" fmla="*/ 38100 h 21600"/>
              <a:gd name="T6" fmla="*/ 0 60000 65536"/>
              <a:gd name="T7" fmla="*/ 0 60000 65536"/>
              <a:gd name="T8" fmla="*/ 0 60000 65536"/>
            </a:gdLst>
            <a:ahLst/>
            <a:cxnLst>
              <a:cxn ang="T6">
                <a:pos x="T0" y="T1"/>
              </a:cxn>
              <a:cxn ang="T7">
                <a:pos x="T2" y="T3"/>
              </a:cxn>
              <a:cxn ang="T8">
                <a:pos x="T4" y="T5"/>
              </a:cxn>
            </a:cxnLst>
            <a:rect l="0" t="0" r="r" b="b"/>
            <a:pathLst>
              <a:path w="21600" h="21600">
                <a:moveTo>
                  <a:pt x="21600" y="0"/>
                </a:moveTo>
                <a:lnTo>
                  <a:pt x="7200" y="21600"/>
                </a:lnTo>
                <a:lnTo>
                  <a:pt x="0" y="21600"/>
                </a:lnTo>
              </a:path>
            </a:pathLst>
          </a:custGeom>
          <a:noFill/>
          <a:ln w="3175" cap="flat">
            <a:solidFill>
              <a:schemeClr val="tx1"/>
            </a:solidFill>
            <a:prstDash val="solid"/>
            <a:round/>
            <a:headEnd type="none" w="med" len="med"/>
            <a:tailEnd type="none" w="med" len="med"/>
          </a:ln>
          <a:extLst>
            <a:ext uri="{909E8E84-426E-40dd-AFC4-6F175D3DCCD1}">
              <a14:hiddenFill xmlns="" xmlns:a14="http://schemas.microsoft.com/office/drawing/2010/main">
                <a:solidFill>
                  <a:srgbClr val="FFFFFF"/>
                </a:solidFill>
              </a14:hiddenFill>
            </a:ext>
          </a:extLst>
        </p:spPr>
        <p:txBody>
          <a:bodyPr lIns="0" tIns="0" rIns="0" bIns="0"/>
          <a:lstStyle/>
          <a:p>
            <a:endParaRPr lang="en-US" sz="1620"/>
          </a:p>
        </p:txBody>
      </p:sp>
      <p:sp>
        <p:nvSpPr>
          <p:cNvPr id="42006" name="Freeform 22"/>
          <p:cNvSpPr>
            <a:spLocks/>
          </p:cNvSpPr>
          <p:nvPr/>
        </p:nvSpPr>
        <p:spPr bwMode="auto">
          <a:xfrm>
            <a:off x="1494473" y="5126355"/>
            <a:ext cx="10002" cy="95727"/>
          </a:xfrm>
          <a:custGeom>
            <a:avLst/>
            <a:gdLst>
              <a:gd name="T0" fmla="*/ 0 w 34560"/>
              <a:gd name="T1" fmla="*/ 0 h 21600"/>
              <a:gd name="T2" fmla="*/ 6946 w 34560"/>
              <a:gd name="T3" fmla="*/ 21273 h 21600"/>
              <a:gd name="T4" fmla="*/ 6946 w 34560"/>
              <a:gd name="T5" fmla="*/ 106363 h 21600"/>
              <a:gd name="T6" fmla="*/ 0 60000 65536"/>
              <a:gd name="T7" fmla="*/ 0 60000 65536"/>
              <a:gd name="T8" fmla="*/ 0 60000 65536"/>
            </a:gdLst>
            <a:ahLst/>
            <a:cxnLst>
              <a:cxn ang="T6">
                <a:pos x="T0" y="T1"/>
              </a:cxn>
              <a:cxn ang="T7">
                <a:pos x="T2" y="T3"/>
              </a:cxn>
              <a:cxn ang="T8">
                <a:pos x="T4" y="T5"/>
              </a:cxn>
            </a:cxnLst>
            <a:rect l="0" t="0" r="r" b="b"/>
            <a:pathLst>
              <a:path w="34560" h="21600">
                <a:moveTo>
                  <a:pt x="0" y="0"/>
                </a:moveTo>
                <a:lnTo>
                  <a:pt x="21600" y="4320"/>
                </a:lnTo>
                <a:lnTo>
                  <a:pt x="21600" y="21600"/>
                </a:lnTo>
              </a:path>
            </a:pathLst>
          </a:custGeom>
          <a:noFill/>
          <a:ln w="3175" cap="flat">
            <a:solidFill>
              <a:schemeClr val="tx1"/>
            </a:solidFill>
            <a:prstDash val="solid"/>
            <a:round/>
            <a:headEnd type="none" w="med" len="med"/>
            <a:tailEnd type="none" w="med" len="med"/>
          </a:ln>
          <a:extLst>
            <a:ext uri="{909E8E84-426E-40dd-AFC4-6F175D3DCCD1}">
              <a14:hiddenFill xmlns="" xmlns:a14="http://schemas.microsoft.com/office/drawing/2010/main">
                <a:solidFill>
                  <a:srgbClr val="FFFFFF"/>
                </a:solidFill>
              </a14:hiddenFill>
            </a:ext>
          </a:extLst>
        </p:spPr>
        <p:txBody>
          <a:bodyPr lIns="0" tIns="0" rIns="0" bIns="0"/>
          <a:lstStyle/>
          <a:p>
            <a:endParaRPr lang="en-US" sz="1620"/>
          </a:p>
        </p:txBody>
      </p:sp>
      <p:sp>
        <p:nvSpPr>
          <p:cNvPr id="42007" name="Freeform 23"/>
          <p:cNvSpPr>
            <a:spLocks/>
          </p:cNvSpPr>
          <p:nvPr/>
        </p:nvSpPr>
        <p:spPr bwMode="auto">
          <a:xfrm>
            <a:off x="1265873" y="5349240"/>
            <a:ext cx="85725" cy="57150"/>
          </a:xfrm>
          <a:custGeom>
            <a:avLst/>
            <a:gdLst>
              <a:gd name="T0" fmla="*/ 10583 w 21600"/>
              <a:gd name="T1" fmla="*/ 52917 h 21600"/>
              <a:gd name="T2" fmla="*/ 21167 w 21600"/>
              <a:gd name="T3" fmla="*/ 63500 h 21600"/>
              <a:gd name="T4" fmla="*/ 74083 w 21600"/>
              <a:gd name="T5" fmla="*/ 63500 h 21600"/>
              <a:gd name="T6" fmla="*/ 84667 w 21600"/>
              <a:gd name="T7" fmla="*/ 52917 h 21600"/>
              <a:gd name="T8" fmla="*/ 95250 w 21600"/>
              <a:gd name="T9" fmla="*/ 31750 h 21600"/>
              <a:gd name="T10" fmla="*/ 84667 w 21600"/>
              <a:gd name="T11" fmla="*/ 21167 h 21600"/>
              <a:gd name="T12" fmla="*/ 63500 w 21600"/>
              <a:gd name="T13" fmla="*/ 10583 h 21600"/>
              <a:gd name="T14" fmla="*/ 31750 w 21600"/>
              <a:gd name="T15" fmla="*/ 0 h 21600"/>
              <a:gd name="T16" fmla="*/ 10583 w 21600"/>
              <a:gd name="T17" fmla="*/ 10583 h 21600"/>
              <a:gd name="T18" fmla="*/ 0 w 21600"/>
              <a:gd name="T19" fmla="*/ 21167 h 21600"/>
              <a:gd name="T20" fmla="*/ 0 w 21600"/>
              <a:gd name="T21" fmla="*/ 42333 h 21600"/>
              <a:gd name="T22" fmla="*/ 10583 w 21600"/>
              <a:gd name="T23" fmla="*/ 52917 h 21600"/>
              <a:gd name="T24" fmla="*/ 10583 w 21600"/>
              <a:gd name="T25" fmla="*/ 52917 h 216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1600" h="21600">
                <a:moveTo>
                  <a:pt x="2400" y="18000"/>
                </a:moveTo>
                <a:lnTo>
                  <a:pt x="4800" y="21600"/>
                </a:lnTo>
                <a:lnTo>
                  <a:pt x="16800" y="21600"/>
                </a:lnTo>
                <a:lnTo>
                  <a:pt x="19200" y="18000"/>
                </a:lnTo>
                <a:lnTo>
                  <a:pt x="21600" y="10800"/>
                </a:lnTo>
                <a:lnTo>
                  <a:pt x="19200" y="7200"/>
                </a:lnTo>
                <a:lnTo>
                  <a:pt x="14400" y="3600"/>
                </a:lnTo>
                <a:lnTo>
                  <a:pt x="7200" y="0"/>
                </a:lnTo>
                <a:lnTo>
                  <a:pt x="2400" y="3600"/>
                </a:lnTo>
                <a:lnTo>
                  <a:pt x="0" y="7200"/>
                </a:lnTo>
                <a:lnTo>
                  <a:pt x="0" y="14400"/>
                </a:lnTo>
                <a:lnTo>
                  <a:pt x="2400" y="18000"/>
                </a:lnTo>
                <a:close/>
                <a:moveTo>
                  <a:pt x="2400" y="18000"/>
                </a:moveTo>
              </a:path>
            </a:pathLst>
          </a:custGeom>
          <a:solidFill>
            <a:srgbClr val="FFFFFF"/>
          </a:solidFill>
          <a:ln>
            <a:noFill/>
          </a:ln>
          <a:extLst>
            <a:ext uri="{91240B29-F687-4f45-9708-019B960494DF}">
              <a14:hiddenLine xmlns=""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sz="1620"/>
          </a:p>
        </p:txBody>
      </p:sp>
      <p:sp>
        <p:nvSpPr>
          <p:cNvPr id="42008" name="Freeform 24"/>
          <p:cNvSpPr>
            <a:spLocks/>
          </p:cNvSpPr>
          <p:nvPr/>
        </p:nvSpPr>
        <p:spPr bwMode="auto">
          <a:xfrm>
            <a:off x="1048703" y="5349240"/>
            <a:ext cx="105728" cy="57150"/>
          </a:xfrm>
          <a:custGeom>
            <a:avLst/>
            <a:gdLst>
              <a:gd name="T0" fmla="*/ 32039 w 21600"/>
              <a:gd name="T1" fmla="*/ 63500 h 21600"/>
              <a:gd name="T2" fmla="*/ 64078 w 21600"/>
              <a:gd name="T3" fmla="*/ 63500 h 21600"/>
              <a:gd name="T4" fmla="*/ 96117 w 21600"/>
              <a:gd name="T5" fmla="*/ 52917 h 21600"/>
              <a:gd name="T6" fmla="*/ 117475 w 21600"/>
              <a:gd name="T7" fmla="*/ 52917 h 21600"/>
              <a:gd name="T8" fmla="*/ 117475 w 21600"/>
              <a:gd name="T9" fmla="*/ 10583 h 21600"/>
              <a:gd name="T10" fmla="*/ 85436 w 21600"/>
              <a:gd name="T11" fmla="*/ 0 h 21600"/>
              <a:gd name="T12" fmla="*/ 53397 w 21600"/>
              <a:gd name="T13" fmla="*/ 0 h 21600"/>
              <a:gd name="T14" fmla="*/ 21358 w 21600"/>
              <a:gd name="T15" fmla="*/ 10583 h 21600"/>
              <a:gd name="T16" fmla="*/ 10682 w 21600"/>
              <a:gd name="T17" fmla="*/ 21167 h 21600"/>
              <a:gd name="T18" fmla="*/ 0 w 21600"/>
              <a:gd name="T19" fmla="*/ 42333 h 21600"/>
              <a:gd name="T20" fmla="*/ 21358 w 21600"/>
              <a:gd name="T21" fmla="*/ 52917 h 21600"/>
              <a:gd name="T22" fmla="*/ 32039 w 21600"/>
              <a:gd name="T23" fmla="*/ 63500 h 21600"/>
              <a:gd name="T24" fmla="*/ 32039 w 21600"/>
              <a:gd name="T25" fmla="*/ 63500 h 216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1600" h="21600">
                <a:moveTo>
                  <a:pt x="5891" y="21600"/>
                </a:moveTo>
                <a:lnTo>
                  <a:pt x="11782" y="21600"/>
                </a:lnTo>
                <a:lnTo>
                  <a:pt x="17673" y="18000"/>
                </a:lnTo>
                <a:lnTo>
                  <a:pt x="21600" y="18000"/>
                </a:lnTo>
                <a:lnTo>
                  <a:pt x="21600" y="3600"/>
                </a:lnTo>
                <a:lnTo>
                  <a:pt x="15709" y="0"/>
                </a:lnTo>
                <a:lnTo>
                  <a:pt x="9818" y="0"/>
                </a:lnTo>
                <a:lnTo>
                  <a:pt x="3927" y="3600"/>
                </a:lnTo>
                <a:lnTo>
                  <a:pt x="1964" y="7200"/>
                </a:lnTo>
                <a:lnTo>
                  <a:pt x="0" y="14400"/>
                </a:lnTo>
                <a:lnTo>
                  <a:pt x="3927" y="18000"/>
                </a:lnTo>
                <a:lnTo>
                  <a:pt x="5891" y="21600"/>
                </a:lnTo>
                <a:close/>
                <a:moveTo>
                  <a:pt x="5891" y="21600"/>
                </a:moveTo>
              </a:path>
            </a:pathLst>
          </a:custGeom>
          <a:solidFill>
            <a:srgbClr val="FFFFFF"/>
          </a:solidFill>
          <a:ln>
            <a:noFill/>
          </a:ln>
          <a:extLst>
            <a:ext uri="{91240B29-F687-4f45-9708-019B960494DF}">
              <a14:hiddenLine xmlns=""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sz="1620"/>
          </a:p>
        </p:txBody>
      </p:sp>
      <p:sp>
        <p:nvSpPr>
          <p:cNvPr id="42009" name="Freeform 25"/>
          <p:cNvSpPr>
            <a:spLocks/>
          </p:cNvSpPr>
          <p:nvPr/>
        </p:nvSpPr>
        <p:spPr bwMode="auto">
          <a:xfrm>
            <a:off x="982980" y="5189220"/>
            <a:ext cx="237173" cy="122873"/>
          </a:xfrm>
          <a:custGeom>
            <a:avLst/>
            <a:gdLst>
              <a:gd name="T0" fmla="*/ 158115 w 21600"/>
              <a:gd name="T1" fmla="*/ 42007 h 21600"/>
              <a:gd name="T2" fmla="*/ 231902 w 21600"/>
              <a:gd name="T3" fmla="*/ 42007 h 21600"/>
              <a:gd name="T4" fmla="*/ 263525 w 21600"/>
              <a:gd name="T5" fmla="*/ 10505 h 21600"/>
              <a:gd name="T6" fmla="*/ 252984 w 21600"/>
              <a:gd name="T7" fmla="*/ 0 h 21600"/>
              <a:gd name="T8" fmla="*/ 221361 w 21600"/>
              <a:gd name="T9" fmla="*/ 0 h 21600"/>
              <a:gd name="T10" fmla="*/ 210820 w 21600"/>
              <a:gd name="T11" fmla="*/ 10505 h 21600"/>
              <a:gd name="T12" fmla="*/ 158115 w 21600"/>
              <a:gd name="T13" fmla="*/ 10505 h 21600"/>
              <a:gd name="T14" fmla="*/ 137033 w 21600"/>
              <a:gd name="T15" fmla="*/ 0 h 21600"/>
              <a:gd name="T16" fmla="*/ 137033 w 21600"/>
              <a:gd name="T17" fmla="*/ 10505 h 21600"/>
              <a:gd name="T18" fmla="*/ 115951 w 21600"/>
              <a:gd name="T19" fmla="*/ 10505 h 21600"/>
              <a:gd name="T20" fmla="*/ 105410 w 21600"/>
              <a:gd name="T21" fmla="*/ 21003 h 21600"/>
              <a:gd name="T22" fmla="*/ 94869 w 21600"/>
              <a:gd name="T23" fmla="*/ 21003 h 21600"/>
              <a:gd name="T24" fmla="*/ 84328 w 21600"/>
              <a:gd name="T25" fmla="*/ 42007 h 21600"/>
              <a:gd name="T26" fmla="*/ 63246 w 21600"/>
              <a:gd name="T27" fmla="*/ 73515 h 21600"/>
              <a:gd name="T28" fmla="*/ 21082 w 21600"/>
              <a:gd name="T29" fmla="*/ 115522 h 21600"/>
              <a:gd name="T30" fmla="*/ 10541 w 21600"/>
              <a:gd name="T31" fmla="*/ 115522 h 21600"/>
              <a:gd name="T32" fmla="*/ 0 w 21600"/>
              <a:gd name="T33" fmla="*/ 126020 h 21600"/>
              <a:gd name="T34" fmla="*/ 0 w 21600"/>
              <a:gd name="T35" fmla="*/ 136525 h 21600"/>
              <a:gd name="T36" fmla="*/ 10541 w 21600"/>
              <a:gd name="T37" fmla="*/ 136525 h 21600"/>
              <a:gd name="T38" fmla="*/ 42164 w 21600"/>
              <a:gd name="T39" fmla="*/ 126020 h 21600"/>
              <a:gd name="T40" fmla="*/ 52705 w 21600"/>
              <a:gd name="T41" fmla="*/ 105017 h 21600"/>
              <a:gd name="T42" fmla="*/ 84328 w 21600"/>
              <a:gd name="T43" fmla="*/ 84013 h 21600"/>
              <a:gd name="T44" fmla="*/ 115951 w 21600"/>
              <a:gd name="T45" fmla="*/ 52512 h 21600"/>
              <a:gd name="T46" fmla="*/ 126492 w 21600"/>
              <a:gd name="T47" fmla="*/ 52512 h 21600"/>
              <a:gd name="T48" fmla="*/ 137033 w 21600"/>
              <a:gd name="T49" fmla="*/ 42007 h 21600"/>
              <a:gd name="T50" fmla="*/ 158115 w 21600"/>
              <a:gd name="T51" fmla="*/ 42007 h 21600"/>
              <a:gd name="T52" fmla="*/ 158115 w 21600"/>
              <a:gd name="T53" fmla="*/ 42007 h 2160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1600" h="21600">
                <a:moveTo>
                  <a:pt x="12960" y="6646"/>
                </a:moveTo>
                <a:lnTo>
                  <a:pt x="19008" y="6646"/>
                </a:lnTo>
                <a:lnTo>
                  <a:pt x="21600" y="1662"/>
                </a:lnTo>
                <a:lnTo>
                  <a:pt x="20736" y="0"/>
                </a:lnTo>
                <a:lnTo>
                  <a:pt x="18144" y="0"/>
                </a:lnTo>
                <a:lnTo>
                  <a:pt x="17280" y="1662"/>
                </a:lnTo>
                <a:lnTo>
                  <a:pt x="12960" y="1662"/>
                </a:lnTo>
                <a:lnTo>
                  <a:pt x="11232" y="0"/>
                </a:lnTo>
                <a:lnTo>
                  <a:pt x="11232" y="1662"/>
                </a:lnTo>
                <a:lnTo>
                  <a:pt x="9504" y="1662"/>
                </a:lnTo>
                <a:lnTo>
                  <a:pt x="8640" y="3323"/>
                </a:lnTo>
                <a:lnTo>
                  <a:pt x="7776" y="3323"/>
                </a:lnTo>
                <a:lnTo>
                  <a:pt x="6912" y="6646"/>
                </a:lnTo>
                <a:lnTo>
                  <a:pt x="5184" y="11631"/>
                </a:lnTo>
                <a:lnTo>
                  <a:pt x="1728" y="18277"/>
                </a:lnTo>
                <a:lnTo>
                  <a:pt x="864" y="18277"/>
                </a:lnTo>
                <a:lnTo>
                  <a:pt x="0" y="19938"/>
                </a:lnTo>
                <a:lnTo>
                  <a:pt x="0" y="21600"/>
                </a:lnTo>
                <a:lnTo>
                  <a:pt x="864" y="21600"/>
                </a:lnTo>
                <a:lnTo>
                  <a:pt x="3456" y="19938"/>
                </a:lnTo>
                <a:lnTo>
                  <a:pt x="4320" y="16615"/>
                </a:lnTo>
                <a:lnTo>
                  <a:pt x="6912" y="13292"/>
                </a:lnTo>
                <a:lnTo>
                  <a:pt x="9504" y="8308"/>
                </a:lnTo>
                <a:lnTo>
                  <a:pt x="10368" y="8308"/>
                </a:lnTo>
                <a:lnTo>
                  <a:pt x="11232" y="6646"/>
                </a:lnTo>
                <a:lnTo>
                  <a:pt x="12960" y="6646"/>
                </a:lnTo>
                <a:close/>
                <a:moveTo>
                  <a:pt x="12960" y="6646"/>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10" name="Freeform 26"/>
          <p:cNvSpPr>
            <a:spLocks/>
          </p:cNvSpPr>
          <p:nvPr/>
        </p:nvSpPr>
        <p:spPr bwMode="auto">
          <a:xfrm>
            <a:off x="1285875" y="5203508"/>
            <a:ext cx="114300" cy="122873"/>
          </a:xfrm>
          <a:custGeom>
            <a:avLst/>
            <a:gdLst>
              <a:gd name="T0" fmla="*/ 42333 w 21600"/>
              <a:gd name="T1" fmla="*/ 10505 h 21600"/>
              <a:gd name="T2" fmla="*/ 31750 w 21600"/>
              <a:gd name="T3" fmla="*/ 0 h 21600"/>
              <a:gd name="T4" fmla="*/ 10583 w 21600"/>
              <a:gd name="T5" fmla="*/ 0 h 21600"/>
              <a:gd name="T6" fmla="*/ 0 w 21600"/>
              <a:gd name="T7" fmla="*/ 10505 h 21600"/>
              <a:gd name="T8" fmla="*/ 0 w 21600"/>
              <a:gd name="T9" fmla="*/ 21003 h 21600"/>
              <a:gd name="T10" fmla="*/ 10583 w 21600"/>
              <a:gd name="T11" fmla="*/ 31508 h 21600"/>
              <a:gd name="T12" fmla="*/ 42333 w 21600"/>
              <a:gd name="T13" fmla="*/ 31508 h 21600"/>
              <a:gd name="T14" fmla="*/ 52917 w 21600"/>
              <a:gd name="T15" fmla="*/ 42007 h 21600"/>
              <a:gd name="T16" fmla="*/ 74083 w 21600"/>
              <a:gd name="T17" fmla="*/ 52512 h 21600"/>
              <a:gd name="T18" fmla="*/ 84667 w 21600"/>
              <a:gd name="T19" fmla="*/ 52512 h 21600"/>
              <a:gd name="T20" fmla="*/ 95250 w 21600"/>
              <a:gd name="T21" fmla="*/ 63010 h 21600"/>
              <a:gd name="T22" fmla="*/ 95250 w 21600"/>
              <a:gd name="T23" fmla="*/ 73515 h 21600"/>
              <a:gd name="T24" fmla="*/ 105833 w 21600"/>
              <a:gd name="T25" fmla="*/ 73515 h 21600"/>
              <a:gd name="T26" fmla="*/ 105833 w 21600"/>
              <a:gd name="T27" fmla="*/ 115522 h 21600"/>
              <a:gd name="T28" fmla="*/ 95250 w 21600"/>
              <a:gd name="T29" fmla="*/ 136525 h 21600"/>
              <a:gd name="T30" fmla="*/ 105833 w 21600"/>
              <a:gd name="T31" fmla="*/ 136525 h 21600"/>
              <a:gd name="T32" fmla="*/ 116417 w 21600"/>
              <a:gd name="T33" fmla="*/ 105017 h 21600"/>
              <a:gd name="T34" fmla="*/ 127000 w 21600"/>
              <a:gd name="T35" fmla="*/ 84013 h 21600"/>
              <a:gd name="T36" fmla="*/ 127000 w 21600"/>
              <a:gd name="T37" fmla="*/ 63010 h 21600"/>
              <a:gd name="T38" fmla="*/ 116417 w 21600"/>
              <a:gd name="T39" fmla="*/ 52512 h 21600"/>
              <a:gd name="T40" fmla="*/ 116417 w 21600"/>
              <a:gd name="T41" fmla="*/ 42007 h 21600"/>
              <a:gd name="T42" fmla="*/ 105833 w 21600"/>
              <a:gd name="T43" fmla="*/ 42007 h 21600"/>
              <a:gd name="T44" fmla="*/ 95250 w 21600"/>
              <a:gd name="T45" fmla="*/ 31508 h 21600"/>
              <a:gd name="T46" fmla="*/ 42333 w 21600"/>
              <a:gd name="T47" fmla="*/ 10505 h 21600"/>
              <a:gd name="T48" fmla="*/ 42333 w 21600"/>
              <a:gd name="T49" fmla="*/ 10505 h 216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1600" h="21600">
                <a:moveTo>
                  <a:pt x="7200" y="1662"/>
                </a:moveTo>
                <a:lnTo>
                  <a:pt x="5400" y="0"/>
                </a:lnTo>
                <a:lnTo>
                  <a:pt x="1800" y="0"/>
                </a:lnTo>
                <a:lnTo>
                  <a:pt x="0" y="1662"/>
                </a:lnTo>
                <a:lnTo>
                  <a:pt x="0" y="3323"/>
                </a:lnTo>
                <a:lnTo>
                  <a:pt x="1800" y="4985"/>
                </a:lnTo>
                <a:lnTo>
                  <a:pt x="7200" y="4985"/>
                </a:lnTo>
                <a:lnTo>
                  <a:pt x="9000" y="6646"/>
                </a:lnTo>
                <a:lnTo>
                  <a:pt x="12600" y="8308"/>
                </a:lnTo>
                <a:lnTo>
                  <a:pt x="14400" y="8308"/>
                </a:lnTo>
                <a:lnTo>
                  <a:pt x="16200" y="9969"/>
                </a:lnTo>
                <a:lnTo>
                  <a:pt x="16200" y="11631"/>
                </a:lnTo>
                <a:lnTo>
                  <a:pt x="18000" y="11631"/>
                </a:lnTo>
                <a:lnTo>
                  <a:pt x="18000" y="18277"/>
                </a:lnTo>
                <a:lnTo>
                  <a:pt x="16200" y="21600"/>
                </a:lnTo>
                <a:lnTo>
                  <a:pt x="18000" y="21600"/>
                </a:lnTo>
                <a:lnTo>
                  <a:pt x="19800" y="16615"/>
                </a:lnTo>
                <a:lnTo>
                  <a:pt x="21600" y="13292"/>
                </a:lnTo>
                <a:lnTo>
                  <a:pt x="21600" y="9969"/>
                </a:lnTo>
                <a:lnTo>
                  <a:pt x="19800" y="8308"/>
                </a:lnTo>
                <a:lnTo>
                  <a:pt x="19800" y="6646"/>
                </a:lnTo>
                <a:lnTo>
                  <a:pt x="18000" y="6646"/>
                </a:lnTo>
                <a:lnTo>
                  <a:pt x="16200" y="4985"/>
                </a:lnTo>
                <a:lnTo>
                  <a:pt x="7200" y="1662"/>
                </a:lnTo>
                <a:close/>
                <a:moveTo>
                  <a:pt x="7200" y="1662"/>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11" name="Freeform 27"/>
          <p:cNvSpPr>
            <a:spLocks/>
          </p:cNvSpPr>
          <p:nvPr/>
        </p:nvSpPr>
        <p:spPr bwMode="auto">
          <a:xfrm>
            <a:off x="1040130" y="5317808"/>
            <a:ext cx="114300" cy="57150"/>
          </a:xfrm>
          <a:custGeom>
            <a:avLst/>
            <a:gdLst>
              <a:gd name="T0" fmla="*/ 0 w 21600"/>
              <a:gd name="T1" fmla="*/ 42333 h 21600"/>
              <a:gd name="T2" fmla="*/ 0 w 21600"/>
              <a:gd name="T3" fmla="*/ 31750 h 21600"/>
              <a:gd name="T4" fmla="*/ 21167 w 21600"/>
              <a:gd name="T5" fmla="*/ 10583 h 21600"/>
              <a:gd name="T6" fmla="*/ 31750 w 21600"/>
              <a:gd name="T7" fmla="*/ 10583 h 21600"/>
              <a:gd name="T8" fmla="*/ 52917 w 21600"/>
              <a:gd name="T9" fmla="*/ 0 h 21600"/>
              <a:gd name="T10" fmla="*/ 95250 w 21600"/>
              <a:gd name="T11" fmla="*/ 0 h 21600"/>
              <a:gd name="T12" fmla="*/ 105833 w 21600"/>
              <a:gd name="T13" fmla="*/ 10583 h 21600"/>
              <a:gd name="T14" fmla="*/ 116417 w 21600"/>
              <a:gd name="T15" fmla="*/ 10583 h 21600"/>
              <a:gd name="T16" fmla="*/ 127000 w 21600"/>
              <a:gd name="T17" fmla="*/ 21167 h 21600"/>
              <a:gd name="T18" fmla="*/ 116417 w 21600"/>
              <a:gd name="T19" fmla="*/ 21167 h 21600"/>
              <a:gd name="T20" fmla="*/ 105833 w 21600"/>
              <a:gd name="T21" fmla="*/ 10583 h 21600"/>
              <a:gd name="T22" fmla="*/ 42333 w 21600"/>
              <a:gd name="T23" fmla="*/ 10583 h 21600"/>
              <a:gd name="T24" fmla="*/ 21167 w 21600"/>
              <a:gd name="T25" fmla="*/ 31750 h 21600"/>
              <a:gd name="T26" fmla="*/ 10583 w 21600"/>
              <a:gd name="T27" fmla="*/ 31750 h 21600"/>
              <a:gd name="T28" fmla="*/ 0 w 21600"/>
              <a:gd name="T29" fmla="*/ 52917 h 21600"/>
              <a:gd name="T30" fmla="*/ 0 w 21600"/>
              <a:gd name="T31" fmla="*/ 63500 h 21600"/>
              <a:gd name="T32" fmla="*/ 0 w 21600"/>
              <a:gd name="T33" fmla="*/ 42333 h 21600"/>
              <a:gd name="T34" fmla="*/ 0 w 21600"/>
              <a:gd name="T35" fmla="*/ 42333 h 2160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1600" h="21600">
                <a:moveTo>
                  <a:pt x="0" y="14400"/>
                </a:moveTo>
                <a:lnTo>
                  <a:pt x="0" y="10800"/>
                </a:lnTo>
                <a:lnTo>
                  <a:pt x="3600" y="3600"/>
                </a:lnTo>
                <a:lnTo>
                  <a:pt x="5400" y="3600"/>
                </a:lnTo>
                <a:lnTo>
                  <a:pt x="9000" y="0"/>
                </a:lnTo>
                <a:lnTo>
                  <a:pt x="16200" y="0"/>
                </a:lnTo>
                <a:lnTo>
                  <a:pt x="18000" y="3600"/>
                </a:lnTo>
                <a:lnTo>
                  <a:pt x="19800" y="3600"/>
                </a:lnTo>
                <a:lnTo>
                  <a:pt x="21600" y="7200"/>
                </a:lnTo>
                <a:lnTo>
                  <a:pt x="19800" y="7200"/>
                </a:lnTo>
                <a:lnTo>
                  <a:pt x="18000" y="3600"/>
                </a:lnTo>
                <a:lnTo>
                  <a:pt x="7200" y="3600"/>
                </a:lnTo>
                <a:lnTo>
                  <a:pt x="3600" y="10800"/>
                </a:lnTo>
                <a:lnTo>
                  <a:pt x="1800" y="10800"/>
                </a:lnTo>
                <a:lnTo>
                  <a:pt x="0" y="18000"/>
                </a:lnTo>
                <a:lnTo>
                  <a:pt x="0" y="21600"/>
                </a:lnTo>
                <a:lnTo>
                  <a:pt x="0" y="14400"/>
                </a:lnTo>
                <a:close/>
                <a:moveTo>
                  <a:pt x="0" y="14400"/>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12" name="Freeform 28"/>
          <p:cNvSpPr>
            <a:spLocks/>
          </p:cNvSpPr>
          <p:nvPr/>
        </p:nvSpPr>
        <p:spPr bwMode="auto">
          <a:xfrm>
            <a:off x="1030129" y="5336382"/>
            <a:ext cx="142875" cy="67151"/>
          </a:xfrm>
          <a:custGeom>
            <a:avLst/>
            <a:gdLst>
              <a:gd name="T0" fmla="*/ 0 w 21600"/>
              <a:gd name="T1" fmla="*/ 63952 h 21600"/>
              <a:gd name="T2" fmla="*/ 21167 w 21600"/>
              <a:gd name="T3" fmla="*/ 31976 h 21600"/>
              <a:gd name="T4" fmla="*/ 42333 w 21600"/>
              <a:gd name="T5" fmla="*/ 10660 h 21600"/>
              <a:gd name="T6" fmla="*/ 52917 w 21600"/>
              <a:gd name="T7" fmla="*/ 10660 h 21600"/>
              <a:gd name="T8" fmla="*/ 63500 w 21600"/>
              <a:gd name="T9" fmla="*/ 0 h 21600"/>
              <a:gd name="T10" fmla="*/ 105833 w 21600"/>
              <a:gd name="T11" fmla="*/ 0 h 21600"/>
              <a:gd name="T12" fmla="*/ 127000 w 21600"/>
              <a:gd name="T13" fmla="*/ 10660 h 21600"/>
              <a:gd name="T14" fmla="*/ 137583 w 21600"/>
              <a:gd name="T15" fmla="*/ 10660 h 21600"/>
              <a:gd name="T16" fmla="*/ 148167 w 21600"/>
              <a:gd name="T17" fmla="*/ 21316 h 21600"/>
              <a:gd name="T18" fmla="*/ 148167 w 21600"/>
              <a:gd name="T19" fmla="*/ 31976 h 21600"/>
              <a:gd name="T20" fmla="*/ 158750 w 21600"/>
              <a:gd name="T21" fmla="*/ 42636 h 21600"/>
              <a:gd name="T22" fmla="*/ 158750 w 21600"/>
              <a:gd name="T23" fmla="*/ 53296 h 21600"/>
              <a:gd name="T24" fmla="*/ 148167 w 21600"/>
              <a:gd name="T25" fmla="*/ 63952 h 21600"/>
              <a:gd name="T26" fmla="*/ 127000 w 21600"/>
              <a:gd name="T27" fmla="*/ 63952 h 21600"/>
              <a:gd name="T28" fmla="*/ 137583 w 21600"/>
              <a:gd name="T29" fmla="*/ 63952 h 21600"/>
              <a:gd name="T30" fmla="*/ 137583 w 21600"/>
              <a:gd name="T31" fmla="*/ 31976 h 21600"/>
              <a:gd name="T32" fmla="*/ 127000 w 21600"/>
              <a:gd name="T33" fmla="*/ 31976 h 21600"/>
              <a:gd name="T34" fmla="*/ 127000 w 21600"/>
              <a:gd name="T35" fmla="*/ 21316 h 21600"/>
              <a:gd name="T36" fmla="*/ 116417 w 21600"/>
              <a:gd name="T37" fmla="*/ 21316 h 21600"/>
              <a:gd name="T38" fmla="*/ 105833 w 21600"/>
              <a:gd name="T39" fmla="*/ 10660 h 21600"/>
              <a:gd name="T40" fmla="*/ 105833 w 21600"/>
              <a:gd name="T41" fmla="*/ 53296 h 21600"/>
              <a:gd name="T42" fmla="*/ 95250 w 21600"/>
              <a:gd name="T43" fmla="*/ 53296 h 21600"/>
              <a:gd name="T44" fmla="*/ 84667 w 21600"/>
              <a:gd name="T45" fmla="*/ 63952 h 21600"/>
              <a:gd name="T46" fmla="*/ 52917 w 21600"/>
              <a:gd name="T47" fmla="*/ 63952 h 21600"/>
              <a:gd name="T48" fmla="*/ 42333 w 21600"/>
              <a:gd name="T49" fmla="*/ 53296 h 21600"/>
              <a:gd name="T50" fmla="*/ 42333 w 21600"/>
              <a:gd name="T51" fmla="*/ 31976 h 21600"/>
              <a:gd name="T52" fmla="*/ 31750 w 21600"/>
              <a:gd name="T53" fmla="*/ 31976 h 21600"/>
              <a:gd name="T54" fmla="*/ 31750 w 21600"/>
              <a:gd name="T55" fmla="*/ 53296 h 21600"/>
              <a:gd name="T56" fmla="*/ 52917 w 21600"/>
              <a:gd name="T57" fmla="*/ 74612 h 21600"/>
              <a:gd name="T58" fmla="*/ 63500 w 21600"/>
              <a:gd name="T59" fmla="*/ 74612 h 21600"/>
              <a:gd name="T60" fmla="*/ 42333 w 21600"/>
              <a:gd name="T61" fmla="*/ 74612 h 21600"/>
              <a:gd name="T62" fmla="*/ 42333 w 21600"/>
              <a:gd name="T63" fmla="*/ 63952 h 21600"/>
              <a:gd name="T64" fmla="*/ 21167 w 21600"/>
              <a:gd name="T65" fmla="*/ 63952 h 21600"/>
              <a:gd name="T66" fmla="*/ 10583 w 21600"/>
              <a:gd name="T67" fmla="*/ 53296 h 21600"/>
              <a:gd name="T68" fmla="*/ 10583 w 21600"/>
              <a:gd name="T69" fmla="*/ 63952 h 21600"/>
              <a:gd name="T70" fmla="*/ 0 w 21600"/>
              <a:gd name="T71" fmla="*/ 63952 h 21600"/>
              <a:gd name="T72" fmla="*/ 0 w 21600"/>
              <a:gd name="T73" fmla="*/ 63952 h 2160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1600" h="21600">
                <a:moveTo>
                  <a:pt x="0" y="18514"/>
                </a:moveTo>
                <a:lnTo>
                  <a:pt x="2880" y="9257"/>
                </a:lnTo>
                <a:lnTo>
                  <a:pt x="5760" y="3086"/>
                </a:lnTo>
                <a:lnTo>
                  <a:pt x="7200" y="3086"/>
                </a:lnTo>
                <a:lnTo>
                  <a:pt x="8640" y="0"/>
                </a:lnTo>
                <a:lnTo>
                  <a:pt x="14400" y="0"/>
                </a:lnTo>
                <a:lnTo>
                  <a:pt x="17280" y="3086"/>
                </a:lnTo>
                <a:lnTo>
                  <a:pt x="18720" y="3086"/>
                </a:lnTo>
                <a:lnTo>
                  <a:pt x="20160" y="6171"/>
                </a:lnTo>
                <a:lnTo>
                  <a:pt x="20160" y="9257"/>
                </a:lnTo>
                <a:lnTo>
                  <a:pt x="21600" y="12343"/>
                </a:lnTo>
                <a:lnTo>
                  <a:pt x="21600" y="15429"/>
                </a:lnTo>
                <a:lnTo>
                  <a:pt x="20160" y="18514"/>
                </a:lnTo>
                <a:lnTo>
                  <a:pt x="17280" y="18514"/>
                </a:lnTo>
                <a:lnTo>
                  <a:pt x="18720" y="18514"/>
                </a:lnTo>
                <a:lnTo>
                  <a:pt x="18720" y="9257"/>
                </a:lnTo>
                <a:lnTo>
                  <a:pt x="17280" y="9257"/>
                </a:lnTo>
                <a:lnTo>
                  <a:pt x="17280" y="6171"/>
                </a:lnTo>
                <a:lnTo>
                  <a:pt x="15840" y="6171"/>
                </a:lnTo>
                <a:lnTo>
                  <a:pt x="14400" y="3086"/>
                </a:lnTo>
                <a:lnTo>
                  <a:pt x="14400" y="15429"/>
                </a:lnTo>
                <a:lnTo>
                  <a:pt x="12960" y="15429"/>
                </a:lnTo>
                <a:lnTo>
                  <a:pt x="11520" y="18514"/>
                </a:lnTo>
                <a:lnTo>
                  <a:pt x="7200" y="18514"/>
                </a:lnTo>
                <a:lnTo>
                  <a:pt x="5760" y="15429"/>
                </a:lnTo>
                <a:lnTo>
                  <a:pt x="5760" y="9257"/>
                </a:lnTo>
                <a:lnTo>
                  <a:pt x="4320" y="9257"/>
                </a:lnTo>
                <a:lnTo>
                  <a:pt x="4320" y="15429"/>
                </a:lnTo>
                <a:lnTo>
                  <a:pt x="7200" y="21600"/>
                </a:lnTo>
                <a:lnTo>
                  <a:pt x="8640" y="21600"/>
                </a:lnTo>
                <a:lnTo>
                  <a:pt x="5760" y="21600"/>
                </a:lnTo>
                <a:lnTo>
                  <a:pt x="5760" y="18514"/>
                </a:lnTo>
                <a:lnTo>
                  <a:pt x="2880" y="18514"/>
                </a:lnTo>
                <a:lnTo>
                  <a:pt x="1440" y="15429"/>
                </a:lnTo>
                <a:lnTo>
                  <a:pt x="1440" y="18514"/>
                </a:lnTo>
                <a:lnTo>
                  <a:pt x="0" y="18514"/>
                </a:lnTo>
                <a:close/>
                <a:moveTo>
                  <a:pt x="0" y="18514"/>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13" name="Freeform 29"/>
          <p:cNvSpPr>
            <a:spLocks/>
          </p:cNvSpPr>
          <p:nvPr/>
        </p:nvSpPr>
        <p:spPr bwMode="auto">
          <a:xfrm>
            <a:off x="1257300" y="5289233"/>
            <a:ext cx="104299" cy="132874"/>
          </a:xfrm>
          <a:custGeom>
            <a:avLst/>
            <a:gdLst>
              <a:gd name="T0" fmla="*/ 21069 w 21600"/>
              <a:gd name="T1" fmla="*/ 0 h 21600"/>
              <a:gd name="T2" fmla="*/ 10537 w 21600"/>
              <a:gd name="T3" fmla="*/ 0 h 21600"/>
              <a:gd name="T4" fmla="*/ 0 w 21600"/>
              <a:gd name="T5" fmla="*/ 10547 h 21600"/>
              <a:gd name="T6" fmla="*/ 0 w 21600"/>
              <a:gd name="T7" fmla="*/ 105459 h 21600"/>
              <a:gd name="T8" fmla="*/ 21069 w 21600"/>
              <a:gd name="T9" fmla="*/ 147638 h 21600"/>
              <a:gd name="T10" fmla="*/ 21069 w 21600"/>
              <a:gd name="T11" fmla="*/ 137091 h 21600"/>
              <a:gd name="T12" fmla="*/ 31606 w 21600"/>
              <a:gd name="T13" fmla="*/ 137091 h 21600"/>
              <a:gd name="T14" fmla="*/ 31606 w 21600"/>
              <a:gd name="T15" fmla="*/ 126545 h 21600"/>
              <a:gd name="T16" fmla="*/ 21069 w 21600"/>
              <a:gd name="T17" fmla="*/ 115998 h 21600"/>
              <a:gd name="T18" fmla="*/ 21069 w 21600"/>
              <a:gd name="T19" fmla="*/ 105459 h 21600"/>
              <a:gd name="T20" fmla="*/ 10537 w 21600"/>
              <a:gd name="T21" fmla="*/ 105459 h 21600"/>
              <a:gd name="T22" fmla="*/ 10537 w 21600"/>
              <a:gd name="T23" fmla="*/ 84366 h 21600"/>
              <a:gd name="T24" fmla="*/ 21069 w 21600"/>
              <a:gd name="T25" fmla="*/ 84366 h 21600"/>
              <a:gd name="T26" fmla="*/ 31606 w 21600"/>
              <a:gd name="T27" fmla="*/ 73819 h 21600"/>
              <a:gd name="T28" fmla="*/ 21069 w 21600"/>
              <a:gd name="T29" fmla="*/ 84366 h 21600"/>
              <a:gd name="T30" fmla="*/ 21069 w 21600"/>
              <a:gd name="T31" fmla="*/ 94912 h 21600"/>
              <a:gd name="T32" fmla="*/ 42144 w 21600"/>
              <a:gd name="T33" fmla="*/ 115998 h 21600"/>
              <a:gd name="T34" fmla="*/ 73744 w 21600"/>
              <a:gd name="T35" fmla="*/ 115998 h 21600"/>
              <a:gd name="T36" fmla="*/ 73744 w 21600"/>
              <a:gd name="T37" fmla="*/ 105459 h 21600"/>
              <a:gd name="T38" fmla="*/ 84282 w 21600"/>
              <a:gd name="T39" fmla="*/ 105459 h 21600"/>
              <a:gd name="T40" fmla="*/ 84282 w 21600"/>
              <a:gd name="T41" fmla="*/ 73819 h 21600"/>
              <a:gd name="T42" fmla="*/ 94819 w 21600"/>
              <a:gd name="T43" fmla="*/ 94912 h 21600"/>
              <a:gd name="T44" fmla="*/ 94819 w 21600"/>
              <a:gd name="T45" fmla="*/ 105459 h 21600"/>
              <a:gd name="T46" fmla="*/ 84282 w 21600"/>
              <a:gd name="T47" fmla="*/ 126545 h 21600"/>
              <a:gd name="T48" fmla="*/ 105351 w 21600"/>
              <a:gd name="T49" fmla="*/ 105459 h 21600"/>
              <a:gd name="T50" fmla="*/ 115888 w 21600"/>
              <a:gd name="T51" fmla="*/ 105459 h 21600"/>
              <a:gd name="T52" fmla="*/ 115888 w 21600"/>
              <a:gd name="T53" fmla="*/ 84366 h 21600"/>
              <a:gd name="T54" fmla="*/ 105351 w 21600"/>
              <a:gd name="T55" fmla="*/ 73819 h 21600"/>
              <a:gd name="T56" fmla="*/ 94819 w 21600"/>
              <a:gd name="T57" fmla="*/ 73819 h 21600"/>
              <a:gd name="T58" fmla="*/ 73744 w 21600"/>
              <a:gd name="T59" fmla="*/ 52726 h 21600"/>
              <a:gd name="T60" fmla="*/ 42144 w 21600"/>
              <a:gd name="T61" fmla="*/ 52726 h 21600"/>
              <a:gd name="T62" fmla="*/ 31606 w 21600"/>
              <a:gd name="T63" fmla="*/ 63272 h 21600"/>
              <a:gd name="T64" fmla="*/ 21069 w 21600"/>
              <a:gd name="T65" fmla="*/ 63272 h 21600"/>
              <a:gd name="T66" fmla="*/ 21069 w 21600"/>
              <a:gd name="T67" fmla="*/ 52726 h 21600"/>
              <a:gd name="T68" fmla="*/ 31606 w 21600"/>
              <a:gd name="T69" fmla="*/ 52726 h 21600"/>
              <a:gd name="T70" fmla="*/ 42144 w 21600"/>
              <a:gd name="T71" fmla="*/ 42179 h 21600"/>
              <a:gd name="T72" fmla="*/ 84282 w 21600"/>
              <a:gd name="T73" fmla="*/ 42179 h 21600"/>
              <a:gd name="T74" fmla="*/ 84282 w 21600"/>
              <a:gd name="T75" fmla="*/ 52726 h 21600"/>
              <a:gd name="T76" fmla="*/ 94819 w 21600"/>
              <a:gd name="T77" fmla="*/ 52726 h 21600"/>
              <a:gd name="T78" fmla="*/ 115888 w 21600"/>
              <a:gd name="T79" fmla="*/ 73819 h 21600"/>
              <a:gd name="T80" fmla="*/ 105351 w 21600"/>
              <a:gd name="T81" fmla="*/ 52726 h 21600"/>
              <a:gd name="T82" fmla="*/ 94819 w 21600"/>
              <a:gd name="T83" fmla="*/ 52726 h 21600"/>
              <a:gd name="T84" fmla="*/ 94819 w 21600"/>
              <a:gd name="T85" fmla="*/ 42179 h 21600"/>
              <a:gd name="T86" fmla="*/ 84282 w 21600"/>
              <a:gd name="T87" fmla="*/ 42179 h 21600"/>
              <a:gd name="T88" fmla="*/ 73744 w 21600"/>
              <a:gd name="T89" fmla="*/ 31640 h 21600"/>
              <a:gd name="T90" fmla="*/ 21069 w 21600"/>
              <a:gd name="T91" fmla="*/ 31640 h 21600"/>
              <a:gd name="T92" fmla="*/ 21069 w 21600"/>
              <a:gd name="T93" fmla="*/ 0 h 21600"/>
              <a:gd name="T94" fmla="*/ 21069 w 21600"/>
              <a:gd name="T95" fmla="*/ 0 h 21600"/>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21600" h="21600">
                <a:moveTo>
                  <a:pt x="3927" y="0"/>
                </a:moveTo>
                <a:lnTo>
                  <a:pt x="1964" y="0"/>
                </a:lnTo>
                <a:lnTo>
                  <a:pt x="0" y="1543"/>
                </a:lnTo>
                <a:lnTo>
                  <a:pt x="0" y="15429"/>
                </a:lnTo>
                <a:lnTo>
                  <a:pt x="3927" y="21600"/>
                </a:lnTo>
                <a:lnTo>
                  <a:pt x="3927" y="20057"/>
                </a:lnTo>
                <a:lnTo>
                  <a:pt x="5891" y="20057"/>
                </a:lnTo>
                <a:lnTo>
                  <a:pt x="5891" y="18514"/>
                </a:lnTo>
                <a:lnTo>
                  <a:pt x="3927" y="16971"/>
                </a:lnTo>
                <a:lnTo>
                  <a:pt x="3927" y="15429"/>
                </a:lnTo>
                <a:lnTo>
                  <a:pt x="1964" y="15429"/>
                </a:lnTo>
                <a:lnTo>
                  <a:pt x="1964" y="12343"/>
                </a:lnTo>
                <a:lnTo>
                  <a:pt x="3927" y="12343"/>
                </a:lnTo>
                <a:lnTo>
                  <a:pt x="5891" y="10800"/>
                </a:lnTo>
                <a:lnTo>
                  <a:pt x="3927" y="12343"/>
                </a:lnTo>
                <a:lnTo>
                  <a:pt x="3927" y="13886"/>
                </a:lnTo>
                <a:lnTo>
                  <a:pt x="7855" y="16971"/>
                </a:lnTo>
                <a:lnTo>
                  <a:pt x="13745" y="16971"/>
                </a:lnTo>
                <a:lnTo>
                  <a:pt x="13745" y="15429"/>
                </a:lnTo>
                <a:lnTo>
                  <a:pt x="15709" y="15429"/>
                </a:lnTo>
                <a:lnTo>
                  <a:pt x="15709" y="10800"/>
                </a:lnTo>
                <a:lnTo>
                  <a:pt x="17673" y="13886"/>
                </a:lnTo>
                <a:lnTo>
                  <a:pt x="17673" y="15429"/>
                </a:lnTo>
                <a:lnTo>
                  <a:pt x="15709" y="18514"/>
                </a:lnTo>
                <a:lnTo>
                  <a:pt x="19636" y="15429"/>
                </a:lnTo>
                <a:lnTo>
                  <a:pt x="21600" y="15429"/>
                </a:lnTo>
                <a:lnTo>
                  <a:pt x="21600" y="12343"/>
                </a:lnTo>
                <a:lnTo>
                  <a:pt x="19636" y="10800"/>
                </a:lnTo>
                <a:lnTo>
                  <a:pt x="17673" y="10800"/>
                </a:lnTo>
                <a:lnTo>
                  <a:pt x="13745" y="7714"/>
                </a:lnTo>
                <a:lnTo>
                  <a:pt x="7855" y="7714"/>
                </a:lnTo>
                <a:lnTo>
                  <a:pt x="5891" y="9257"/>
                </a:lnTo>
                <a:lnTo>
                  <a:pt x="3927" y="9257"/>
                </a:lnTo>
                <a:lnTo>
                  <a:pt x="3927" y="7714"/>
                </a:lnTo>
                <a:lnTo>
                  <a:pt x="5891" y="7714"/>
                </a:lnTo>
                <a:lnTo>
                  <a:pt x="7855" y="6171"/>
                </a:lnTo>
                <a:lnTo>
                  <a:pt x="15709" y="6171"/>
                </a:lnTo>
                <a:lnTo>
                  <a:pt x="15709" y="7714"/>
                </a:lnTo>
                <a:lnTo>
                  <a:pt x="17673" y="7714"/>
                </a:lnTo>
                <a:lnTo>
                  <a:pt x="21600" y="10800"/>
                </a:lnTo>
                <a:lnTo>
                  <a:pt x="19636" y="7714"/>
                </a:lnTo>
                <a:lnTo>
                  <a:pt x="17673" y="7714"/>
                </a:lnTo>
                <a:lnTo>
                  <a:pt x="17673" y="6171"/>
                </a:lnTo>
                <a:lnTo>
                  <a:pt x="15709" y="6171"/>
                </a:lnTo>
                <a:lnTo>
                  <a:pt x="13745" y="4629"/>
                </a:lnTo>
                <a:lnTo>
                  <a:pt x="3927" y="4629"/>
                </a:lnTo>
                <a:lnTo>
                  <a:pt x="3927" y="0"/>
                </a:lnTo>
                <a:close/>
                <a:moveTo>
                  <a:pt x="3927" y="0"/>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14" name="Freeform 30"/>
          <p:cNvSpPr>
            <a:spLocks/>
          </p:cNvSpPr>
          <p:nvPr/>
        </p:nvSpPr>
        <p:spPr bwMode="auto">
          <a:xfrm>
            <a:off x="1074420" y="5354955"/>
            <a:ext cx="8573" cy="20003"/>
          </a:xfrm>
          <a:custGeom>
            <a:avLst/>
            <a:gdLst>
              <a:gd name="T0" fmla="*/ 0 w 34560"/>
              <a:gd name="T1" fmla="*/ 11113 h 21600"/>
              <a:gd name="T2" fmla="*/ 0 w 34560"/>
              <a:gd name="T3" fmla="*/ 0 h 21600"/>
              <a:gd name="T4" fmla="*/ 5953 w 34560"/>
              <a:gd name="T5" fmla="*/ 11113 h 21600"/>
              <a:gd name="T6" fmla="*/ 5953 w 34560"/>
              <a:gd name="T7" fmla="*/ 22225 h 21600"/>
              <a:gd name="T8" fmla="*/ 0 w 34560"/>
              <a:gd name="T9" fmla="*/ 22225 h 21600"/>
              <a:gd name="T10" fmla="*/ 0 w 34560"/>
              <a:gd name="T11" fmla="*/ 11113 h 21600"/>
              <a:gd name="T12" fmla="*/ 0 w 34560"/>
              <a:gd name="T13" fmla="*/ 11113 h 216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4560" h="21600">
                <a:moveTo>
                  <a:pt x="0" y="10800"/>
                </a:moveTo>
                <a:lnTo>
                  <a:pt x="0" y="0"/>
                </a:lnTo>
                <a:lnTo>
                  <a:pt x="21600" y="10800"/>
                </a:lnTo>
                <a:lnTo>
                  <a:pt x="21600" y="21600"/>
                </a:lnTo>
                <a:lnTo>
                  <a:pt x="0" y="21600"/>
                </a:lnTo>
                <a:lnTo>
                  <a:pt x="0" y="10800"/>
                </a:lnTo>
                <a:close/>
                <a:moveTo>
                  <a:pt x="0" y="10800"/>
                </a:moveTo>
              </a:path>
            </a:pathLst>
          </a:custGeom>
          <a:solidFill>
            <a:srgbClr val="FFFFFF"/>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15" name="Freeform 31"/>
          <p:cNvSpPr>
            <a:spLocks/>
          </p:cNvSpPr>
          <p:nvPr/>
        </p:nvSpPr>
        <p:spPr bwMode="auto">
          <a:xfrm>
            <a:off x="1285875" y="5354955"/>
            <a:ext cx="18574" cy="20003"/>
          </a:xfrm>
          <a:custGeom>
            <a:avLst/>
            <a:gdLst>
              <a:gd name="T0" fmla="*/ 0 w 21600"/>
              <a:gd name="T1" fmla="*/ 11113 h 21600"/>
              <a:gd name="T2" fmla="*/ 10319 w 21600"/>
              <a:gd name="T3" fmla="*/ 0 h 21600"/>
              <a:gd name="T4" fmla="*/ 20638 w 21600"/>
              <a:gd name="T5" fmla="*/ 11113 h 21600"/>
              <a:gd name="T6" fmla="*/ 10319 w 21600"/>
              <a:gd name="T7" fmla="*/ 22225 h 21600"/>
              <a:gd name="T8" fmla="*/ 0 w 21600"/>
              <a:gd name="T9" fmla="*/ 11113 h 21600"/>
              <a:gd name="T10" fmla="*/ 0 w 21600"/>
              <a:gd name="T11" fmla="*/ 11113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10800"/>
                </a:moveTo>
                <a:lnTo>
                  <a:pt x="10800" y="0"/>
                </a:lnTo>
                <a:lnTo>
                  <a:pt x="21600" y="10800"/>
                </a:lnTo>
                <a:lnTo>
                  <a:pt x="10800" y="21600"/>
                </a:lnTo>
                <a:lnTo>
                  <a:pt x="0" y="10800"/>
                </a:lnTo>
                <a:close/>
                <a:moveTo>
                  <a:pt x="0" y="10800"/>
                </a:moveTo>
              </a:path>
            </a:pathLst>
          </a:custGeom>
          <a:solidFill>
            <a:srgbClr val="FFFFFF"/>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16" name="Freeform 32"/>
          <p:cNvSpPr>
            <a:spLocks/>
          </p:cNvSpPr>
          <p:nvPr/>
        </p:nvSpPr>
        <p:spPr bwMode="auto">
          <a:xfrm>
            <a:off x="1183005" y="5517833"/>
            <a:ext cx="121444" cy="57150"/>
          </a:xfrm>
          <a:custGeom>
            <a:avLst/>
            <a:gdLst>
              <a:gd name="T0" fmla="*/ 42056 w 21600"/>
              <a:gd name="T1" fmla="*/ 0 h 21600"/>
              <a:gd name="T2" fmla="*/ 31542 w 21600"/>
              <a:gd name="T3" fmla="*/ 10583 h 21600"/>
              <a:gd name="T4" fmla="*/ 21028 w 21600"/>
              <a:gd name="T5" fmla="*/ 10583 h 21600"/>
              <a:gd name="T6" fmla="*/ 21028 w 21600"/>
              <a:gd name="T7" fmla="*/ 21167 h 21600"/>
              <a:gd name="T8" fmla="*/ 0 w 21600"/>
              <a:gd name="T9" fmla="*/ 42333 h 21600"/>
              <a:gd name="T10" fmla="*/ 0 w 21600"/>
              <a:gd name="T11" fmla="*/ 63500 h 21600"/>
              <a:gd name="T12" fmla="*/ 0 w 21600"/>
              <a:gd name="T13" fmla="*/ 52917 h 21600"/>
              <a:gd name="T14" fmla="*/ 61334 w 21600"/>
              <a:gd name="T15" fmla="*/ 52917 h 21600"/>
              <a:gd name="T16" fmla="*/ 71848 w 21600"/>
              <a:gd name="T17" fmla="*/ 63500 h 21600"/>
              <a:gd name="T18" fmla="*/ 103396 w 21600"/>
              <a:gd name="T19" fmla="*/ 63500 h 21600"/>
              <a:gd name="T20" fmla="*/ 113910 w 21600"/>
              <a:gd name="T21" fmla="*/ 52917 h 21600"/>
              <a:gd name="T22" fmla="*/ 124424 w 21600"/>
              <a:gd name="T23" fmla="*/ 52917 h 21600"/>
              <a:gd name="T24" fmla="*/ 124424 w 21600"/>
              <a:gd name="T25" fmla="*/ 42333 h 21600"/>
              <a:gd name="T26" fmla="*/ 134938 w 21600"/>
              <a:gd name="T27" fmla="*/ 42333 h 21600"/>
              <a:gd name="T28" fmla="*/ 134938 w 21600"/>
              <a:gd name="T29" fmla="*/ 31750 h 21600"/>
              <a:gd name="T30" fmla="*/ 134938 w 21600"/>
              <a:gd name="T31" fmla="*/ 42333 h 21600"/>
              <a:gd name="T32" fmla="*/ 124424 w 21600"/>
              <a:gd name="T33" fmla="*/ 42333 h 21600"/>
              <a:gd name="T34" fmla="*/ 113910 w 21600"/>
              <a:gd name="T35" fmla="*/ 31750 h 21600"/>
              <a:gd name="T36" fmla="*/ 113910 w 21600"/>
              <a:gd name="T37" fmla="*/ 52917 h 21600"/>
              <a:gd name="T38" fmla="*/ 92882 w 21600"/>
              <a:gd name="T39" fmla="*/ 52917 h 21600"/>
              <a:gd name="T40" fmla="*/ 92882 w 21600"/>
              <a:gd name="T41" fmla="*/ 63500 h 21600"/>
              <a:gd name="T42" fmla="*/ 82362 w 21600"/>
              <a:gd name="T43" fmla="*/ 63500 h 21600"/>
              <a:gd name="T44" fmla="*/ 82362 w 21600"/>
              <a:gd name="T45" fmla="*/ 52917 h 21600"/>
              <a:gd name="T46" fmla="*/ 71848 w 21600"/>
              <a:gd name="T47" fmla="*/ 52917 h 21600"/>
              <a:gd name="T48" fmla="*/ 71848 w 21600"/>
              <a:gd name="T49" fmla="*/ 42333 h 21600"/>
              <a:gd name="T50" fmla="*/ 61334 w 21600"/>
              <a:gd name="T51" fmla="*/ 42333 h 21600"/>
              <a:gd name="T52" fmla="*/ 50820 w 21600"/>
              <a:gd name="T53" fmla="*/ 31750 h 21600"/>
              <a:gd name="T54" fmla="*/ 42056 w 21600"/>
              <a:gd name="T55" fmla="*/ 31750 h 21600"/>
              <a:gd name="T56" fmla="*/ 42056 w 21600"/>
              <a:gd name="T57" fmla="*/ 42333 h 21600"/>
              <a:gd name="T58" fmla="*/ 21028 w 21600"/>
              <a:gd name="T59" fmla="*/ 42333 h 21600"/>
              <a:gd name="T60" fmla="*/ 21028 w 21600"/>
              <a:gd name="T61" fmla="*/ 21167 h 21600"/>
              <a:gd name="T62" fmla="*/ 31542 w 21600"/>
              <a:gd name="T63" fmla="*/ 10583 h 21600"/>
              <a:gd name="T64" fmla="*/ 42056 w 21600"/>
              <a:gd name="T65" fmla="*/ 0 h 21600"/>
              <a:gd name="T66" fmla="*/ 42056 w 21600"/>
              <a:gd name="T67" fmla="*/ 0 h 2160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1600" h="21600">
                <a:moveTo>
                  <a:pt x="6732" y="0"/>
                </a:moveTo>
                <a:lnTo>
                  <a:pt x="5049" y="3600"/>
                </a:lnTo>
                <a:lnTo>
                  <a:pt x="3366" y="3600"/>
                </a:lnTo>
                <a:lnTo>
                  <a:pt x="3366" y="7200"/>
                </a:lnTo>
                <a:lnTo>
                  <a:pt x="0" y="14400"/>
                </a:lnTo>
                <a:lnTo>
                  <a:pt x="0" y="21600"/>
                </a:lnTo>
                <a:lnTo>
                  <a:pt x="0" y="18000"/>
                </a:lnTo>
                <a:lnTo>
                  <a:pt x="9818" y="18000"/>
                </a:lnTo>
                <a:lnTo>
                  <a:pt x="11501" y="21600"/>
                </a:lnTo>
                <a:lnTo>
                  <a:pt x="16551" y="21600"/>
                </a:lnTo>
                <a:lnTo>
                  <a:pt x="18234" y="18000"/>
                </a:lnTo>
                <a:lnTo>
                  <a:pt x="19917" y="18000"/>
                </a:lnTo>
                <a:lnTo>
                  <a:pt x="19917" y="14400"/>
                </a:lnTo>
                <a:lnTo>
                  <a:pt x="21600" y="14400"/>
                </a:lnTo>
                <a:lnTo>
                  <a:pt x="21600" y="10800"/>
                </a:lnTo>
                <a:lnTo>
                  <a:pt x="21600" y="14400"/>
                </a:lnTo>
                <a:lnTo>
                  <a:pt x="19917" y="14400"/>
                </a:lnTo>
                <a:lnTo>
                  <a:pt x="18234" y="10800"/>
                </a:lnTo>
                <a:lnTo>
                  <a:pt x="18234" y="18000"/>
                </a:lnTo>
                <a:lnTo>
                  <a:pt x="14868" y="18000"/>
                </a:lnTo>
                <a:lnTo>
                  <a:pt x="14868" y="21600"/>
                </a:lnTo>
                <a:lnTo>
                  <a:pt x="13184" y="21600"/>
                </a:lnTo>
                <a:lnTo>
                  <a:pt x="13184" y="18000"/>
                </a:lnTo>
                <a:lnTo>
                  <a:pt x="11501" y="18000"/>
                </a:lnTo>
                <a:lnTo>
                  <a:pt x="11501" y="14400"/>
                </a:lnTo>
                <a:lnTo>
                  <a:pt x="9818" y="14400"/>
                </a:lnTo>
                <a:lnTo>
                  <a:pt x="8135" y="10800"/>
                </a:lnTo>
                <a:lnTo>
                  <a:pt x="6732" y="10800"/>
                </a:lnTo>
                <a:lnTo>
                  <a:pt x="6732" y="14400"/>
                </a:lnTo>
                <a:lnTo>
                  <a:pt x="3366" y="14400"/>
                </a:lnTo>
                <a:lnTo>
                  <a:pt x="3366" y="7200"/>
                </a:lnTo>
                <a:lnTo>
                  <a:pt x="5049" y="3600"/>
                </a:lnTo>
                <a:lnTo>
                  <a:pt x="6732" y="0"/>
                </a:lnTo>
                <a:close/>
                <a:moveTo>
                  <a:pt x="6732" y="0"/>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17" name="Freeform 33"/>
          <p:cNvSpPr>
            <a:spLocks/>
          </p:cNvSpPr>
          <p:nvPr/>
        </p:nvSpPr>
        <p:spPr bwMode="auto">
          <a:xfrm>
            <a:off x="1265873" y="5489258"/>
            <a:ext cx="20003" cy="47149"/>
          </a:xfrm>
          <a:custGeom>
            <a:avLst/>
            <a:gdLst>
              <a:gd name="T0" fmla="*/ 0 w 21600"/>
              <a:gd name="T1" fmla="*/ 0 h 21600"/>
              <a:gd name="T2" fmla="*/ 0 w 21600"/>
              <a:gd name="T3" fmla="*/ 10478 h 21600"/>
              <a:gd name="T4" fmla="*/ 11113 w 21600"/>
              <a:gd name="T5" fmla="*/ 20955 h 21600"/>
              <a:gd name="T6" fmla="*/ 11113 w 21600"/>
              <a:gd name="T7" fmla="*/ 41910 h 21600"/>
              <a:gd name="T8" fmla="*/ 22225 w 21600"/>
              <a:gd name="T9" fmla="*/ 41910 h 21600"/>
              <a:gd name="T10" fmla="*/ 22225 w 21600"/>
              <a:gd name="T11" fmla="*/ 52388 h 21600"/>
              <a:gd name="T12" fmla="*/ 22225 w 21600"/>
              <a:gd name="T13" fmla="*/ 41910 h 21600"/>
              <a:gd name="T14" fmla="*/ 11113 w 21600"/>
              <a:gd name="T15" fmla="*/ 41910 h 21600"/>
              <a:gd name="T16" fmla="*/ 11113 w 21600"/>
              <a:gd name="T17" fmla="*/ 10478 h 21600"/>
              <a:gd name="T18" fmla="*/ 0 w 21600"/>
              <a:gd name="T19" fmla="*/ 0 h 21600"/>
              <a:gd name="T20" fmla="*/ 0 w 21600"/>
              <a:gd name="T21" fmla="*/ 0 h 216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1600" h="21600">
                <a:moveTo>
                  <a:pt x="0" y="0"/>
                </a:moveTo>
                <a:lnTo>
                  <a:pt x="0" y="4320"/>
                </a:lnTo>
                <a:lnTo>
                  <a:pt x="10800" y="8640"/>
                </a:lnTo>
                <a:lnTo>
                  <a:pt x="10800" y="17280"/>
                </a:lnTo>
                <a:lnTo>
                  <a:pt x="21600" y="17280"/>
                </a:lnTo>
                <a:lnTo>
                  <a:pt x="21600" y="21600"/>
                </a:lnTo>
                <a:lnTo>
                  <a:pt x="21600" y="17280"/>
                </a:lnTo>
                <a:lnTo>
                  <a:pt x="10800" y="17280"/>
                </a:lnTo>
                <a:lnTo>
                  <a:pt x="10800" y="4320"/>
                </a:lnTo>
                <a:lnTo>
                  <a:pt x="0" y="0"/>
                </a:lnTo>
                <a:close/>
                <a:moveTo>
                  <a:pt x="0" y="0"/>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18" name="Freeform 34"/>
          <p:cNvSpPr>
            <a:spLocks/>
          </p:cNvSpPr>
          <p:nvPr/>
        </p:nvSpPr>
        <p:spPr bwMode="auto">
          <a:xfrm>
            <a:off x="982980" y="5669280"/>
            <a:ext cx="397193" cy="148590"/>
          </a:xfrm>
          <a:custGeom>
            <a:avLst/>
            <a:gdLst>
              <a:gd name="T0" fmla="*/ 430782 w 21600"/>
              <a:gd name="T1" fmla="*/ 61913 h 21600"/>
              <a:gd name="T2" fmla="*/ 388570 w 21600"/>
              <a:gd name="T3" fmla="*/ 41275 h 21600"/>
              <a:gd name="T4" fmla="*/ 283081 w 21600"/>
              <a:gd name="T5" fmla="*/ 41275 h 21600"/>
              <a:gd name="T6" fmla="*/ 253190 w 21600"/>
              <a:gd name="T7" fmla="*/ 30956 h 21600"/>
              <a:gd name="T8" fmla="*/ 232084 w 21600"/>
              <a:gd name="T9" fmla="*/ 30956 h 21600"/>
              <a:gd name="T10" fmla="*/ 189892 w 21600"/>
              <a:gd name="T11" fmla="*/ 51594 h 21600"/>
              <a:gd name="T12" fmla="*/ 147701 w 21600"/>
              <a:gd name="T13" fmla="*/ 61913 h 21600"/>
              <a:gd name="T14" fmla="*/ 73840 w 21600"/>
              <a:gd name="T15" fmla="*/ 92869 h 21600"/>
              <a:gd name="T16" fmla="*/ 63297 w 21600"/>
              <a:gd name="T17" fmla="*/ 103188 h 21600"/>
              <a:gd name="T18" fmla="*/ 52755 w 21600"/>
              <a:gd name="T19" fmla="*/ 103188 h 21600"/>
              <a:gd name="T20" fmla="*/ 31649 w 21600"/>
              <a:gd name="T21" fmla="*/ 123825 h 21600"/>
              <a:gd name="T22" fmla="*/ 21106 w 21600"/>
              <a:gd name="T23" fmla="*/ 144463 h 21600"/>
              <a:gd name="T24" fmla="*/ 0 w 21600"/>
              <a:gd name="T25" fmla="*/ 165100 h 21600"/>
              <a:gd name="T26" fmla="*/ 0 w 21600"/>
              <a:gd name="T27" fmla="*/ 154781 h 21600"/>
              <a:gd name="T28" fmla="*/ 10543 w 21600"/>
              <a:gd name="T29" fmla="*/ 144463 h 21600"/>
              <a:gd name="T30" fmla="*/ 42191 w 21600"/>
              <a:gd name="T31" fmla="*/ 82550 h 21600"/>
              <a:gd name="T32" fmla="*/ 52755 w 21600"/>
              <a:gd name="T33" fmla="*/ 51594 h 21600"/>
              <a:gd name="T34" fmla="*/ 52755 w 21600"/>
              <a:gd name="T35" fmla="*/ 41275 h 21600"/>
              <a:gd name="T36" fmla="*/ 63297 w 21600"/>
              <a:gd name="T37" fmla="*/ 41275 h 21600"/>
              <a:gd name="T38" fmla="*/ 73840 w 21600"/>
              <a:gd name="T39" fmla="*/ 51594 h 21600"/>
              <a:gd name="T40" fmla="*/ 73840 w 21600"/>
              <a:gd name="T41" fmla="*/ 61913 h 21600"/>
              <a:gd name="T42" fmla="*/ 63297 w 21600"/>
              <a:gd name="T43" fmla="*/ 82550 h 21600"/>
              <a:gd name="T44" fmla="*/ 116052 w 21600"/>
              <a:gd name="T45" fmla="*/ 51594 h 21600"/>
              <a:gd name="T46" fmla="*/ 158244 w 21600"/>
              <a:gd name="T47" fmla="*/ 20638 h 21600"/>
              <a:gd name="T48" fmla="*/ 179350 w 21600"/>
              <a:gd name="T49" fmla="*/ 10319 h 21600"/>
              <a:gd name="T50" fmla="*/ 210998 w 21600"/>
              <a:gd name="T51" fmla="*/ 0 h 21600"/>
              <a:gd name="T52" fmla="*/ 263733 w 21600"/>
              <a:gd name="T53" fmla="*/ 0 h 21600"/>
              <a:gd name="T54" fmla="*/ 293624 w 21600"/>
              <a:gd name="T55" fmla="*/ 10319 h 21600"/>
              <a:gd name="T56" fmla="*/ 367485 w 21600"/>
              <a:gd name="T57" fmla="*/ 10319 h 21600"/>
              <a:gd name="T58" fmla="*/ 367485 w 21600"/>
              <a:gd name="T59" fmla="*/ 0 h 21600"/>
              <a:gd name="T60" fmla="*/ 378028 w 21600"/>
              <a:gd name="T61" fmla="*/ 0 h 21600"/>
              <a:gd name="T62" fmla="*/ 378028 w 21600"/>
              <a:gd name="T63" fmla="*/ 10319 h 21600"/>
              <a:gd name="T64" fmla="*/ 399134 w 21600"/>
              <a:gd name="T65" fmla="*/ 10319 h 21600"/>
              <a:gd name="T66" fmla="*/ 399134 w 21600"/>
              <a:gd name="T67" fmla="*/ 20638 h 21600"/>
              <a:gd name="T68" fmla="*/ 420219 w 21600"/>
              <a:gd name="T69" fmla="*/ 30956 h 21600"/>
              <a:gd name="T70" fmla="*/ 430782 w 21600"/>
              <a:gd name="T71" fmla="*/ 51594 h 21600"/>
              <a:gd name="T72" fmla="*/ 441325 w 21600"/>
              <a:gd name="T73" fmla="*/ 51594 h 21600"/>
              <a:gd name="T74" fmla="*/ 441325 w 21600"/>
              <a:gd name="T75" fmla="*/ 61913 h 21600"/>
              <a:gd name="T76" fmla="*/ 430782 w 21600"/>
              <a:gd name="T77" fmla="*/ 61913 h 21600"/>
              <a:gd name="T78" fmla="*/ 430782 w 21600"/>
              <a:gd name="T79" fmla="*/ 61913 h 2160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1600" h="21600">
                <a:moveTo>
                  <a:pt x="21084" y="8100"/>
                </a:moveTo>
                <a:lnTo>
                  <a:pt x="19018" y="5400"/>
                </a:lnTo>
                <a:lnTo>
                  <a:pt x="13855" y="5400"/>
                </a:lnTo>
                <a:lnTo>
                  <a:pt x="12392" y="4050"/>
                </a:lnTo>
                <a:lnTo>
                  <a:pt x="11359" y="4050"/>
                </a:lnTo>
                <a:lnTo>
                  <a:pt x="9294" y="6750"/>
                </a:lnTo>
                <a:lnTo>
                  <a:pt x="7229" y="8100"/>
                </a:lnTo>
                <a:lnTo>
                  <a:pt x="3614" y="12150"/>
                </a:lnTo>
                <a:lnTo>
                  <a:pt x="3098" y="13500"/>
                </a:lnTo>
                <a:lnTo>
                  <a:pt x="2582" y="13500"/>
                </a:lnTo>
                <a:lnTo>
                  <a:pt x="1549" y="16200"/>
                </a:lnTo>
                <a:lnTo>
                  <a:pt x="1033" y="18900"/>
                </a:lnTo>
                <a:lnTo>
                  <a:pt x="0" y="21600"/>
                </a:lnTo>
                <a:lnTo>
                  <a:pt x="0" y="20250"/>
                </a:lnTo>
                <a:lnTo>
                  <a:pt x="516" y="18900"/>
                </a:lnTo>
                <a:lnTo>
                  <a:pt x="2065" y="10800"/>
                </a:lnTo>
                <a:lnTo>
                  <a:pt x="2582" y="6750"/>
                </a:lnTo>
                <a:lnTo>
                  <a:pt x="2582" y="5400"/>
                </a:lnTo>
                <a:lnTo>
                  <a:pt x="3098" y="5400"/>
                </a:lnTo>
                <a:lnTo>
                  <a:pt x="3614" y="6750"/>
                </a:lnTo>
                <a:lnTo>
                  <a:pt x="3614" y="8100"/>
                </a:lnTo>
                <a:lnTo>
                  <a:pt x="3098" y="10800"/>
                </a:lnTo>
                <a:lnTo>
                  <a:pt x="5680" y="6750"/>
                </a:lnTo>
                <a:lnTo>
                  <a:pt x="7745" y="2700"/>
                </a:lnTo>
                <a:lnTo>
                  <a:pt x="8778" y="1350"/>
                </a:lnTo>
                <a:lnTo>
                  <a:pt x="10327" y="0"/>
                </a:lnTo>
                <a:lnTo>
                  <a:pt x="12908" y="0"/>
                </a:lnTo>
                <a:lnTo>
                  <a:pt x="14371" y="1350"/>
                </a:lnTo>
                <a:lnTo>
                  <a:pt x="17986" y="1350"/>
                </a:lnTo>
                <a:lnTo>
                  <a:pt x="17986" y="0"/>
                </a:lnTo>
                <a:lnTo>
                  <a:pt x="18502" y="0"/>
                </a:lnTo>
                <a:lnTo>
                  <a:pt x="18502" y="1350"/>
                </a:lnTo>
                <a:lnTo>
                  <a:pt x="19535" y="1350"/>
                </a:lnTo>
                <a:lnTo>
                  <a:pt x="19535" y="2700"/>
                </a:lnTo>
                <a:lnTo>
                  <a:pt x="20567" y="4050"/>
                </a:lnTo>
                <a:lnTo>
                  <a:pt x="21084" y="6750"/>
                </a:lnTo>
                <a:lnTo>
                  <a:pt x="21600" y="6750"/>
                </a:lnTo>
                <a:lnTo>
                  <a:pt x="21600" y="8100"/>
                </a:lnTo>
                <a:lnTo>
                  <a:pt x="21084" y="8100"/>
                </a:lnTo>
                <a:close/>
                <a:moveTo>
                  <a:pt x="21084" y="8100"/>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19" name="Freeform 35"/>
          <p:cNvSpPr>
            <a:spLocks/>
          </p:cNvSpPr>
          <p:nvPr/>
        </p:nvSpPr>
        <p:spPr bwMode="auto">
          <a:xfrm>
            <a:off x="1173004" y="5755005"/>
            <a:ext cx="131445" cy="28575"/>
          </a:xfrm>
          <a:custGeom>
            <a:avLst/>
            <a:gdLst>
              <a:gd name="T0" fmla="*/ 0 w 21600"/>
              <a:gd name="T1" fmla="*/ 31750 h 21600"/>
              <a:gd name="T2" fmla="*/ 10555 w 21600"/>
              <a:gd name="T3" fmla="*/ 21167 h 21600"/>
              <a:gd name="T4" fmla="*/ 31671 w 21600"/>
              <a:gd name="T5" fmla="*/ 21167 h 21600"/>
              <a:gd name="T6" fmla="*/ 72146 w 21600"/>
              <a:gd name="T7" fmla="*/ 0 h 21600"/>
              <a:gd name="T8" fmla="*/ 135495 w 21600"/>
              <a:gd name="T9" fmla="*/ 0 h 21600"/>
              <a:gd name="T10" fmla="*/ 135495 w 21600"/>
              <a:gd name="T11" fmla="*/ 10583 h 21600"/>
              <a:gd name="T12" fmla="*/ 146050 w 21600"/>
              <a:gd name="T13" fmla="*/ 21167 h 21600"/>
              <a:gd name="T14" fmla="*/ 135495 w 21600"/>
              <a:gd name="T15" fmla="*/ 31750 h 21600"/>
              <a:gd name="T16" fmla="*/ 103817 w 21600"/>
              <a:gd name="T17" fmla="*/ 31750 h 21600"/>
              <a:gd name="T18" fmla="*/ 103817 w 21600"/>
              <a:gd name="T19" fmla="*/ 21167 h 21600"/>
              <a:gd name="T20" fmla="*/ 82701 w 21600"/>
              <a:gd name="T21" fmla="*/ 21167 h 21600"/>
              <a:gd name="T22" fmla="*/ 72146 w 21600"/>
              <a:gd name="T23" fmla="*/ 31750 h 21600"/>
              <a:gd name="T24" fmla="*/ 10555 w 21600"/>
              <a:gd name="T25" fmla="*/ 31750 h 21600"/>
              <a:gd name="T26" fmla="*/ 0 w 21600"/>
              <a:gd name="T27" fmla="*/ 31750 h 21600"/>
              <a:gd name="T28" fmla="*/ 0 w 21600"/>
              <a:gd name="T29" fmla="*/ 31750 h 2160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1600" h="21600">
                <a:moveTo>
                  <a:pt x="0" y="21600"/>
                </a:moveTo>
                <a:lnTo>
                  <a:pt x="1561" y="14400"/>
                </a:lnTo>
                <a:lnTo>
                  <a:pt x="4684" y="14400"/>
                </a:lnTo>
                <a:lnTo>
                  <a:pt x="10670" y="0"/>
                </a:lnTo>
                <a:lnTo>
                  <a:pt x="20039" y="0"/>
                </a:lnTo>
                <a:lnTo>
                  <a:pt x="20039" y="7200"/>
                </a:lnTo>
                <a:lnTo>
                  <a:pt x="21600" y="14400"/>
                </a:lnTo>
                <a:lnTo>
                  <a:pt x="20039" y="21600"/>
                </a:lnTo>
                <a:lnTo>
                  <a:pt x="15354" y="21600"/>
                </a:lnTo>
                <a:lnTo>
                  <a:pt x="15354" y="14400"/>
                </a:lnTo>
                <a:lnTo>
                  <a:pt x="12231" y="14400"/>
                </a:lnTo>
                <a:lnTo>
                  <a:pt x="10670" y="21600"/>
                </a:lnTo>
                <a:lnTo>
                  <a:pt x="1561" y="21600"/>
                </a:lnTo>
                <a:lnTo>
                  <a:pt x="0" y="21600"/>
                </a:lnTo>
                <a:close/>
                <a:moveTo>
                  <a:pt x="0" y="21600"/>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20" name="Freeform 36"/>
          <p:cNvSpPr>
            <a:spLocks/>
          </p:cNvSpPr>
          <p:nvPr/>
        </p:nvSpPr>
        <p:spPr bwMode="auto">
          <a:xfrm>
            <a:off x="4131945" y="4812030"/>
            <a:ext cx="1094423" cy="1378744"/>
          </a:xfrm>
          <a:custGeom>
            <a:avLst/>
            <a:gdLst>
              <a:gd name="T0" fmla="*/ 423582 w 21600"/>
              <a:gd name="T1" fmla="*/ 0 h 21600"/>
              <a:gd name="T2" fmla="*/ 349438 w 21600"/>
              <a:gd name="T3" fmla="*/ 21135 h 21600"/>
              <a:gd name="T4" fmla="*/ 296519 w 21600"/>
              <a:gd name="T5" fmla="*/ 52909 h 21600"/>
              <a:gd name="T6" fmla="*/ 180039 w 21600"/>
              <a:gd name="T7" fmla="*/ 190357 h 21600"/>
              <a:gd name="T8" fmla="*/ 148231 w 21600"/>
              <a:gd name="T9" fmla="*/ 253834 h 21600"/>
              <a:gd name="T10" fmla="*/ 116479 w 21600"/>
              <a:gd name="T11" fmla="*/ 317310 h 21600"/>
              <a:gd name="T12" fmla="*/ 84728 w 21600"/>
              <a:gd name="T13" fmla="*/ 359651 h 21600"/>
              <a:gd name="T14" fmla="*/ 74144 w 21600"/>
              <a:gd name="T15" fmla="*/ 401921 h 21600"/>
              <a:gd name="T16" fmla="*/ 63560 w 21600"/>
              <a:gd name="T17" fmla="*/ 497100 h 21600"/>
              <a:gd name="T18" fmla="*/ 21168 w 21600"/>
              <a:gd name="T19" fmla="*/ 550008 h 21600"/>
              <a:gd name="T20" fmla="*/ 0 w 21600"/>
              <a:gd name="T21" fmla="*/ 613484 h 21600"/>
              <a:gd name="T22" fmla="*/ 10584 w 21600"/>
              <a:gd name="T23" fmla="*/ 698096 h 21600"/>
              <a:gd name="T24" fmla="*/ 10584 w 21600"/>
              <a:gd name="T25" fmla="*/ 761572 h 21600"/>
              <a:gd name="T26" fmla="*/ 21168 w 21600"/>
              <a:gd name="T27" fmla="*/ 846183 h 21600"/>
              <a:gd name="T28" fmla="*/ 31752 w 21600"/>
              <a:gd name="T29" fmla="*/ 899092 h 21600"/>
              <a:gd name="T30" fmla="*/ 21168 w 21600"/>
              <a:gd name="T31" fmla="*/ 941362 h 21600"/>
              <a:gd name="T32" fmla="*/ 42336 w 21600"/>
              <a:gd name="T33" fmla="*/ 1004838 h 21600"/>
              <a:gd name="T34" fmla="*/ 127063 w 21600"/>
              <a:gd name="T35" fmla="*/ 1078882 h 21600"/>
              <a:gd name="T36" fmla="*/ 169455 w 21600"/>
              <a:gd name="T37" fmla="*/ 1163493 h 21600"/>
              <a:gd name="T38" fmla="*/ 243543 w 21600"/>
              <a:gd name="T39" fmla="*/ 1226969 h 21600"/>
              <a:gd name="T40" fmla="*/ 307103 w 21600"/>
              <a:gd name="T41" fmla="*/ 1248104 h 21600"/>
              <a:gd name="T42" fmla="*/ 360022 w 21600"/>
              <a:gd name="T43" fmla="*/ 1332715 h 21600"/>
              <a:gd name="T44" fmla="*/ 444750 w 21600"/>
              <a:gd name="T45" fmla="*/ 1426192 h 21600"/>
              <a:gd name="T46" fmla="*/ 561229 w 21600"/>
              <a:gd name="T47" fmla="*/ 1500235 h 21600"/>
              <a:gd name="T48" fmla="*/ 645957 w 21600"/>
              <a:gd name="T49" fmla="*/ 1531938 h 21600"/>
              <a:gd name="T50" fmla="*/ 698933 w 21600"/>
              <a:gd name="T51" fmla="*/ 1521370 h 21600"/>
              <a:gd name="T52" fmla="*/ 741269 w 21600"/>
              <a:gd name="T53" fmla="*/ 1500235 h 21600"/>
              <a:gd name="T54" fmla="*/ 751852 w 21600"/>
              <a:gd name="T55" fmla="*/ 1468462 h 21600"/>
              <a:gd name="T56" fmla="*/ 773020 w 21600"/>
              <a:gd name="T57" fmla="*/ 1404986 h 21600"/>
              <a:gd name="T58" fmla="*/ 866587 w 21600"/>
              <a:gd name="T59" fmla="*/ 1375056 h 21600"/>
              <a:gd name="T60" fmla="*/ 919506 w 21600"/>
              <a:gd name="T61" fmla="*/ 1364489 h 21600"/>
              <a:gd name="T62" fmla="*/ 972482 w 21600"/>
              <a:gd name="T63" fmla="*/ 1290445 h 21600"/>
              <a:gd name="T64" fmla="*/ 1025402 w 21600"/>
              <a:gd name="T65" fmla="*/ 1205834 h 21600"/>
              <a:gd name="T66" fmla="*/ 1067794 w 21600"/>
              <a:gd name="T67" fmla="*/ 1121223 h 21600"/>
              <a:gd name="T68" fmla="*/ 1099546 w 21600"/>
              <a:gd name="T69" fmla="*/ 1036540 h 21600"/>
              <a:gd name="T70" fmla="*/ 1120713 w 21600"/>
              <a:gd name="T71" fmla="*/ 920227 h 21600"/>
              <a:gd name="T72" fmla="*/ 1131297 w 21600"/>
              <a:gd name="T73" fmla="*/ 793274 h 21600"/>
              <a:gd name="T74" fmla="*/ 1120713 w 21600"/>
              <a:gd name="T75" fmla="*/ 698096 h 21600"/>
              <a:gd name="T76" fmla="*/ 1141881 w 21600"/>
              <a:gd name="T77" fmla="*/ 602917 h 21600"/>
              <a:gd name="T78" fmla="*/ 1152465 w 21600"/>
              <a:gd name="T79" fmla="*/ 454830 h 21600"/>
              <a:gd name="T80" fmla="*/ 1194857 w 21600"/>
              <a:gd name="T81" fmla="*/ 401921 h 21600"/>
              <a:gd name="T82" fmla="*/ 1205441 w 21600"/>
              <a:gd name="T83" fmla="*/ 370218 h 21600"/>
              <a:gd name="T84" fmla="*/ 1216025 w 21600"/>
              <a:gd name="T85" fmla="*/ 317310 h 21600"/>
              <a:gd name="T86" fmla="*/ 1184273 w 21600"/>
              <a:gd name="T87" fmla="*/ 264401 h 21600"/>
              <a:gd name="T88" fmla="*/ 1173689 w 21600"/>
              <a:gd name="T89" fmla="*/ 200996 h 21600"/>
              <a:gd name="T90" fmla="*/ 1067794 w 21600"/>
              <a:gd name="T91" fmla="*/ 169222 h 21600"/>
              <a:gd name="T92" fmla="*/ 1046570 w 21600"/>
              <a:gd name="T93" fmla="*/ 158655 h 21600"/>
              <a:gd name="T94" fmla="*/ 1025402 w 21600"/>
              <a:gd name="T95" fmla="*/ 116385 h 21600"/>
              <a:gd name="T96" fmla="*/ 951314 w 21600"/>
              <a:gd name="T97" fmla="*/ 52909 h 21600"/>
              <a:gd name="T98" fmla="*/ 919506 w 21600"/>
              <a:gd name="T99" fmla="*/ 42341 h 21600"/>
              <a:gd name="T100" fmla="*/ 856003 w 21600"/>
              <a:gd name="T101" fmla="*/ 0 h 21600"/>
              <a:gd name="T102" fmla="*/ 645957 w 21600"/>
              <a:gd name="T103" fmla="*/ 10568 h 21600"/>
              <a:gd name="T104" fmla="*/ 571813 w 21600"/>
              <a:gd name="T105" fmla="*/ 0 h 2160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21600" h="21600">
                <a:moveTo>
                  <a:pt x="10157" y="0"/>
                </a:moveTo>
                <a:lnTo>
                  <a:pt x="7524" y="0"/>
                </a:lnTo>
                <a:lnTo>
                  <a:pt x="6772" y="149"/>
                </a:lnTo>
                <a:lnTo>
                  <a:pt x="6207" y="298"/>
                </a:lnTo>
                <a:lnTo>
                  <a:pt x="5831" y="447"/>
                </a:lnTo>
                <a:lnTo>
                  <a:pt x="5267" y="746"/>
                </a:lnTo>
                <a:lnTo>
                  <a:pt x="3762" y="1939"/>
                </a:lnTo>
                <a:lnTo>
                  <a:pt x="3198" y="2684"/>
                </a:lnTo>
                <a:lnTo>
                  <a:pt x="2821" y="3132"/>
                </a:lnTo>
                <a:lnTo>
                  <a:pt x="2633" y="3579"/>
                </a:lnTo>
                <a:lnTo>
                  <a:pt x="2445" y="4176"/>
                </a:lnTo>
                <a:lnTo>
                  <a:pt x="2069" y="4474"/>
                </a:lnTo>
                <a:lnTo>
                  <a:pt x="1881" y="4772"/>
                </a:lnTo>
                <a:lnTo>
                  <a:pt x="1505" y="5071"/>
                </a:lnTo>
                <a:lnTo>
                  <a:pt x="1317" y="5369"/>
                </a:lnTo>
                <a:lnTo>
                  <a:pt x="1317" y="5667"/>
                </a:lnTo>
                <a:lnTo>
                  <a:pt x="1129" y="6264"/>
                </a:lnTo>
                <a:lnTo>
                  <a:pt x="1129" y="7009"/>
                </a:lnTo>
                <a:lnTo>
                  <a:pt x="752" y="7457"/>
                </a:lnTo>
                <a:lnTo>
                  <a:pt x="376" y="7755"/>
                </a:lnTo>
                <a:lnTo>
                  <a:pt x="188" y="8053"/>
                </a:lnTo>
                <a:lnTo>
                  <a:pt x="0" y="8650"/>
                </a:lnTo>
                <a:lnTo>
                  <a:pt x="0" y="9545"/>
                </a:lnTo>
                <a:lnTo>
                  <a:pt x="188" y="9843"/>
                </a:lnTo>
                <a:lnTo>
                  <a:pt x="564" y="10290"/>
                </a:lnTo>
                <a:lnTo>
                  <a:pt x="188" y="10738"/>
                </a:lnTo>
                <a:lnTo>
                  <a:pt x="188" y="11633"/>
                </a:lnTo>
                <a:lnTo>
                  <a:pt x="376" y="11931"/>
                </a:lnTo>
                <a:lnTo>
                  <a:pt x="752" y="12378"/>
                </a:lnTo>
                <a:lnTo>
                  <a:pt x="564" y="12677"/>
                </a:lnTo>
                <a:lnTo>
                  <a:pt x="564" y="12975"/>
                </a:lnTo>
                <a:lnTo>
                  <a:pt x="376" y="13273"/>
                </a:lnTo>
                <a:lnTo>
                  <a:pt x="376" y="13571"/>
                </a:lnTo>
                <a:lnTo>
                  <a:pt x="752" y="14168"/>
                </a:lnTo>
                <a:lnTo>
                  <a:pt x="1129" y="14615"/>
                </a:lnTo>
                <a:lnTo>
                  <a:pt x="2257" y="15212"/>
                </a:lnTo>
                <a:lnTo>
                  <a:pt x="2633" y="15958"/>
                </a:lnTo>
                <a:lnTo>
                  <a:pt x="3010" y="16405"/>
                </a:lnTo>
                <a:lnTo>
                  <a:pt x="3762" y="17002"/>
                </a:lnTo>
                <a:lnTo>
                  <a:pt x="4326" y="17300"/>
                </a:lnTo>
                <a:lnTo>
                  <a:pt x="5079" y="17449"/>
                </a:lnTo>
                <a:lnTo>
                  <a:pt x="5455" y="17598"/>
                </a:lnTo>
                <a:lnTo>
                  <a:pt x="6019" y="18195"/>
                </a:lnTo>
                <a:lnTo>
                  <a:pt x="6395" y="18791"/>
                </a:lnTo>
                <a:lnTo>
                  <a:pt x="6772" y="19239"/>
                </a:lnTo>
                <a:lnTo>
                  <a:pt x="7900" y="20109"/>
                </a:lnTo>
                <a:lnTo>
                  <a:pt x="9405" y="21003"/>
                </a:lnTo>
                <a:lnTo>
                  <a:pt x="9969" y="21153"/>
                </a:lnTo>
                <a:lnTo>
                  <a:pt x="10345" y="21302"/>
                </a:lnTo>
                <a:lnTo>
                  <a:pt x="11474" y="21600"/>
                </a:lnTo>
                <a:lnTo>
                  <a:pt x="12038" y="21600"/>
                </a:lnTo>
                <a:lnTo>
                  <a:pt x="12415" y="21451"/>
                </a:lnTo>
                <a:lnTo>
                  <a:pt x="12791" y="21451"/>
                </a:lnTo>
                <a:lnTo>
                  <a:pt x="13167" y="21153"/>
                </a:lnTo>
                <a:lnTo>
                  <a:pt x="13167" y="21003"/>
                </a:lnTo>
                <a:lnTo>
                  <a:pt x="13355" y="20705"/>
                </a:lnTo>
                <a:lnTo>
                  <a:pt x="13355" y="20407"/>
                </a:lnTo>
                <a:lnTo>
                  <a:pt x="13731" y="19810"/>
                </a:lnTo>
                <a:lnTo>
                  <a:pt x="14296" y="19388"/>
                </a:lnTo>
                <a:lnTo>
                  <a:pt x="15393" y="19388"/>
                </a:lnTo>
                <a:lnTo>
                  <a:pt x="15769" y="19239"/>
                </a:lnTo>
                <a:lnTo>
                  <a:pt x="16333" y="19239"/>
                </a:lnTo>
                <a:lnTo>
                  <a:pt x="17086" y="18642"/>
                </a:lnTo>
                <a:lnTo>
                  <a:pt x="17274" y="18195"/>
                </a:lnTo>
                <a:lnTo>
                  <a:pt x="17650" y="17747"/>
                </a:lnTo>
                <a:lnTo>
                  <a:pt x="18214" y="17002"/>
                </a:lnTo>
                <a:lnTo>
                  <a:pt x="18590" y="16256"/>
                </a:lnTo>
                <a:lnTo>
                  <a:pt x="18967" y="15809"/>
                </a:lnTo>
                <a:lnTo>
                  <a:pt x="19155" y="15212"/>
                </a:lnTo>
                <a:lnTo>
                  <a:pt x="19531" y="14615"/>
                </a:lnTo>
                <a:lnTo>
                  <a:pt x="19907" y="13422"/>
                </a:lnTo>
                <a:lnTo>
                  <a:pt x="19907" y="12975"/>
                </a:lnTo>
                <a:lnTo>
                  <a:pt x="20095" y="12528"/>
                </a:lnTo>
                <a:lnTo>
                  <a:pt x="20095" y="11185"/>
                </a:lnTo>
                <a:lnTo>
                  <a:pt x="19907" y="10440"/>
                </a:lnTo>
                <a:lnTo>
                  <a:pt x="19907" y="9843"/>
                </a:lnTo>
                <a:lnTo>
                  <a:pt x="20283" y="9246"/>
                </a:lnTo>
                <a:lnTo>
                  <a:pt x="20283" y="8501"/>
                </a:lnTo>
                <a:lnTo>
                  <a:pt x="20095" y="6562"/>
                </a:lnTo>
                <a:lnTo>
                  <a:pt x="20471" y="6413"/>
                </a:lnTo>
                <a:lnTo>
                  <a:pt x="21036" y="5965"/>
                </a:lnTo>
                <a:lnTo>
                  <a:pt x="21224" y="5667"/>
                </a:lnTo>
                <a:lnTo>
                  <a:pt x="21224" y="5518"/>
                </a:lnTo>
                <a:lnTo>
                  <a:pt x="21412" y="5220"/>
                </a:lnTo>
                <a:lnTo>
                  <a:pt x="21412" y="4623"/>
                </a:lnTo>
                <a:lnTo>
                  <a:pt x="21600" y="4474"/>
                </a:lnTo>
                <a:lnTo>
                  <a:pt x="21600" y="4176"/>
                </a:lnTo>
                <a:lnTo>
                  <a:pt x="21036" y="3728"/>
                </a:lnTo>
                <a:lnTo>
                  <a:pt x="21036" y="2983"/>
                </a:lnTo>
                <a:lnTo>
                  <a:pt x="20848" y="2834"/>
                </a:lnTo>
                <a:lnTo>
                  <a:pt x="20660" y="2834"/>
                </a:lnTo>
                <a:lnTo>
                  <a:pt x="18967" y="2386"/>
                </a:lnTo>
                <a:lnTo>
                  <a:pt x="18779" y="2237"/>
                </a:lnTo>
                <a:lnTo>
                  <a:pt x="18590" y="2237"/>
                </a:lnTo>
                <a:lnTo>
                  <a:pt x="18402" y="2088"/>
                </a:lnTo>
                <a:lnTo>
                  <a:pt x="18214" y="1641"/>
                </a:lnTo>
                <a:lnTo>
                  <a:pt x="17274" y="895"/>
                </a:lnTo>
                <a:lnTo>
                  <a:pt x="16898" y="746"/>
                </a:lnTo>
                <a:lnTo>
                  <a:pt x="16709" y="597"/>
                </a:lnTo>
                <a:lnTo>
                  <a:pt x="16333" y="597"/>
                </a:lnTo>
                <a:lnTo>
                  <a:pt x="15769" y="149"/>
                </a:lnTo>
                <a:lnTo>
                  <a:pt x="15205" y="0"/>
                </a:lnTo>
                <a:lnTo>
                  <a:pt x="12226" y="0"/>
                </a:lnTo>
                <a:lnTo>
                  <a:pt x="11474" y="149"/>
                </a:lnTo>
                <a:lnTo>
                  <a:pt x="11286" y="149"/>
                </a:lnTo>
                <a:lnTo>
                  <a:pt x="10157" y="0"/>
                </a:lnTo>
                <a:close/>
                <a:moveTo>
                  <a:pt x="10157" y="0"/>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21" name="Freeform 37"/>
          <p:cNvSpPr>
            <a:spLocks/>
          </p:cNvSpPr>
          <p:nvPr/>
        </p:nvSpPr>
        <p:spPr bwMode="auto">
          <a:xfrm>
            <a:off x="4370547" y="5074920"/>
            <a:ext cx="788670" cy="961549"/>
          </a:xfrm>
          <a:custGeom>
            <a:avLst/>
            <a:gdLst>
              <a:gd name="T0" fmla="*/ 611828 w 21600"/>
              <a:gd name="T1" fmla="*/ 31755 h 21600"/>
              <a:gd name="T2" fmla="*/ 518356 w 21600"/>
              <a:gd name="T3" fmla="*/ 0 h 21600"/>
              <a:gd name="T4" fmla="*/ 402003 w 21600"/>
              <a:gd name="T5" fmla="*/ 21170 h 21600"/>
              <a:gd name="T6" fmla="*/ 327963 w 21600"/>
              <a:gd name="T7" fmla="*/ 105800 h 21600"/>
              <a:gd name="T8" fmla="*/ 317375 w 21600"/>
              <a:gd name="T9" fmla="*/ 126921 h 21600"/>
              <a:gd name="T10" fmla="*/ 327963 w 21600"/>
              <a:gd name="T11" fmla="*/ 148090 h 21600"/>
              <a:gd name="T12" fmla="*/ 327963 w 21600"/>
              <a:gd name="T13" fmla="*/ 169260 h 21600"/>
              <a:gd name="T14" fmla="*/ 306786 w 21600"/>
              <a:gd name="T15" fmla="*/ 243306 h 21600"/>
              <a:gd name="T16" fmla="*/ 285649 w 21600"/>
              <a:gd name="T17" fmla="*/ 296181 h 21600"/>
              <a:gd name="T18" fmla="*/ 222158 w 21600"/>
              <a:gd name="T19" fmla="*/ 359641 h 21600"/>
              <a:gd name="T20" fmla="*/ 158667 w 21600"/>
              <a:gd name="T21" fmla="*/ 380811 h 21600"/>
              <a:gd name="T22" fmla="*/ 126942 w 21600"/>
              <a:gd name="T23" fmla="*/ 423101 h 21600"/>
              <a:gd name="T24" fmla="*/ 84628 w 21600"/>
              <a:gd name="T25" fmla="*/ 497147 h 21600"/>
              <a:gd name="T26" fmla="*/ 95216 w 21600"/>
              <a:gd name="T27" fmla="*/ 550071 h 21600"/>
              <a:gd name="T28" fmla="*/ 84628 w 21600"/>
              <a:gd name="T29" fmla="*/ 550071 h 21600"/>
              <a:gd name="T30" fmla="*/ 74039 w 21600"/>
              <a:gd name="T31" fmla="*/ 518317 h 21600"/>
              <a:gd name="T32" fmla="*/ 84628 w 21600"/>
              <a:gd name="T33" fmla="*/ 454856 h 21600"/>
              <a:gd name="T34" fmla="*/ 95216 w 21600"/>
              <a:gd name="T35" fmla="*/ 423101 h 21600"/>
              <a:gd name="T36" fmla="*/ 84628 w 21600"/>
              <a:gd name="T37" fmla="*/ 401981 h 21600"/>
              <a:gd name="T38" fmla="*/ 31725 w 21600"/>
              <a:gd name="T39" fmla="*/ 391396 h 21600"/>
              <a:gd name="T40" fmla="*/ 0 w 21600"/>
              <a:gd name="T41" fmla="*/ 412566 h 21600"/>
              <a:gd name="T42" fmla="*/ 10589 w 21600"/>
              <a:gd name="T43" fmla="*/ 571241 h 21600"/>
              <a:gd name="T44" fmla="*/ 52903 w 21600"/>
              <a:gd name="T45" fmla="*/ 634702 h 21600"/>
              <a:gd name="T46" fmla="*/ 84628 w 21600"/>
              <a:gd name="T47" fmla="*/ 645287 h 21600"/>
              <a:gd name="T48" fmla="*/ 74039 w 21600"/>
              <a:gd name="T49" fmla="*/ 602947 h 21600"/>
              <a:gd name="T50" fmla="*/ 116353 w 21600"/>
              <a:gd name="T51" fmla="*/ 624117 h 21600"/>
              <a:gd name="T52" fmla="*/ 148119 w 21600"/>
              <a:gd name="T53" fmla="*/ 698162 h 21600"/>
              <a:gd name="T54" fmla="*/ 158667 w 21600"/>
              <a:gd name="T55" fmla="*/ 761622 h 21600"/>
              <a:gd name="T56" fmla="*/ 148119 w 21600"/>
              <a:gd name="T57" fmla="*/ 803913 h 21600"/>
              <a:gd name="T58" fmla="*/ 264472 w 21600"/>
              <a:gd name="T59" fmla="*/ 941467 h 21600"/>
              <a:gd name="T60" fmla="*/ 338511 w 21600"/>
              <a:gd name="T61" fmla="*/ 994343 h 21600"/>
              <a:gd name="T62" fmla="*/ 454905 w 21600"/>
              <a:gd name="T63" fmla="*/ 1047218 h 21600"/>
              <a:gd name="T64" fmla="*/ 548337 w 21600"/>
              <a:gd name="T65" fmla="*/ 1068388 h 21600"/>
              <a:gd name="T66" fmla="*/ 643553 w 21600"/>
              <a:gd name="T67" fmla="*/ 1057803 h 21600"/>
              <a:gd name="T68" fmla="*/ 685867 w 21600"/>
              <a:gd name="T69" fmla="*/ 1026098 h 21600"/>
              <a:gd name="T70" fmla="*/ 717633 w 21600"/>
              <a:gd name="T71" fmla="*/ 962588 h 21600"/>
              <a:gd name="T72" fmla="*/ 770495 w 21600"/>
              <a:gd name="T73" fmla="*/ 867422 h 21600"/>
              <a:gd name="T74" fmla="*/ 844575 w 21600"/>
              <a:gd name="T75" fmla="*/ 676992 h 21600"/>
              <a:gd name="T76" fmla="*/ 855123 w 21600"/>
              <a:gd name="T77" fmla="*/ 465441 h 21600"/>
              <a:gd name="T78" fmla="*/ 844575 w 21600"/>
              <a:gd name="T79" fmla="*/ 391396 h 21600"/>
              <a:gd name="T80" fmla="*/ 865711 w 21600"/>
              <a:gd name="T81" fmla="*/ 338521 h 21600"/>
              <a:gd name="T82" fmla="*/ 876300 w 21600"/>
              <a:gd name="T83" fmla="*/ 296181 h 21600"/>
              <a:gd name="T84" fmla="*/ 855123 w 21600"/>
              <a:gd name="T85" fmla="*/ 190430 h 21600"/>
              <a:gd name="T86" fmla="*/ 791672 w 21600"/>
              <a:gd name="T87" fmla="*/ 42290 h 21600"/>
              <a:gd name="T88" fmla="*/ 664730 w 21600"/>
              <a:gd name="T89" fmla="*/ 21170 h 21600"/>
              <a:gd name="T90" fmla="*/ 632964 w 21600"/>
              <a:gd name="T91" fmla="*/ 31755 h 21600"/>
              <a:gd name="T92" fmla="*/ 622416 w 21600"/>
              <a:gd name="T93" fmla="*/ 31755 h 2160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1600" h="21600">
                <a:moveTo>
                  <a:pt x="15342" y="642"/>
                </a:moveTo>
                <a:lnTo>
                  <a:pt x="15081" y="642"/>
                </a:lnTo>
                <a:lnTo>
                  <a:pt x="14559" y="428"/>
                </a:lnTo>
                <a:lnTo>
                  <a:pt x="12777" y="0"/>
                </a:lnTo>
                <a:lnTo>
                  <a:pt x="10952" y="0"/>
                </a:lnTo>
                <a:lnTo>
                  <a:pt x="9909" y="428"/>
                </a:lnTo>
                <a:lnTo>
                  <a:pt x="8344" y="1711"/>
                </a:lnTo>
                <a:lnTo>
                  <a:pt x="8084" y="2139"/>
                </a:lnTo>
                <a:lnTo>
                  <a:pt x="7823" y="2352"/>
                </a:lnTo>
                <a:lnTo>
                  <a:pt x="7823" y="2566"/>
                </a:lnTo>
                <a:lnTo>
                  <a:pt x="8084" y="2780"/>
                </a:lnTo>
                <a:lnTo>
                  <a:pt x="8084" y="2994"/>
                </a:lnTo>
                <a:lnTo>
                  <a:pt x="8344" y="3208"/>
                </a:lnTo>
                <a:lnTo>
                  <a:pt x="8084" y="3422"/>
                </a:lnTo>
                <a:lnTo>
                  <a:pt x="7823" y="4491"/>
                </a:lnTo>
                <a:lnTo>
                  <a:pt x="7562" y="4919"/>
                </a:lnTo>
                <a:lnTo>
                  <a:pt x="7301" y="5560"/>
                </a:lnTo>
                <a:lnTo>
                  <a:pt x="7041" y="5988"/>
                </a:lnTo>
                <a:lnTo>
                  <a:pt x="6519" y="6630"/>
                </a:lnTo>
                <a:lnTo>
                  <a:pt x="5476" y="7271"/>
                </a:lnTo>
                <a:lnTo>
                  <a:pt x="4433" y="7699"/>
                </a:lnTo>
                <a:lnTo>
                  <a:pt x="3911" y="7699"/>
                </a:lnTo>
                <a:lnTo>
                  <a:pt x="3129" y="7913"/>
                </a:lnTo>
                <a:lnTo>
                  <a:pt x="3129" y="8554"/>
                </a:lnTo>
                <a:lnTo>
                  <a:pt x="2086" y="9410"/>
                </a:lnTo>
                <a:lnTo>
                  <a:pt x="2086" y="10051"/>
                </a:lnTo>
                <a:lnTo>
                  <a:pt x="2347" y="10479"/>
                </a:lnTo>
                <a:lnTo>
                  <a:pt x="2347" y="11121"/>
                </a:lnTo>
                <a:lnTo>
                  <a:pt x="1825" y="11335"/>
                </a:lnTo>
                <a:lnTo>
                  <a:pt x="2086" y="11121"/>
                </a:lnTo>
                <a:lnTo>
                  <a:pt x="2086" y="10693"/>
                </a:lnTo>
                <a:lnTo>
                  <a:pt x="1825" y="10479"/>
                </a:lnTo>
                <a:lnTo>
                  <a:pt x="1825" y="9838"/>
                </a:lnTo>
                <a:lnTo>
                  <a:pt x="2086" y="9196"/>
                </a:lnTo>
                <a:lnTo>
                  <a:pt x="2347" y="8768"/>
                </a:lnTo>
                <a:lnTo>
                  <a:pt x="2347" y="8554"/>
                </a:lnTo>
                <a:lnTo>
                  <a:pt x="2086" y="8341"/>
                </a:lnTo>
                <a:lnTo>
                  <a:pt x="2086" y="8127"/>
                </a:lnTo>
                <a:lnTo>
                  <a:pt x="1304" y="8127"/>
                </a:lnTo>
                <a:lnTo>
                  <a:pt x="782" y="7913"/>
                </a:lnTo>
                <a:lnTo>
                  <a:pt x="261" y="7913"/>
                </a:lnTo>
                <a:lnTo>
                  <a:pt x="0" y="8341"/>
                </a:lnTo>
                <a:lnTo>
                  <a:pt x="0" y="10907"/>
                </a:lnTo>
                <a:lnTo>
                  <a:pt x="261" y="11549"/>
                </a:lnTo>
                <a:lnTo>
                  <a:pt x="782" y="12404"/>
                </a:lnTo>
                <a:lnTo>
                  <a:pt x="1304" y="12832"/>
                </a:lnTo>
                <a:lnTo>
                  <a:pt x="1825" y="13046"/>
                </a:lnTo>
                <a:lnTo>
                  <a:pt x="2086" y="13046"/>
                </a:lnTo>
                <a:lnTo>
                  <a:pt x="1825" y="12618"/>
                </a:lnTo>
                <a:lnTo>
                  <a:pt x="1825" y="12190"/>
                </a:lnTo>
                <a:lnTo>
                  <a:pt x="2608" y="12190"/>
                </a:lnTo>
                <a:lnTo>
                  <a:pt x="2868" y="12618"/>
                </a:lnTo>
                <a:lnTo>
                  <a:pt x="3651" y="13473"/>
                </a:lnTo>
                <a:lnTo>
                  <a:pt x="3651" y="14115"/>
                </a:lnTo>
                <a:lnTo>
                  <a:pt x="3911" y="14970"/>
                </a:lnTo>
                <a:lnTo>
                  <a:pt x="3911" y="15398"/>
                </a:lnTo>
                <a:lnTo>
                  <a:pt x="3651" y="15826"/>
                </a:lnTo>
                <a:lnTo>
                  <a:pt x="3651" y="16253"/>
                </a:lnTo>
                <a:lnTo>
                  <a:pt x="3911" y="16895"/>
                </a:lnTo>
                <a:lnTo>
                  <a:pt x="6519" y="19034"/>
                </a:lnTo>
                <a:lnTo>
                  <a:pt x="7562" y="19675"/>
                </a:lnTo>
                <a:lnTo>
                  <a:pt x="8344" y="20103"/>
                </a:lnTo>
                <a:lnTo>
                  <a:pt x="10431" y="20958"/>
                </a:lnTo>
                <a:lnTo>
                  <a:pt x="11213" y="21172"/>
                </a:lnTo>
                <a:lnTo>
                  <a:pt x="12517" y="21386"/>
                </a:lnTo>
                <a:lnTo>
                  <a:pt x="13516" y="21600"/>
                </a:lnTo>
                <a:lnTo>
                  <a:pt x="14820" y="21600"/>
                </a:lnTo>
                <a:lnTo>
                  <a:pt x="15863" y="21386"/>
                </a:lnTo>
                <a:lnTo>
                  <a:pt x="16385" y="21172"/>
                </a:lnTo>
                <a:lnTo>
                  <a:pt x="16906" y="20745"/>
                </a:lnTo>
                <a:lnTo>
                  <a:pt x="17428" y="20103"/>
                </a:lnTo>
                <a:lnTo>
                  <a:pt x="17689" y="19461"/>
                </a:lnTo>
                <a:lnTo>
                  <a:pt x="18732" y="18178"/>
                </a:lnTo>
                <a:lnTo>
                  <a:pt x="18992" y="17537"/>
                </a:lnTo>
                <a:lnTo>
                  <a:pt x="20035" y="15826"/>
                </a:lnTo>
                <a:lnTo>
                  <a:pt x="20818" y="13687"/>
                </a:lnTo>
                <a:lnTo>
                  <a:pt x="21078" y="12618"/>
                </a:lnTo>
                <a:lnTo>
                  <a:pt x="21078" y="9410"/>
                </a:lnTo>
                <a:lnTo>
                  <a:pt x="20818" y="8554"/>
                </a:lnTo>
                <a:lnTo>
                  <a:pt x="20818" y="7913"/>
                </a:lnTo>
                <a:lnTo>
                  <a:pt x="21339" y="7271"/>
                </a:lnTo>
                <a:lnTo>
                  <a:pt x="21339" y="6844"/>
                </a:lnTo>
                <a:lnTo>
                  <a:pt x="21600" y="6630"/>
                </a:lnTo>
                <a:lnTo>
                  <a:pt x="21600" y="5988"/>
                </a:lnTo>
                <a:lnTo>
                  <a:pt x="21339" y="5133"/>
                </a:lnTo>
                <a:lnTo>
                  <a:pt x="21078" y="3850"/>
                </a:lnTo>
                <a:lnTo>
                  <a:pt x="20035" y="1283"/>
                </a:lnTo>
                <a:lnTo>
                  <a:pt x="19514" y="855"/>
                </a:lnTo>
                <a:lnTo>
                  <a:pt x="18210" y="855"/>
                </a:lnTo>
                <a:lnTo>
                  <a:pt x="16385" y="428"/>
                </a:lnTo>
                <a:lnTo>
                  <a:pt x="16124" y="428"/>
                </a:lnTo>
                <a:lnTo>
                  <a:pt x="15602" y="642"/>
                </a:lnTo>
                <a:lnTo>
                  <a:pt x="15342" y="642"/>
                </a:lnTo>
                <a:close/>
                <a:moveTo>
                  <a:pt x="15342" y="642"/>
                </a:moveTo>
              </a:path>
            </a:pathLst>
          </a:custGeom>
          <a:solidFill>
            <a:srgbClr val="FFD9C3"/>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22" name="Freeform 38"/>
          <p:cNvSpPr>
            <a:spLocks/>
          </p:cNvSpPr>
          <p:nvPr/>
        </p:nvSpPr>
        <p:spPr bwMode="auto">
          <a:xfrm>
            <a:off x="4457700" y="5840730"/>
            <a:ext cx="377190" cy="340043"/>
          </a:xfrm>
          <a:custGeom>
            <a:avLst/>
            <a:gdLst>
              <a:gd name="T0" fmla="*/ 41910 w 21600"/>
              <a:gd name="T1" fmla="*/ 0 h 21600"/>
              <a:gd name="T2" fmla="*/ 52388 w 21600"/>
              <a:gd name="T3" fmla="*/ 0 h 21600"/>
              <a:gd name="T4" fmla="*/ 62865 w 21600"/>
              <a:gd name="T5" fmla="*/ 21095 h 21600"/>
              <a:gd name="T6" fmla="*/ 104775 w 21600"/>
              <a:gd name="T7" fmla="*/ 52721 h 21600"/>
              <a:gd name="T8" fmla="*/ 136208 w 21600"/>
              <a:gd name="T9" fmla="*/ 73816 h 21600"/>
              <a:gd name="T10" fmla="*/ 199073 w 21600"/>
              <a:gd name="T11" fmla="*/ 126519 h 21600"/>
              <a:gd name="T12" fmla="*/ 272415 w 21600"/>
              <a:gd name="T13" fmla="*/ 179239 h 21600"/>
              <a:gd name="T14" fmla="*/ 366713 w 21600"/>
              <a:gd name="T15" fmla="*/ 210882 h 21600"/>
              <a:gd name="T16" fmla="*/ 387668 w 21600"/>
              <a:gd name="T17" fmla="*/ 221430 h 21600"/>
              <a:gd name="T18" fmla="*/ 419100 w 21600"/>
              <a:gd name="T19" fmla="*/ 231960 h 21600"/>
              <a:gd name="T20" fmla="*/ 398145 w 21600"/>
              <a:gd name="T21" fmla="*/ 261836 h 21600"/>
              <a:gd name="T22" fmla="*/ 377190 w 21600"/>
              <a:gd name="T23" fmla="*/ 325104 h 21600"/>
              <a:gd name="T24" fmla="*/ 377190 w 21600"/>
              <a:gd name="T25" fmla="*/ 335652 h 21600"/>
              <a:gd name="T26" fmla="*/ 345758 w 21600"/>
              <a:gd name="T27" fmla="*/ 367277 h 21600"/>
              <a:gd name="T28" fmla="*/ 324803 w 21600"/>
              <a:gd name="T29" fmla="*/ 377825 h 21600"/>
              <a:gd name="T30" fmla="*/ 282893 w 21600"/>
              <a:gd name="T31" fmla="*/ 377825 h 21600"/>
              <a:gd name="T32" fmla="*/ 261938 w 21600"/>
              <a:gd name="T33" fmla="*/ 367277 h 21600"/>
              <a:gd name="T34" fmla="*/ 220028 w 21600"/>
              <a:gd name="T35" fmla="*/ 356730 h 21600"/>
              <a:gd name="T36" fmla="*/ 188595 w 21600"/>
              <a:gd name="T37" fmla="*/ 346200 h 21600"/>
              <a:gd name="T38" fmla="*/ 157163 w 21600"/>
              <a:gd name="T39" fmla="*/ 325104 h 21600"/>
              <a:gd name="T40" fmla="*/ 104775 w 21600"/>
              <a:gd name="T41" fmla="*/ 282931 h 21600"/>
              <a:gd name="T42" fmla="*/ 73343 w 21600"/>
              <a:gd name="T43" fmla="*/ 251306 h 21600"/>
              <a:gd name="T44" fmla="*/ 31433 w 21600"/>
              <a:gd name="T45" fmla="*/ 200335 h 21600"/>
              <a:gd name="T46" fmla="*/ 0 w 21600"/>
              <a:gd name="T47" fmla="*/ 105441 h 21600"/>
              <a:gd name="T48" fmla="*/ 20955 w 21600"/>
              <a:gd name="T49" fmla="*/ 42173 h 21600"/>
              <a:gd name="T50" fmla="*/ 31433 w 21600"/>
              <a:gd name="T51" fmla="*/ 21095 h 21600"/>
              <a:gd name="T52" fmla="*/ 31433 w 21600"/>
              <a:gd name="T53" fmla="*/ 10548 h 21600"/>
              <a:gd name="T54" fmla="*/ 41910 w 21600"/>
              <a:gd name="T55" fmla="*/ 0 h 21600"/>
              <a:gd name="T56" fmla="*/ 41910 w 21600"/>
              <a:gd name="T57" fmla="*/ 0 h 2160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1600" h="21600">
                <a:moveTo>
                  <a:pt x="2160" y="0"/>
                </a:moveTo>
                <a:lnTo>
                  <a:pt x="2700" y="0"/>
                </a:lnTo>
                <a:lnTo>
                  <a:pt x="3240" y="1206"/>
                </a:lnTo>
                <a:lnTo>
                  <a:pt x="5400" y="3014"/>
                </a:lnTo>
                <a:lnTo>
                  <a:pt x="7020" y="4220"/>
                </a:lnTo>
                <a:lnTo>
                  <a:pt x="10260" y="7233"/>
                </a:lnTo>
                <a:lnTo>
                  <a:pt x="14040" y="10247"/>
                </a:lnTo>
                <a:lnTo>
                  <a:pt x="18900" y="12056"/>
                </a:lnTo>
                <a:lnTo>
                  <a:pt x="19980" y="12659"/>
                </a:lnTo>
                <a:lnTo>
                  <a:pt x="21600" y="13261"/>
                </a:lnTo>
                <a:lnTo>
                  <a:pt x="20520" y="14969"/>
                </a:lnTo>
                <a:lnTo>
                  <a:pt x="19440" y="18586"/>
                </a:lnTo>
                <a:lnTo>
                  <a:pt x="19440" y="19189"/>
                </a:lnTo>
                <a:lnTo>
                  <a:pt x="17820" y="20997"/>
                </a:lnTo>
                <a:lnTo>
                  <a:pt x="16740" y="21600"/>
                </a:lnTo>
                <a:lnTo>
                  <a:pt x="14580" y="21600"/>
                </a:lnTo>
                <a:lnTo>
                  <a:pt x="13500" y="20997"/>
                </a:lnTo>
                <a:lnTo>
                  <a:pt x="11340" y="20394"/>
                </a:lnTo>
                <a:lnTo>
                  <a:pt x="9720" y="19792"/>
                </a:lnTo>
                <a:lnTo>
                  <a:pt x="8100" y="18586"/>
                </a:lnTo>
                <a:lnTo>
                  <a:pt x="5400" y="16175"/>
                </a:lnTo>
                <a:lnTo>
                  <a:pt x="3780" y="14367"/>
                </a:lnTo>
                <a:lnTo>
                  <a:pt x="1620" y="11453"/>
                </a:lnTo>
                <a:lnTo>
                  <a:pt x="0" y="6028"/>
                </a:lnTo>
                <a:lnTo>
                  <a:pt x="1080" y="2411"/>
                </a:lnTo>
                <a:lnTo>
                  <a:pt x="1620" y="1206"/>
                </a:lnTo>
                <a:lnTo>
                  <a:pt x="1620" y="603"/>
                </a:lnTo>
                <a:lnTo>
                  <a:pt x="2160" y="0"/>
                </a:lnTo>
                <a:close/>
                <a:moveTo>
                  <a:pt x="2160" y="0"/>
                </a:moveTo>
              </a:path>
            </a:pathLst>
          </a:custGeom>
          <a:solidFill>
            <a:srgbClr val="FFD9C3"/>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23" name="Freeform 39"/>
          <p:cNvSpPr>
            <a:spLocks/>
          </p:cNvSpPr>
          <p:nvPr/>
        </p:nvSpPr>
        <p:spPr bwMode="auto">
          <a:xfrm>
            <a:off x="4256247" y="4822032"/>
            <a:ext cx="571500" cy="262890"/>
          </a:xfrm>
          <a:custGeom>
            <a:avLst/>
            <a:gdLst>
              <a:gd name="T0" fmla="*/ 560917 w 21600"/>
              <a:gd name="T1" fmla="*/ 62599 h 21600"/>
              <a:gd name="T2" fmla="*/ 518583 w 21600"/>
              <a:gd name="T3" fmla="*/ 52159 h 21600"/>
              <a:gd name="T4" fmla="*/ 423333 w 21600"/>
              <a:gd name="T5" fmla="*/ 52159 h 21600"/>
              <a:gd name="T6" fmla="*/ 370417 w 21600"/>
              <a:gd name="T7" fmla="*/ 62599 h 21600"/>
              <a:gd name="T8" fmla="*/ 423333 w 21600"/>
              <a:gd name="T9" fmla="*/ 52159 h 21600"/>
              <a:gd name="T10" fmla="*/ 497417 w 21600"/>
              <a:gd name="T11" fmla="*/ 52159 h 21600"/>
              <a:gd name="T12" fmla="*/ 560917 w 21600"/>
              <a:gd name="T13" fmla="*/ 73025 h 21600"/>
              <a:gd name="T14" fmla="*/ 582083 w 21600"/>
              <a:gd name="T15" fmla="*/ 83451 h 21600"/>
              <a:gd name="T16" fmla="*/ 603250 w 21600"/>
              <a:gd name="T17" fmla="*/ 104318 h 21600"/>
              <a:gd name="T18" fmla="*/ 635000 w 21600"/>
              <a:gd name="T19" fmla="*/ 125184 h 21600"/>
              <a:gd name="T20" fmla="*/ 603250 w 21600"/>
              <a:gd name="T21" fmla="*/ 125184 h 21600"/>
              <a:gd name="T22" fmla="*/ 560917 w 21600"/>
              <a:gd name="T23" fmla="*/ 114757 h 21600"/>
              <a:gd name="T24" fmla="*/ 529167 w 21600"/>
              <a:gd name="T25" fmla="*/ 114757 h 21600"/>
              <a:gd name="T26" fmla="*/ 465667 w 21600"/>
              <a:gd name="T27" fmla="*/ 125184 h 21600"/>
              <a:gd name="T28" fmla="*/ 402167 w 21600"/>
              <a:gd name="T29" fmla="*/ 146050 h 21600"/>
              <a:gd name="T30" fmla="*/ 359833 w 21600"/>
              <a:gd name="T31" fmla="*/ 177343 h 21600"/>
              <a:gd name="T32" fmla="*/ 285750 w 21600"/>
              <a:gd name="T33" fmla="*/ 229501 h 21600"/>
              <a:gd name="T34" fmla="*/ 243417 w 21600"/>
              <a:gd name="T35" fmla="*/ 250368 h 21600"/>
              <a:gd name="T36" fmla="*/ 211667 w 21600"/>
              <a:gd name="T37" fmla="*/ 260807 h 21600"/>
              <a:gd name="T38" fmla="*/ 190500 w 21600"/>
              <a:gd name="T39" fmla="*/ 271234 h 21600"/>
              <a:gd name="T40" fmla="*/ 158750 w 21600"/>
              <a:gd name="T41" fmla="*/ 281674 h 21600"/>
              <a:gd name="T42" fmla="*/ 127000 w 21600"/>
              <a:gd name="T43" fmla="*/ 281674 h 21600"/>
              <a:gd name="T44" fmla="*/ 84667 w 21600"/>
              <a:gd name="T45" fmla="*/ 292100 h 21600"/>
              <a:gd name="T46" fmla="*/ 0 w 21600"/>
              <a:gd name="T47" fmla="*/ 292100 h 21600"/>
              <a:gd name="T48" fmla="*/ 21167 w 21600"/>
              <a:gd name="T49" fmla="*/ 281674 h 21600"/>
              <a:gd name="T50" fmla="*/ 42333 w 21600"/>
              <a:gd name="T51" fmla="*/ 281674 h 21600"/>
              <a:gd name="T52" fmla="*/ 84667 w 21600"/>
              <a:gd name="T53" fmla="*/ 239941 h 21600"/>
              <a:gd name="T54" fmla="*/ 105833 w 21600"/>
              <a:gd name="T55" fmla="*/ 208649 h 21600"/>
              <a:gd name="T56" fmla="*/ 137583 w 21600"/>
              <a:gd name="T57" fmla="*/ 166916 h 21600"/>
              <a:gd name="T58" fmla="*/ 169333 w 21600"/>
              <a:gd name="T59" fmla="*/ 135624 h 21600"/>
              <a:gd name="T60" fmla="*/ 201083 w 21600"/>
              <a:gd name="T61" fmla="*/ 114757 h 21600"/>
              <a:gd name="T62" fmla="*/ 222250 w 21600"/>
              <a:gd name="T63" fmla="*/ 104318 h 21600"/>
              <a:gd name="T64" fmla="*/ 254000 w 21600"/>
              <a:gd name="T65" fmla="*/ 93891 h 21600"/>
              <a:gd name="T66" fmla="*/ 296333 w 21600"/>
              <a:gd name="T67" fmla="*/ 73025 h 21600"/>
              <a:gd name="T68" fmla="*/ 232833 w 21600"/>
              <a:gd name="T69" fmla="*/ 83451 h 21600"/>
              <a:gd name="T70" fmla="*/ 190500 w 21600"/>
              <a:gd name="T71" fmla="*/ 104318 h 21600"/>
              <a:gd name="T72" fmla="*/ 158750 w 21600"/>
              <a:gd name="T73" fmla="*/ 114757 h 21600"/>
              <a:gd name="T74" fmla="*/ 127000 w 21600"/>
              <a:gd name="T75" fmla="*/ 135624 h 21600"/>
              <a:gd name="T76" fmla="*/ 21167 w 21600"/>
              <a:gd name="T77" fmla="*/ 239941 h 21600"/>
              <a:gd name="T78" fmla="*/ 42333 w 21600"/>
              <a:gd name="T79" fmla="*/ 198209 h 21600"/>
              <a:gd name="T80" fmla="*/ 84667 w 21600"/>
              <a:gd name="T81" fmla="*/ 125184 h 21600"/>
              <a:gd name="T82" fmla="*/ 127000 w 21600"/>
              <a:gd name="T83" fmla="*/ 83451 h 21600"/>
              <a:gd name="T84" fmla="*/ 158750 w 21600"/>
              <a:gd name="T85" fmla="*/ 62599 h 21600"/>
              <a:gd name="T86" fmla="*/ 179917 w 21600"/>
              <a:gd name="T87" fmla="*/ 41732 h 21600"/>
              <a:gd name="T88" fmla="*/ 243417 w 21600"/>
              <a:gd name="T89" fmla="*/ 10426 h 21600"/>
              <a:gd name="T90" fmla="*/ 285750 w 21600"/>
              <a:gd name="T91" fmla="*/ 0 h 21600"/>
              <a:gd name="T92" fmla="*/ 412750 w 21600"/>
              <a:gd name="T93" fmla="*/ 0 h 21600"/>
              <a:gd name="T94" fmla="*/ 455083 w 21600"/>
              <a:gd name="T95" fmla="*/ 10426 h 21600"/>
              <a:gd name="T96" fmla="*/ 476250 w 21600"/>
              <a:gd name="T97" fmla="*/ 10426 h 21600"/>
              <a:gd name="T98" fmla="*/ 508000 w 21600"/>
              <a:gd name="T99" fmla="*/ 20866 h 21600"/>
              <a:gd name="T100" fmla="*/ 529167 w 21600"/>
              <a:gd name="T101" fmla="*/ 31293 h 21600"/>
              <a:gd name="T102" fmla="*/ 550333 w 21600"/>
              <a:gd name="T103" fmla="*/ 52159 h 21600"/>
              <a:gd name="T104" fmla="*/ 560917 w 21600"/>
              <a:gd name="T105" fmla="*/ 62599 h 21600"/>
              <a:gd name="T106" fmla="*/ 560917 w 21600"/>
              <a:gd name="T107" fmla="*/ 62599 h 2160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1600" h="21600">
                <a:moveTo>
                  <a:pt x="19080" y="4629"/>
                </a:moveTo>
                <a:lnTo>
                  <a:pt x="17640" y="3857"/>
                </a:lnTo>
                <a:lnTo>
                  <a:pt x="14400" y="3857"/>
                </a:lnTo>
                <a:lnTo>
                  <a:pt x="12600" y="4629"/>
                </a:lnTo>
                <a:lnTo>
                  <a:pt x="14400" y="3857"/>
                </a:lnTo>
                <a:lnTo>
                  <a:pt x="16920" y="3857"/>
                </a:lnTo>
                <a:lnTo>
                  <a:pt x="19080" y="5400"/>
                </a:lnTo>
                <a:lnTo>
                  <a:pt x="19800" y="6171"/>
                </a:lnTo>
                <a:lnTo>
                  <a:pt x="20520" y="7714"/>
                </a:lnTo>
                <a:lnTo>
                  <a:pt x="21600" y="9257"/>
                </a:lnTo>
                <a:lnTo>
                  <a:pt x="20520" y="9257"/>
                </a:lnTo>
                <a:lnTo>
                  <a:pt x="19080" y="8486"/>
                </a:lnTo>
                <a:lnTo>
                  <a:pt x="18000" y="8486"/>
                </a:lnTo>
                <a:lnTo>
                  <a:pt x="15840" y="9257"/>
                </a:lnTo>
                <a:lnTo>
                  <a:pt x="13680" y="10800"/>
                </a:lnTo>
                <a:lnTo>
                  <a:pt x="12240" y="13114"/>
                </a:lnTo>
                <a:lnTo>
                  <a:pt x="9720" y="16971"/>
                </a:lnTo>
                <a:lnTo>
                  <a:pt x="8280" y="18514"/>
                </a:lnTo>
                <a:lnTo>
                  <a:pt x="7200" y="19286"/>
                </a:lnTo>
                <a:lnTo>
                  <a:pt x="6480" y="20057"/>
                </a:lnTo>
                <a:lnTo>
                  <a:pt x="5400" y="20829"/>
                </a:lnTo>
                <a:lnTo>
                  <a:pt x="4320" y="20829"/>
                </a:lnTo>
                <a:lnTo>
                  <a:pt x="2880" y="21600"/>
                </a:lnTo>
                <a:lnTo>
                  <a:pt x="0" y="21600"/>
                </a:lnTo>
                <a:lnTo>
                  <a:pt x="720" y="20829"/>
                </a:lnTo>
                <a:lnTo>
                  <a:pt x="1440" y="20829"/>
                </a:lnTo>
                <a:lnTo>
                  <a:pt x="2880" y="17743"/>
                </a:lnTo>
                <a:lnTo>
                  <a:pt x="3600" y="15429"/>
                </a:lnTo>
                <a:lnTo>
                  <a:pt x="4680" y="12343"/>
                </a:lnTo>
                <a:lnTo>
                  <a:pt x="5760" y="10029"/>
                </a:lnTo>
                <a:lnTo>
                  <a:pt x="6840" y="8486"/>
                </a:lnTo>
                <a:lnTo>
                  <a:pt x="7560" y="7714"/>
                </a:lnTo>
                <a:lnTo>
                  <a:pt x="8640" y="6943"/>
                </a:lnTo>
                <a:lnTo>
                  <a:pt x="10080" y="5400"/>
                </a:lnTo>
                <a:lnTo>
                  <a:pt x="7920" y="6171"/>
                </a:lnTo>
                <a:lnTo>
                  <a:pt x="6480" y="7714"/>
                </a:lnTo>
                <a:lnTo>
                  <a:pt x="5400" y="8486"/>
                </a:lnTo>
                <a:lnTo>
                  <a:pt x="4320" y="10029"/>
                </a:lnTo>
                <a:lnTo>
                  <a:pt x="720" y="17743"/>
                </a:lnTo>
                <a:lnTo>
                  <a:pt x="1440" y="14657"/>
                </a:lnTo>
                <a:lnTo>
                  <a:pt x="2880" y="9257"/>
                </a:lnTo>
                <a:lnTo>
                  <a:pt x="4320" y="6171"/>
                </a:lnTo>
                <a:lnTo>
                  <a:pt x="5400" y="4629"/>
                </a:lnTo>
                <a:lnTo>
                  <a:pt x="6120" y="3086"/>
                </a:lnTo>
                <a:lnTo>
                  <a:pt x="8280" y="771"/>
                </a:lnTo>
                <a:lnTo>
                  <a:pt x="9720" y="0"/>
                </a:lnTo>
                <a:lnTo>
                  <a:pt x="14040" y="0"/>
                </a:lnTo>
                <a:lnTo>
                  <a:pt x="15480" y="771"/>
                </a:lnTo>
                <a:lnTo>
                  <a:pt x="16200" y="771"/>
                </a:lnTo>
                <a:lnTo>
                  <a:pt x="17280" y="1543"/>
                </a:lnTo>
                <a:lnTo>
                  <a:pt x="18000" y="2314"/>
                </a:lnTo>
                <a:lnTo>
                  <a:pt x="18720" y="3857"/>
                </a:lnTo>
                <a:lnTo>
                  <a:pt x="19080" y="4629"/>
                </a:lnTo>
                <a:close/>
                <a:moveTo>
                  <a:pt x="19080" y="4629"/>
                </a:moveTo>
              </a:path>
            </a:pathLst>
          </a:custGeom>
          <a:solidFill>
            <a:srgbClr val="846D58"/>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24" name="Freeform 40"/>
          <p:cNvSpPr>
            <a:spLocks/>
          </p:cNvSpPr>
          <p:nvPr/>
        </p:nvSpPr>
        <p:spPr bwMode="auto">
          <a:xfrm>
            <a:off x="4207670" y="4946333"/>
            <a:ext cx="732948" cy="428625"/>
          </a:xfrm>
          <a:custGeom>
            <a:avLst/>
            <a:gdLst>
              <a:gd name="T0" fmla="*/ 710176 w 21600"/>
              <a:gd name="T1" fmla="*/ 31750 h 21600"/>
              <a:gd name="T2" fmla="*/ 635976 w 21600"/>
              <a:gd name="T3" fmla="*/ 0 h 21600"/>
              <a:gd name="T4" fmla="*/ 423971 w 21600"/>
              <a:gd name="T5" fmla="*/ 42333 h 21600"/>
              <a:gd name="T6" fmla="*/ 317988 w 21600"/>
              <a:gd name="T7" fmla="*/ 105833 h 21600"/>
              <a:gd name="T8" fmla="*/ 222599 w 21600"/>
              <a:gd name="T9" fmla="*/ 158750 h 21600"/>
              <a:gd name="T10" fmla="*/ 127210 w 21600"/>
              <a:gd name="T11" fmla="*/ 169333 h 21600"/>
              <a:gd name="T12" fmla="*/ 63605 w 21600"/>
              <a:gd name="T13" fmla="*/ 179917 h 21600"/>
              <a:gd name="T14" fmla="*/ 21189 w 21600"/>
              <a:gd name="T15" fmla="*/ 211667 h 21600"/>
              <a:gd name="T16" fmla="*/ 0 w 21600"/>
              <a:gd name="T17" fmla="*/ 264583 h 21600"/>
              <a:gd name="T18" fmla="*/ 10595 w 21600"/>
              <a:gd name="T19" fmla="*/ 338667 h 21600"/>
              <a:gd name="T20" fmla="*/ 53011 w 21600"/>
              <a:gd name="T21" fmla="*/ 412750 h 21600"/>
              <a:gd name="T22" fmla="*/ 158994 w 21600"/>
              <a:gd name="T23" fmla="*/ 465667 h 21600"/>
              <a:gd name="T24" fmla="*/ 243788 w 21600"/>
              <a:gd name="T25" fmla="*/ 476250 h 21600"/>
              <a:gd name="T26" fmla="*/ 349772 w 21600"/>
              <a:gd name="T27" fmla="*/ 444500 h 21600"/>
              <a:gd name="T28" fmla="*/ 445161 w 21600"/>
              <a:gd name="T29" fmla="*/ 391583 h 21600"/>
              <a:gd name="T30" fmla="*/ 476982 w 21600"/>
              <a:gd name="T31" fmla="*/ 317500 h 21600"/>
              <a:gd name="T32" fmla="*/ 423971 w 21600"/>
              <a:gd name="T33" fmla="*/ 328083 h 21600"/>
              <a:gd name="T34" fmla="*/ 286167 w 21600"/>
              <a:gd name="T35" fmla="*/ 391583 h 21600"/>
              <a:gd name="T36" fmla="*/ 222599 w 21600"/>
              <a:gd name="T37" fmla="*/ 381000 h 21600"/>
              <a:gd name="T38" fmla="*/ 296799 w 21600"/>
              <a:gd name="T39" fmla="*/ 370417 h 21600"/>
              <a:gd name="T40" fmla="*/ 370961 w 21600"/>
              <a:gd name="T41" fmla="*/ 349250 h 21600"/>
              <a:gd name="T42" fmla="*/ 487577 w 21600"/>
              <a:gd name="T43" fmla="*/ 222250 h 21600"/>
              <a:gd name="T44" fmla="*/ 561776 w 21600"/>
              <a:gd name="T45" fmla="*/ 169333 h 21600"/>
              <a:gd name="T46" fmla="*/ 635976 w 21600"/>
              <a:gd name="T47" fmla="*/ 127000 h 21600"/>
              <a:gd name="T48" fmla="*/ 699543 w 21600"/>
              <a:gd name="T49" fmla="*/ 137583 h 21600"/>
              <a:gd name="T50" fmla="*/ 782603 w 21600"/>
              <a:gd name="T51" fmla="*/ 158750 h 21600"/>
              <a:gd name="T52" fmla="*/ 814387 w 21600"/>
              <a:gd name="T53" fmla="*/ 137583 h 21600"/>
              <a:gd name="T54" fmla="*/ 729593 w 21600"/>
              <a:gd name="T55" fmla="*/ 105833 h 21600"/>
              <a:gd name="T56" fmla="*/ 761376 w 21600"/>
              <a:gd name="T57" fmla="*/ 84667 h 21600"/>
              <a:gd name="T58" fmla="*/ 667760 w 21600"/>
              <a:gd name="T59" fmla="*/ 42333 h 21600"/>
              <a:gd name="T60" fmla="*/ 625381 w 21600"/>
              <a:gd name="T61" fmla="*/ 31750 h 21600"/>
              <a:gd name="T62" fmla="*/ 699543 w 21600"/>
              <a:gd name="T63" fmla="*/ 42333 h 21600"/>
              <a:gd name="T64" fmla="*/ 729593 w 21600"/>
              <a:gd name="T65" fmla="*/ 52917 h 2160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1600" h="21600">
                <a:moveTo>
                  <a:pt x="19351" y="2400"/>
                </a:moveTo>
                <a:lnTo>
                  <a:pt x="18836" y="1440"/>
                </a:lnTo>
                <a:lnTo>
                  <a:pt x="17711" y="480"/>
                </a:lnTo>
                <a:lnTo>
                  <a:pt x="16868" y="0"/>
                </a:lnTo>
                <a:lnTo>
                  <a:pt x="14619" y="0"/>
                </a:lnTo>
                <a:lnTo>
                  <a:pt x="11245" y="1920"/>
                </a:lnTo>
                <a:lnTo>
                  <a:pt x="9558" y="3840"/>
                </a:lnTo>
                <a:lnTo>
                  <a:pt x="8434" y="4800"/>
                </a:lnTo>
                <a:lnTo>
                  <a:pt x="6747" y="6720"/>
                </a:lnTo>
                <a:lnTo>
                  <a:pt x="5904" y="7200"/>
                </a:lnTo>
                <a:lnTo>
                  <a:pt x="4779" y="7680"/>
                </a:lnTo>
                <a:lnTo>
                  <a:pt x="3374" y="7680"/>
                </a:lnTo>
                <a:lnTo>
                  <a:pt x="2249" y="8160"/>
                </a:lnTo>
                <a:lnTo>
                  <a:pt x="1687" y="8160"/>
                </a:lnTo>
                <a:lnTo>
                  <a:pt x="1125" y="8640"/>
                </a:lnTo>
                <a:lnTo>
                  <a:pt x="562" y="9600"/>
                </a:lnTo>
                <a:lnTo>
                  <a:pt x="281" y="10560"/>
                </a:lnTo>
                <a:lnTo>
                  <a:pt x="0" y="12000"/>
                </a:lnTo>
                <a:lnTo>
                  <a:pt x="0" y="13440"/>
                </a:lnTo>
                <a:lnTo>
                  <a:pt x="281" y="15360"/>
                </a:lnTo>
                <a:lnTo>
                  <a:pt x="281" y="16800"/>
                </a:lnTo>
                <a:lnTo>
                  <a:pt x="1406" y="18720"/>
                </a:lnTo>
                <a:lnTo>
                  <a:pt x="2530" y="20160"/>
                </a:lnTo>
                <a:lnTo>
                  <a:pt x="4217" y="21120"/>
                </a:lnTo>
                <a:lnTo>
                  <a:pt x="5341" y="21120"/>
                </a:lnTo>
                <a:lnTo>
                  <a:pt x="6466" y="21600"/>
                </a:lnTo>
                <a:lnTo>
                  <a:pt x="7590" y="21120"/>
                </a:lnTo>
                <a:lnTo>
                  <a:pt x="9277" y="20160"/>
                </a:lnTo>
                <a:lnTo>
                  <a:pt x="10964" y="18720"/>
                </a:lnTo>
                <a:lnTo>
                  <a:pt x="11807" y="17760"/>
                </a:lnTo>
                <a:lnTo>
                  <a:pt x="12370" y="15840"/>
                </a:lnTo>
                <a:lnTo>
                  <a:pt x="12651" y="14400"/>
                </a:lnTo>
                <a:lnTo>
                  <a:pt x="13494" y="11040"/>
                </a:lnTo>
                <a:lnTo>
                  <a:pt x="11245" y="14880"/>
                </a:lnTo>
                <a:lnTo>
                  <a:pt x="10121" y="16320"/>
                </a:lnTo>
                <a:lnTo>
                  <a:pt x="7590" y="17760"/>
                </a:lnTo>
                <a:lnTo>
                  <a:pt x="6747" y="17280"/>
                </a:lnTo>
                <a:lnTo>
                  <a:pt x="5904" y="17280"/>
                </a:lnTo>
                <a:lnTo>
                  <a:pt x="7028" y="17280"/>
                </a:lnTo>
                <a:lnTo>
                  <a:pt x="7872" y="16800"/>
                </a:lnTo>
                <a:lnTo>
                  <a:pt x="8996" y="16320"/>
                </a:lnTo>
                <a:lnTo>
                  <a:pt x="9839" y="15840"/>
                </a:lnTo>
                <a:lnTo>
                  <a:pt x="12370" y="11520"/>
                </a:lnTo>
                <a:lnTo>
                  <a:pt x="12932" y="10080"/>
                </a:lnTo>
                <a:lnTo>
                  <a:pt x="14056" y="8640"/>
                </a:lnTo>
                <a:lnTo>
                  <a:pt x="14900" y="7680"/>
                </a:lnTo>
                <a:lnTo>
                  <a:pt x="15743" y="6240"/>
                </a:lnTo>
                <a:lnTo>
                  <a:pt x="16868" y="5760"/>
                </a:lnTo>
                <a:lnTo>
                  <a:pt x="17992" y="5760"/>
                </a:lnTo>
                <a:lnTo>
                  <a:pt x="18554" y="6240"/>
                </a:lnTo>
                <a:lnTo>
                  <a:pt x="19351" y="6240"/>
                </a:lnTo>
                <a:lnTo>
                  <a:pt x="20757" y="7200"/>
                </a:lnTo>
                <a:lnTo>
                  <a:pt x="21600" y="7200"/>
                </a:lnTo>
                <a:lnTo>
                  <a:pt x="21600" y="6240"/>
                </a:lnTo>
                <a:lnTo>
                  <a:pt x="20475" y="5280"/>
                </a:lnTo>
                <a:lnTo>
                  <a:pt x="19351" y="4800"/>
                </a:lnTo>
                <a:lnTo>
                  <a:pt x="20757" y="4800"/>
                </a:lnTo>
                <a:lnTo>
                  <a:pt x="20194" y="3840"/>
                </a:lnTo>
                <a:lnTo>
                  <a:pt x="19351" y="2880"/>
                </a:lnTo>
                <a:lnTo>
                  <a:pt x="17711" y="1920"/>
                </a:lnTo>
                <a:lnTo>
                  <a:pt x="15743" y="1920"/>
                </a:lnTo>
                <a:lnTo>
                  <a:pt x="16587" y="1440"/>
                </a:lnTo>
                <a:lnTo>
                  <a:pt x="17992" y="1440"/>
                </a:lnTo>
                <a:lnTo>
                  <a:pt x="18554" y="1920"/>
                </a:lnTo>
                <a:lnTo>
                  <a:pt x="19351" y="2400"/>
                </a:lnTo>
                <a:close/>
                <a:moveTo>
                  <a:pt x="19351" y="2400"/>
                </a:moveTo>
              </a:path>
            </a:pathLst>
          </a:custGeom>
          <a:solidFill>
            <a:srgbClr val="846D58"/>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25" name="Freeform 41"/>
          <p:cNvSpPr>
            <a:spLocks/>
          </p:cNvSpPr>
          <p:nvPr/>
        </p:nvSpPr>
        <p:spPr bwMode="auto">
          <a:xfrm>
            <a:off x="4256247" y="5212080"/>
            <a:ext cx="408623" cy="210027"/>
          </a:xfrm>
          <a:custGeom>
            <a:avLst/>
            <a:gdLst>
              <a:gd name="T0" fmla="*/ 432900 w 21600"/>
              <a:gd name="T1" fmla="*/ 53036 h 21600"/>
              <a:gd name="T2" fmla="*/ 390672 w 21600"/>
              <a:gd name="T3" fmla="*/ 116682 h 21600"/>
              <a:gd name="T4" fmla="*/ 358995 w 21600"/>
              <a:gd name="T5" fmla="*/ 137900 h 21600"/>
              <a:gd name="T6" fmla="*/ 337870 w 21600"/>
              <a:gd name="T7" fmla="*/ 148499 h 21600"/>
              <a:gd name="T8" fmla="*/ 306194 w 21600"/>
              <a:gd name="T9" fmla="*/ 169718 h 21600"/>
              <a:gd name="T10" fmla="*/ 274517 w 21600"/>
              <a:gd name="T11" fmla="*/ 180327 h 21600"/>
              <a:gd name="T12" fmla="*/ 200612 w 21600"/>
              <a:gd name="T13" fmla="*/ 201546 h 21600"/>
              <a:gd name="T14" fmla="*/ 158383 w 21600"/>
              <a:gd name="T15" fmla="*/ 212144 h 21600"/>
              <a:gd name="T16" fmla="*/ 126707 w 21600"/>
              <a:gd name="T17" fmla="*/ 212144 h 21600"/>
              <a:gd name="T18" fmla="*/ 84478 w 21600"/>
              <a:gd name="T19" fmla="*/ 201546 h 21600"/>
              <a:gd name="T20" fmla="*/ 21125 w 21600"/>
              <a:gd name="T21" fmla="*/ 190936 h 21600"/>
              <a:gd name="T22" fmla="*/ 0 w 21600"/>
              <a:gd name="T23" fmla="*/ 190936 h 21600"/>
              <a:gd name="T24" fmla="*/ 52801 w 21600"/>
              <a:gd name="T25" fmla="*/ 212144 h 21600"/>
              <a:gd name="T26" fmla="*/ 84478 w 21600"/>
              <a:gd name="T27" fmla="*/ 222754 h 21600"/>
              <a:gd name="T28" fmla="*/ 158383 w 21600"/>
              <a:gd name="T29" fmla="*/ 233363 h 21600"/>
              <a:gd name="T30" fmla="*/ 295642 w 21600"/>
              <a:gd name="T31" fmla="*/ 233363 h 21600"/>
              <a:gd name="T32" fmla="*/ 337870 w 21600"/>
              <a:gd name="T33" fmla="*/ 212144 h 21600"/>
              <a:gd name="T34" fmla="*/ 401224 w 21600"/>
              <a:gd name="T35" fmla="*/ 148499 h 21600"/>
              <a:gd name="T36" fmla="*/ 422348 w 21600"/>
              <a:gd name="T37" fmla="*/ 106072 h 21600"/>
              <a:gd name="T38" fmla="*/ 432900 w 21600"/>
              <a:gd name="T39" fmla="*/ 74255 h 21600"/>
              <a:gd name="T40" fmla="*/ 454025 w 21600"/>
              <a:gd name="T41" fmla="*/ 0 h 21600"/>
              <a:gd name="T42" fmla="*/ 432900 w 21600"/>
              <a:gd name="T43" fmla="*/ 53036 h 21600"/>
              <a:gd name="T44" fmla="*/ 432900 w 21600"/>
              <a:gd name="T45" fmla="*/ 53036 h 2160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1600" h="21600">
                <a:moveTo>
                  <a:pt x="20595" y="4909"/>
                </a:moveTo>
                <a:lnTo>
                  <a:pt x="18586" y="10800"/>
                </a:lnTo>
                <a:lnTo>
                  <a:pt x="17079" y="12764"/>
                </a:lnTo>
                <a:lnTo>
                  <a:pt x="16074" y="13745"/>
                </a:lnTo>
                <a:lnTo>
                  <a:pt x="14567" y="15709"/>
                </a:lnTo>
                <a:lnTo>
                  <a:pt x="13060" y="16691"/>
                </a:lnTo>
                <a:lnTo>
                  <a:pt x="9544" y="18655"/>
                </a:lnTo>
                <a:lnTo>
                  <a:pt x="7535" y="19636"/>
                </a:lnTo>
                <a:lnTo>
                  <a:pt x="6028" y="19636"/>
                </a:lnTo>
                <a:lnTo>
                  <a:pt x="4019" y="18655"/>
                </a:lnTo>
                <a:lnTo>
                  <a:pt x="1005" y="17673"/>
                </a:lnTo>
                <a:lnTo>
                  <a:pt x="0" y="17673"/>
                </a:lnTo>
                <a:lnTo>
                  <a:pt x="2512" y="19636"/>
                </a:lnTo>
                <a:lnTo>
                  <a:pt x="4019" y="20618"/>
                </a:lnTo>
                <a:lnTo>
                  <a:pt x="7535" y="21600"/>
                </a:lnTo>
                <a:lnTo>
                  <a:pt x="14065" y="21600"/>
                </a:lnTo>
                <a:lnTo>
                  <a:pt x="16074" y="19636"/>
                </a:lnTo>
                <a:lnTo>
                  <a:pt x="19088" y="13745"/>
                </a:lnTo>
                <a:lnTo>
                  <a:pt x="20093" y="9818"/>
                </a:lnTo>
                <a:lnTo>
                  <a:pt x="20595" y="6873"/>
                </a:lnTo>
                <a:lnTo>
                  <a:pt x="21600" y="0"/>
                </a:lnTo>
                <a:lnTo>
                  <a:pt x="20595" y="4909"/>
                </a:lnTo>
                <a:close/>
                <a:moveTo>
                  <a:pt x="20595" y="4909"/>
                </a:moveTo>
              </a:path>
            </a:pathLst>
          </a:custGeom>
          <a:solidFill>
            <a:srgbClr val="846D58"/>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26" name="Freeform 42"/>
          <p:cNvSpPr>
            <a:spLocks/>
          </p:cNvSpPr>
          <p:nvPr/>
        </p:nvSpPr>
        <p:spPr bwMode="auto">
          <a:xfrm>
            <a:off x="4141947" y="5269230"/>
            <a:ext cx="228600" cy="275749"/>
          </a:xfrm>
          <a:custGeom>
            <a:avLst/>
            <a:gdLst>
              <a:gd name="T0" fmla="*/ 254000 w 21600"/>
              <a:gd name="T1" fmla="*/ 179606 h 21600"/>
              <a:gd name="T2" fmla="*/ 222250 w 21600"/>
              <a:gd name="T3" fmla="*/ 169038 h 21600"/>
              <a:gd name="T4" fmla="*/ 190500 w 21600"/>
              <a:gd name="T5" fmla="*/ 169038 h 21600"/>
              <a:gd name="T6" fmla="*/ 158750 w 21600"/>
              <a:gd name="T7" fmla="*/ 158471 h 21600"/>
              <a:gd name="T8" fmla="*/ 116417 w 21600"/>
              <a:gd name="T9" fmla="*/ 137350 h 21600"/>
              <a:gd name="T10" fmla="*/ 105833 w 21600"/>
              <a:gd name="T11" fmla="*/ 116215 h 21600"/>
              <a:gd name="T12" fmla="*/ 84667 w 21600"/>
              <a:gd name="T13" fmla="*/ 95080 h 21600"/>
              <a:gd name="T14" fmla="*/ 74083 w 21600"/>
              <a:gd name="T15" fmla="*/ 63391 h 21600"/>
              <a:gd name="T16" fmla="*/ 63500 w 21600"/>
              <a:gd name="T17" fmla="*/ 21135 h 21600"/>
              <a:gd name="T18" fmla="*/ 63500 w 21600"/>
              <a:gd name="T19" fmla="*/ 0 h 21600"/>
              <a:gd name="T20" fmla="*/ 21167 w 21600"/>
              <a:gd name="T21" fmla="*/ 42256 h 21600"/>
              <a:gd name="T22" fmla="*/ 0 w 21600"/>
              <a:gd name="T23" fmla="*/ 84526 h 21600"/>
              <a:gd name="T24" fmla="*/ 0 w 21600"/>
              <a:gd name="T25" fmla="*/ 105647 h 21600"/>
              <a:gd name="T26" fmla="*/ 10583 w 21600"/>
              <a:gd name="T27" fmla="*/ 126782 h 21600"/>
              <a:gd name="T28" fmla="*/ 10583 w 21600"/>
              <a:gd name="T29" fmla="*/ 147917 h 21600"/>
              <a:gd name="T30" fmla="*/ 42333 w 21600"/>
              <a:gd name="T31" fmla="*/ 179606 h 21600"/>
              <a:gd name="T32" fmla="*/ 63500 w 21600"/>
              <a:gd name="T33" fmla="*/ 190173 h 21600"/>
              <a:gd name="T34" fmla="*/ 42333 w 21600"/>
              <a:gd name="T35" fmla="*/ 179606 h 21600"/>
              <a:gd name="T36" fmla="*/ 21167 w 21600"/>
              <a:gd name="T37" fmla="*/ 179606 h 21600"/>
              <a:gd name="T38" fmla="*/ 21167 w 21600"/>
              <a:gd name="T39" fmla="*/ 169038 h 21600"/>
              <a:gd name="T40" fmla="*/ 10583 w 21600"/>
              <a:gd name="T41" fmla="*/ 158471 h 21600"/>
              <a:gd name="T42" fmla="*/ 0 w 21600"/>
              <a:gd name="T43" fmla="*/ 137350 h 21600"/>
              <a:gd name="T44" fmla="*/ 10583 w 21600"/>
              <a:gd name="T45" fmla="*/ 179606 h 21600"/>
              <a:gd name="T46" fmla="*/ 21167 w 21600"/>
              <a:gd name="T47" fmla="*/ 200741 h 21600"/>
              <a:gd name="T48" fmla="*/ 63500 w 21600"/>
              <a:gd name="T49" fmla="*/ 242997 h 21600"/>
              <a:gd name="T50" fmla="*/ 95250 w 21600"/>
              <a:gd name="T51" fmla="*/ 264132 h 21600"/>
              <a:gd name="T52" fmla="*/ 137583 w 21600"/>
              <a:gd name="T53" fmla="*/ 285253 h 21600"/>
              <a:gd name="T54" fmla="*/ 222250 w 21600"/>
              <a:gd name="T55" fmla="*/ 306388 h 21600"/>
              <a:gd name="T56" fmla="*/ 243417 w 21600"/>
              <a:gd name="T57" fmla="*/ 306388 h 21600"/>
              <a:gd name="T58" fmla="*/ 243417 w 21600"/>
              <a:gd name="T59" fmla="*/ 264132 h 21600"/>
              <a:gd name="T60" fmla="*/ 222250 w 21600"/>
              <a:gd name="T61" fmla="*/ 264132 h 21600"/>
              <a:gd name="T62" fmla="*/ 211667 w 21600"/>
              <a:gd name="T63" fmla="*/ 253564 h 21600"/>
              <a:gd name="T64" fmla="*/ 190500 w 21600"/>
              <a:gd name="T65" fmla="*/ 242997 h 21600"/>
              <a:gd name="T66" fmla="*/ 222250 w 21600"/>
              <a:gd name="T67" fmla="*/ 253564 h 21600"/>
              <a:gd name="T68" fmla="*/ 232833 w 21600"/>
              <a:gd name="T69" fmla="*/ 253564 h 21600"/>
              <a:gd name="T70" fmla="*/ 243417 w 21600"/>
              <a:gd name="T71" fmla="*/ 242997 h 21600"/>
              <a:gd name="T72" fmla="*/ 243417 w 21600"/>
              <a:gd name="T73" fmla="*/ 211308 h 21600"/>
              <a:gd name="T74" fmla="*/ 254000 w 21600"/>
              <a:gd name="T75" fmla="*/ 179606 h 21600"/>
              <a:gd name="T76" fmla="*/ 254000 w 21600"/>
              <a:gd name="T77" fmla="*/ 179606 h 2160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1600" h="21600">
                <a:moveTo>
                  <a:pt x="21600" y="12662"/>
                </a:moveTo>
                <a:lnTo>
                  <a:pt x="18900" y="11917"/>
                </a:lnTo>
                <a:lnTo>
                  <a:pt x="16200" y="11917"/>
                </a:lnTo>
                <a:lnTo>
                  <a:pt x="13500" y="11172"/>
                </a:lnTo>
                <a:lnTo>
                  <a:pt x="9900" y="9683"/>
                </a:lnTo>
                <a:lnTo>
                  <a:pt x="9000" y="8193"/>
                </a:lnTo>
                <a:lnTo>
                  <a:pt x="7200" y="6703"/>
                </a:lnTo>
                <a:lnTo>
                  <a:pt x="6300" y="4469"/>
                </a:lnTo>
                <a:lnTo>
                  <a:pt x="5400" y="1490"/>
                </a:lnTo>
                <a:lnTo>
                  <a:pt x="5400" y="0"/>
                </a:lnTo>
                <a:lnTo>
                  <a:pt x="1800" y="2979"/>
                </a:lnTo>
                <a:lnTo>
                  <a:pt x="0" y="5959"/>
                </a:lnTo>
                <a:lnTo>
                  <a:pt x="0" y="7448"/>
                </a:lnTo>
                <a:lnTo>
                  <a:pt x="900" y="8938"/>
                </a:lnTo>
                <a:lnTo>
                  <a:pt x="900" y="10428"/>
                </a:lnTo>
                <a:lnTo>
                  <a:pt x="3600" y="12662"/>
                </a:lnTo>
                <a:lnTo>
                  <a:pt x="5400" y="13407"/>
                </a:lnTo>
                <a:lnTo>
                  <a:pt x="3600" y="12662"/>
                </a:lnTo>
                <a:lnTo>
                  <a:pt x="1800" y="12662"/>
                </a:lnTo>
                <a:lnTo>
                  <a:pt x="1800" y="11917"/>
                </a:lnTo>
                <a:lnTo>
                  <a:pt x="900" y="11172"/>
                </a:lnTo>
                <a:lnTo>
                  <a:pt x="0" y="9683"/>
                </a:lnTo>
                <a:lnTo>
                  <a:pt x="900" y="12662"/>
                </a:lnTo>
                <a:lnTo>
                  <a:pt x="1800" y="14152"/>
                </a:lnTo>
                <a:lnTo>
                  <a:pt x="5400" y="17131"/>
                </a:lnTo>
                <a:lnTo>
                  <a:pt x="8100" y="18621"/>
                </a:lnTo>
                <a:lnTo>
                  <a:pt x="11700" y="20110"/>
                </a:lnTo>
                <a:lnTo>
                  <a:pt x="18900" y="21600"/>
                </a:lnTo>
                <a:lnTo>
                  <a:pt x="20700" y="21600"/>
                </a:lnTo>
                <a:lnTo>
                  <a:pt x="20700" y="18621"/>
                </a:lnTo>
                <a:lnTo>
                  <a:pt x="18900" y="18621"/>
                </a:lnTo>
                <a:lnTo>
                  <a:pt x="18000" y="17876"/>
                </a:lnTo>
                <a:lnTo>
                  <a:pt x="16200" y="17131"/>
                </a:lnTo>
                <a:lnTo>
                  <a:pt x="18900" y="17876"/>
                </a:lnTo>
                <a:lnTo>
                  <a:pt x="19800" y="17876"/>
                </a:lnTo>
                <a:lnTo>
                  <a:pt x="20700" y="17131"/>
                </a:lnTo>
                <a:lnTo>
                  <a:pt x="20700" y="14897"/>
                </a:lnTo>
                <a:lnTo>
                  <a:pt x="21600" y="12662"/>
                </a:lnTo>
                <a:close/>
                <a:moveTo>
                  <a:pt x="21600" y="12662"/>
                </a:moveTo>
              </a:path>
            </a:pathLst>
          </a:custGeom>
          <a:solidFill>
            <a:srgbClr val="846D58"/>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27" name="Freeform 43"/>
          <p:cNvSpPr>
            <a:spLocks/>
          </p:cNvSpPr>
          <p:nvPr/>
        </p:nvSpPr>
        <p:spPr bwMode="auto">
          <a:xfrm>
            <a:off x="4160520" y="5489258"/>
            <a:ext cx="228600" cy="171450"/>
          </a:xfrm>
          <a:custGeom>
            <a:avLst/>
            <a:gdLst>
              <a:gd name="T0" fmla="*/ 222250 w 21600"/>
              <a:gd name="T1" fmla="*/ 84667 h 21600"/>
              <a:gd name="T2" fmla="*/ 179917 w 21600"/>
              <a:gd name="T3" fmla="*/ 74083 h 21600"/>
              <a:gd name="T4" fmla="*/ 148167 w 21600"/>
              <a:gd name="T5" fmla="*/ 74083 h 21600"/>
              <a:gd name="T6" fmla="*/ 116417 w 21600"/>
              <a:gd name="T7" fmla="*/ 63500 h 21600"/>
              <a:gd name="T8" fmla="*/ 95250 w 21600"/>
              <a:gd name="T9" fmla="*/ 52917 h 21600"/>
              <a:gd name="T10" fmla="*/ 63500 w 21600"/>
              <a:gd name="T11" fmla="*/ 42333 h 21600"/>
              <a:gd name="T12" fmla="*/ 42333 w 21600"/>
              <a:gd name="T13" fmla="*/ 31750 h 21600"/>
              <a:gd name="T14" fmla="*/ 10583 w 21600"/>
              <a:gd name="T15" fmla="*/ 0 h 21600"/>
              <a:gd name="T16" fmla="*/ 0 w 21600"/>
              <a:gd name="T17" fmla="*/ 0 h 21600"/>
              <a:gd name="T18" fmla="*/ 0 w 21600"/>
              <a:gd name="T19" fmla="*/ 31750 h 21600"/>
              <a:gd name="T20" fmla="*/ 10583 w 21600"/>
              <a:gd name="T21" fmla="*/ 52917 h 21600"/>
              <a:gd name="T22" fmla="*/ 74083 w 21600"/>
              <a:gd name="T23" fmla="*/ 95250 h 21600"/>
              <a:gd name="T24" fmla="*/ 148167 w 21600"/>
              <a:gd name="T25" fmla="*/ 116417 h 21600"/>
              <a:gd name="T26" fmla="*/ 105833 w 21600"/>
              <a:gd name="T27" fmla="*/ 105833 h 21600"/>
              <a:gd name="T28" fmla="*/ 84667 w 21600"/>
              <a:gd name="T29" fmla="*/ 105833 h 21600"/>
              <a:gd name="T30" fmla="*/ 42333 w 21600"/>
              <a:gd name="T31" fmla="*/ 95250 h 21600"/>
              <a:gd name="T32" fmla="*/ 10583 w 21600"/>
              <a:gd name="T33" fmla="*/ 63500 h 21600"/>
              <a:gd name="T34" fmla="*/ 21167 w 21600"/>
              <a:gd name="T35" fmla="*/ 95250 h 21600"/>
              <a:gd name="T36" fmla="*/ 31750 w 21600"/>
              <a:gd name="T37" fmla="*/ 116417 h 21600"/>
              <a:gd name="T38" fmla="*/ 52917 w 21600"/>
              <a:gd name="T39" fmla="*/ 137583 h 21600"/>
              <a:gd name="T40" fmla="*/ 74083 w 21600"/>
              <a:gd name="T41" fmla="*/ 148167 h 21600"/>
              <a:gd name="T42" fmla="*/ 105833 w 21600"/>
              <a:gd name="T43" fmla="*/ 158750 h 21600"/>
              <a:gd name="T44" fmla="*/ 127000 w 21600"/>
              <a:gd name="T45" fmla="*/ 169333 h 21600"/>
              <a:gd name="T46" fmla="*/ 190500 w 21600"/>
              <a:gd name="T47" fmla="*/ 190500 h 21600"/>
              <a:gd name="T48" fmla="*/ 232833 w 21600"/>
              <a:gd name="T49" fmla="*/ 190500 h 21600"/>
              <a:gd name="T50" fmla="*/ 254000 w 21600"/>
              <a:gd name="T51" fmla="*/ 169333 h 21600"/>
              <a:gd name="T52" fmla="*/ 243417 w 21600"/>
              <a:gd name="T53" fmla="*/ 137583 h 21600"/>
              <a:gd name="T54" fmla="*/ 232833 w 21600"/>
              <a:gd name="T55" fmla="*/ 95250 h 21600"/>
              <a:gd name="T56" fmla="*/ 222250 w 21600"/>
              <a:gd name="T57" fmla="*/ 84667 h 21600"/>
              <a:gd name="T58" fmla="*/ 222250 w 21600"/>
              <a:gd name="T59" fmla="*/ 84667 h 2160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21600" h="21600">
                <a:moveTo>
                  <a:pt x="18900" y="9600"/>
                </a:moveTo>
                <a:lnTo>
                  <a:pt x="15300" y="8400"/>
                </a:lnTo>
                <a:lnTo>
                  <a:pt x="12600" y="8400"/>
                </a:lnTo>
                <a:lnTo>
                  <a:pt x="9900" y="7200"/>
                </a:lnTo>
                <a:lnTo>
                  <a:pt x="8100" y="6000"/>
                </a:lnTo>
                <a:lnTo>
                  <a:pt x="5400" y="4800"/>
                </a:lnTo>
                <a:lnTo>
                  <a:pt x="3600" y="3600"/>
                </a:lnTo>
                <a:lnTo>
                  <a:pt x="900" y="0"/>
                </a:lnTo>
                <a:lnTo>
                  <a:pt x="0" y="0"/>
                </a:lnTo>
                <a:lnTo>
                  <a:pt x="0" y="3600"/>
                </a:lnTo>
                <a:lnTo>
                  <a:pt x="900" y="6000"/>
                </a:lnTo>
                <a:lnTo>
                  <a:pt x="6300" y="10800"/>
                </a:lnTo>
                <a:lnTo>
                  <a:pt x="12600" y="13200"/>
                </a:lnTo>
                <a:lnTo>
                  <a:pt x="9000" y="12000"/>
                </a:lnTo>
                <a:lnTo>
                  <a:pt x="7200" y="12000"/>
                </a:lnTo>
                <a:lnTo>
                  <a:pt x="3600" y="10800"/>
                </a:lnTo>
                <a:lnTo>
                  <a:pt x="900" y="7200"/>
                </a:lnTo>
                <a:lnTo>
                  <a:pt x="1800" y="10800"/>
                </a:lnTo>
                <a:lnTo>
                  <a:pt x="2700" y="13200"/>
                </a:lnTo>
                <a:lnTo>
                  <a:pt x="4500" y="15600"/>
                </a:lnTo>
                <a:lnTo>
                  <a:pt x="6300" y="16800"/>
                </a:lnTo>
                <a:lnTo>
                  <a:pt x="9000" y="18000"/>
                </a:lnTo>
                <a:lnTo>
                  <a:pt x="10800" y="19200"/>
                </a:lnTo>
                <a:lnTo>
                  <a:pt x="16200" y="21600"/>
                </a:lnTo>
                <a:lnTo>
                  <a:pt x="19800" y="21600"/>
                </a:lnTo>
                <a:lnTo>
                  <a:pt x="21600" y="19200"/>
                </a:lnTo>
                <a:lnTo>
                  <a:pt x="20700" y="15600"/>
                </a:lnTo>
                <a:lnTo>
                  <a:pt x="19800" y="10800"/>
                </a:lnTo>
                <a:lnTo>
                  <a:pt x="18900" y="9600"/>
                </a:lnTo>
                <a:close/>
                <a:moveTo>
                  <a:pt x="18900" y="9600"/>
                </a:moveTo>
              </a:path>
            </a:pathLst>
          </a:custGeom>
          <a:solidFill>
            <a:srgbClr val="846D58"/>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28" name="Freeform 44"/>
          <p:cNvSpPr>
            <a:spLocks/>
          </p:cNvSpPr>
          <p:nvPr/>
        </p:nvSpPr>
        <p:spPr bwMode="auto">
          <a:xfrm>
            <a:off x="4194810" y="5612130"/>
            <a:ext cx="171450" cy="104299"/>
          </a:xfrm>
          <a:custGeom>
            <a:avLst/>
            <a:gdLst>
              <a:gd name="T0" fmla="*/ 190500 w 21600"/>
              <a:gd name="T1" fmla="*/ 63213 h 21600"/>
              <a:gd name="T2" fmla="*/ 116417 w 21600"/>
              <a:gd name="T3" fmla="*/ 63213 h 21600"/>
              <a:gd name="T4" fmla="*/ 84667 w 21600"/>
              <a:gd name="T5" fmla="*/ 52675 h 21600"/>
              <a:gd name="T6" fmla="*/ 42333 w 21600"/>
              <a:gd name="T7" fmla="*/ 31606 h 21600"/>
              <a:gd name="T8" fmla="*/ 0 w 21600"/>
              <a:gd name="T9" fmla="*/ 0 h 21600"/>
              <a:gd name="T10" fmla="*/ 42333 w 21600"/>
              <a:gd name="T11" fmla="*/ 63213 h 21600"/>
              <a:gd name="T12" fmla="*/ 63500 w 21600"/>
              <a:gd name="T13" fmla="*/ 73744 h 21600"/>
              <a:gd name="T14" fmla="*/ 95250 w 21600"/>
              <a:gd name="T15" fmla="*/ 94819 h 21600"/>
              <a:gd name="T16" fmla="*/ 116417 w 21600"/>
              <a:gd name="T17" fmla="*/ 105351 h 21600"/>
              <a:gd name="T18" fmla="*/ 148167 w 21600"/>
              <a:gd name="T19" fmla="*/ 115888 h 21600"/>
              <a:gd name="T20" fmla="*/ 179917 w 21600"/>
              <a:gd name="T21" fmla="*/ 115888 h 21600"/>
              <a:gd name="T22" fmla="*/ 179917 w 21600"/>
              <a:gd name="T23" fmla="*/ 94819 h 21600"/>
              <a:gd name="T24" fmla="*/ 190500 w 21600"/>
              <a:gd name="T25" fmla="*/ 84282 h 21600"/>
              <a:gd name="T26" fmla="*/ 190500 w 21600"/>
              <a:gd name="T27" fmla="*/ 63213 h 21600"/>
              <a:gd name="T28" fmla="*/ 190500 w 21600"/>
              <a:gd name="T29" fmla="*/ 63213 h 2160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1600" h="21600">
                <a:moveTo>
                  <a:pt x="21600" y="11782"/>
                </a:moveTo>
                <a:lnTo>
                  <a:pt x="13200" y="11782"/>
                </a:lnTo>
                <a:lnTo>
                  <a:pt x="9600" y="9818"/>
                </a:lnTo>
                <a:lnTo>
                  <a:pt x="4800" y="5891"/>
                </a:lnTo>
                <a:lnTo>
                  <a:pt x="0" y="0"/>
                </a:lnTo>
                <a:lnTo>
                  <a:pt x="4800" y="11782"/>
                </a:lnTo>
                <a:lnTo>
                  <a:pt x="7200" y="13745"/>
                </a:lnTo>
                <a:lnTo>
                  <a:pt x="10800" y="17673"/>
                </a:lnTo>
                <a:lnTo>
                  <a:pt x="13200" y="19636"/>
                </a:lnTo>
                <a:lnTo>
                  <a:pt x="16800" y="21600"/>
                </a:lnTo>
                <a:lnTo>
                  <a:pt x="20400" y="21600"/>
                </a:lnTo>
                <a:lnTo>
                  <a:pt x="20400" y="17673"/>
                </a:lnTo>
                <a:lnTo>
                  <a:pt x="21600" y="15709"/>
                </a:lnTo>
                <a:lnTo>
                  <a:pt x="21600" y="11782"/>
                </a:lnTo>
                <a:close/>
                <a:moveTo>
                  <a:pt x="21600" y="11782"/>
                </a:moveTo>
              </a:path>
            </a:pathLst>
          </a:custGeom>
          <a:solidFill>
            <a:srgbClr val="846D58"/>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29" name="Freeform 45"/>
          <p:cNvSpPr>
            <a:spLocks/>
          </p:cNvSpPr>
          <p:nvPr/>
        </p:nvSpPr>
        <p:spPr bwMode="auto">
          <a:xfrm>
            <a:off x="4179094" y="5622132"/>
            <a:ext cx="162878" cy="148590"/>
          </a:xfrm>
          <a:custGeom>
            <a:avLst/>
            <a:gdLst>
              <a:gd name="T0" fmla="*/ 180975 w 21600"/>
              <a:gd name="T1" fmla="*/ 113506 h 21600"/>
              <a:gd name="T2" fmla="*/ 159685 w 21600"/>
              <a:gd name="T3" fmla="*/ 113506 h 21600"/>
              <a:gd name="T4" fmla="*/ 106457 w 21600"/>
              <a:gd name="T5" fmla="*/ 92869 h 21600"/>
              <a:gd name="T6" fmla="*/ 63877 w 21600"/>
              <a:gd name="T7" fmla="*/ 72231 h 21600"/>
              <a:gd name="T8" fmla="*/ 21290 w 21600"/>
              <a:gd name="T9" fmla="*/ 41275 h 21600"/>
              <a:gd name="T10" fmla="*/ 0 w 21600"/>
              <a:gd name="T11" fmla="*/ 0 h 21600"/>
              <a:gd name="T12" fmla="*/ 0 w 21600"/>
              <a:gd name="T13" fmla="*/ 41275 h 21600"/>
              <a:gd name="T14" fmla="*/ 10649 w 21600"/>
              <a:gd name="T15" fmla="*/ 51594 h 21600"/>
              <a:gd name="T16" fmla="*/ 21290 w 21600"/>
              <a:gd name="T17" fmla="*/ 72231 h 21600"/>
              <a:gd name="T18" fmla="*/ 42579 w 21600"/>
              <a:gd name="T19" fmla="*/ 92869 h 21600"/>
              <a:gd name="T20" fmla="*/ 63877 w 21600"/>
              <a:gd name="T21" fmla="*/ 103188 h 21600"/>
              <a:gd name="T22" fmla="*/ 31939 w 21600"/>
              <a:gd name="T23" fmla="*/ 92869 h 21600"/>
              <a:gd name="T24" fmla="*/ 10649 w 21600"/>
              <a:gd name="T25" fmla="*/ 72231 h 21600"/>
              <a:gd name="T26" fmla="*/ 10649 w 21600"/>
              <a:gd name="T27" fmla="*/ 61913 h 21600"/>
              <a:gd name="T28" fmla="*/ 0 w 21600"/>
              <a:gd name="T29" fmla="*/ 41275 h 21600"/>
              <a:gd name="T30" fmla="*/ 0 w 21600"/>
              <a:gd name="T31" fmla="*/ 72231 h 21600"/>
              <a:gd name="T32" fmla="*/ 21290 w 21600"/>
              <a:gd name="T33" fmla="*/ 113506 h 21600"/>
              <a:gd name="T34" fmla="*/ 42579 w 21600"/>
              <a:gd name="T35" fmla="*/ 123825 h 21600"/>
              <a:gd name="T36" fmla="*/ 63877 w 21600"/>
              <a:gd name="T37" fmla="*/ 144463 h 21600"/>
              <a:gd name="T38" fmla="*/ 127747 w 21600"/>
              <a:gd name="T39" fmla="*/ 165100 h 21600"/>
              <a:gd name="T40" fmla="*/ 180975 w 21600"/>
              <a:gd name="T41" fmla="*/ 165100 h 21600"/>
              <a:gd name="T42" fmla="*/ 180975 w 21600"/>
              <a:gd name="T43" fmla="*/ 134144 h 21600"/>
              <a:gd name="T44" fmla="*/ 180975 w 21600"/>
              <a:gd name="T45" fmla="*/ 113506 h 21600"/>
              <a:gd name="T46" fmla="*/ 180975 w 21600"/>
              <a:gd name="T47" fmla="*/ 113506 h 2160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1600" h="21600">
                <a:moveTo>
                  <a:pt x="21600" y="14850"/>
                </a:moveTo>
                <a:lnTo>
                  <a:pt x="19059" y="14850"/>
                </a:lnTo>
                <a:lnTo>
                  <a:pt x="12706" y="12150"/>
                </a:lnTo>
                <a:lnTo>
                  <a:pt x="7624" y="9450"/>
                </a:lnTo>
                <a:lnTo>
                  <a:pt x="2541" y="5400"/>
                </a:lnTo>
                <a:lnTo>
                  <a:pt x="0" y="0"/>
                </a:lnTo>
                <a:lnTo>
                  <a:pt x="0" y="5400"/>
                </a:lnTo>
                <a:lnTo>
                  <a:pt x="1271" y="6750"/>
                </a:lnTo>
                <a:lnTo>
                  <a:pt x="2541" y="9450"/>
                </a:lnTo>
                <a:lnTo>
                  <a:pt x="5082" y="12150"/>
                </a:lnTo>
                <a:lnTo>
                  <a:pt x="7624" y="13500"/>
                </a:lnTo>
                <a:lnTo>
                  <a:pt x="3812" y="12150"/>
                </a:lnTo>
                <a:lnTo>
                  <a:pt x="1271" y="9450"/>
                </a:lnTo>
                <a:lnTo>
                  <a:pt x="1271" y="8100"/>
                </a:lnTo>
                <a:lnTo>
                  <a:pt x="0" y="5400"/>
                </a:lnTo>
                <a:lnTo>
                  <a:pt x="0" y="9450"/>
                </a:lnTo>
                <a:lnTo>
                  <a:pt x="2541" y="14850"/>
                </a:lnTo>
                <a:lnTo>
                  <a:pt x="5082" y="16200"/>
                </a:lnTo>
                <a:lnTo>
                  <a:pt x="7624" y="18900"/>
                </a:lnTo>
                <a:lnTo>
                  <a:pt x="15247" y="21600"/>
                </a:lnTo>
                <a:lnTo>
                  <a:pt x="21600" y="21600"/>
                </a:lnTo>
                <a:lnTo>
                  <a:pt x="21600" y="17550"/>
                </a:lnTo>
                <a:lnTo>
                  <a:pt x="21600" y="14850"/>
                </a:lnTo>
                <a:close/>
                <a:moveTo>
                  <a:pt x="21600" y="14850"/>
                </a:moveTo>
              </a:path>
            </a:pathLst>
          </a:custGeom>
          <a:solidFill>
            <a:srgbClr val="846D58"/>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30" name="Freeform 46"/>
          <p:cNvSpPr>
            <a:spLocks/>
          </p:cNvSpPr>
          <p:nvPr/>
        </p:nvSpPr>
        <p:spPr bwMode="auto">
          <a:xfrm>
            <a:off x="4256247" y="5783580"/>
            <a:ext cx="200025" cy="124302"/>
          </a:xfrm>
          <a:custGeom>
            <a:avLst/>
            <a:gdLst>
              <a:gd name="T0" fmla="*/ 116414 w 21600"/>
              <a:gd name="T1" fmla="*/ 21248 h 21600"/>
              <a:gd name="T2" fmla="*/ 105836 w 21600"/>
              <a:gd name="T3" fmla="*/ 0 h 21600"/>
              <a:gd name="T4" fmla="*/ 74083 w 21600"/>
              <a:gd name="T5" fmla="*/ 0 h 21600"/>
              <a:gd name="T6" fmla="*/ 63496 w 21600"/>
              <a:gd name="T7" fmla="*/ 10627 h 21600"/>
              <a:gd name="T8" fmla="*/ 21165 w 21600"/>
              <a:gd name="T9" fmla="*/ 0 h 21600"/>
              <a:gd name="T10" fmla="*/ 0 w 21600"/>
              <a:gd name="T11" fmla="*/ 0 h 21600"/>
              <a:gd name="T12" fmla="*/ 10588 w 21600"/>
              <a:gd name="T13" fmla="*/ 42495 h 21600"/>
              <a:gd name="T14" fmla="*/ 42330 w 21600"/>
              <a:gd name="T15" fmla="*/ 74370 h 21600"/>
              <a:gd name="T16" fmla="*/ 84671 w 21600"/>
              <a:gd name="T17" fmla="*/ 106238 h 21600"/>
              <a:gd name="T18" fmla="*/ 116414 w 21600"/>
              <a:gd name="T19" fmla="*/ 116865 h 21600"/>
              <a:gd name="T20" fmla="*/ 158754 w 21600"/>
              <a:gd name="T21" fmla="*/ 138113 h 21600"/>
              <a:gd name="T22" fmla="*/ 179920 w 21600"/>
              <a:gd name="T23" fmla="*/ 127486 h 21600"/>
              <a:gd name="T24" fmla="*/ 222250 w 21600"/>
              <a:gd name="T25" fmla="*/ 84991 h 21600"/>
              <a:gd name="T26" fmla="*/ 222250 w 21600"/>
              <a:gd name="T27" fmla="*/ 53122 h 21600"/>
              <a:gd name="T28" fmla="*/ 158754 w 21600"/>
              <a:gd name="T29" fmla="*/ 53122 h 21600"/>
              <a:gd name="T30" fmla="*/ 137579 w 21600"/>
              <a:gd name="T31" fmla="*/ 42495 h 21600"/>
              <a:gd name="T32" fmla="*/ 127001 w 21600"/>
              <a:gd name="T33" fmla="*/ 31875 h 21600"/>
              <a:gd name="T34" fmla="*/ 116414 w 21600"/>
              <a:gd name="T35" fmla="*/ 21248 h 21600"/>
              <a:gd name="T36" fmla="*/ 116414 w 21600"/>
              <a:gd name="T37" fmla="*/ 21248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11314" y="3323"/>
                </a:moveTo>
                <a:lnTo>
                  <a:pt x="10286" y="0"/>
                </a:lnTo>
                <a:lnTo>
                  <a:pt x="7200" y="0"/>
                </a:lnTo>
                <a:lnTo>
                  <a:pt x="6171" y="1662"/>
                </a:lnTo>
                <a:lnTo>
                  <a:pt x="2057" y="0"/>
                </a:lnTo>
                <a:lnTo>
                  <a:pt x="0" y="0"/>
                </a:lnTo>
                <a:lnTo>
                  <a:pt x="1029" y="6646"/>
                </a:lnTo>
                <a:lnTo>
                  <a:pt x="4114" y="11631"/>
                </a:lnTo>
                <a:lnTo>
                  <a:pt x="8229" y="16615"/>
                </a:lnTo>
                <a:lnTo>
                  <a:pt x="11314" y="18277"/>
                </a:lnTo>
                <a:lnTo>
                  <a:pt x="15429" y="21600"/>
                </a:lnTo>
                <a:lnTo>
                  <a:pt x="17486" y="19938"/>
                </a:lnTo>
                <a:lnTo>
                  <a:pt x="21600" y="13292"/>
                </a:lnTo>
                <a:lnTo>
                  <a:pt x="21600" y="8308"/>
                </a:lnTo>
                <a:lnTo>
                  <a:pt x="15429" y="8308"/>
                </a:lnTo>
                <a:lnTo>
                  <a:pt x="13371" y="6646"/>
                </a:lnTo>
                <a:lnTo>
                  <a:pt x="12343" y="4985"/>
                </a:lnTo>
                <a:lnTo>
                  <a:pt x="11314" y="3323"/>
                </a:lnTo>
                <a:close/>
                <a:moveTo>
                  <a:pt x="11314" y="3323"/>
                </a:moveTo>
              </a:path>
            </a:pathLst>
          </a:custGeom>
          <a:solidFill>
            <a:srgbClr val="846D58"/>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31" name="Freeform 47"/>
          <p:cNvSpPr>
            <a:spLocks/>
          </p:cNvSpPr>
          <p:nvPr/>
        </p:nvSpPr>
        <p:spPr bwMode="auto">
          <a:xfrm>
            <a:off x="4399122" y="5669280"/>
            <a:ext cx="34290" cy="48578"/>
          </a:xfrm>
          <a:custGeom>
            <a:avLst/>
            <a:gdLst>
              <a:gd name="T0" fmla="*/ 9525 w 21600"/>
              <a:gd name="T1" fmla="*/ 0 h 21600"/>
              <a:gd name="T2" fmla="*/ 19050 w 21600"/>
              <a:gd name="T3" fmla="*/ 10795 h 21600"/>
              <a:gd name="T4" fmla="*/ 38100 w 21600"/>
              <a:gd name="T5" fmla="*/ 10795 h 21600"/>
              <a:gd name="T6" fmla="*/ 28575 w 21600"/>
              <a:gd name="T7" fmla="*/ 43180 h 21600"/>
              <a:gd name="T8" fmla="*/ 9525 w 21600"/>
              <a:gd name="T9" fmla="*/ 53975 h 21600"/>
              <a:gd name="T10" fmla="*/ 0 w 21600"/>
              <a:gd name="T11" fmla="*/ 53975 h 21600"/>
              <a:gd name="T12" fmla="*/ 0 w 21600"/>
              <a:gd name="T13" fmla="*/ 32385 h 21600"/>
              <a:gd name="T14" fmla="*/ 9525 w 21600"/>
              <a:gd name="T15" fmla="*/ 10795 h 21600"/>
              <a:gd name="T16" fmla="*/ 9525 w 21600"/>
              <a:gd name="T17" fmla="*/ 0 h 21600"/>
              <a:gd name="T18" fmla="*/ 9525 w 21600"/>
              <a:gd name="T19" fmla="*/ 0 h 2160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600" h="21600">
                <a:moveTo>
                  <a:pt x="5400" y="0"/>
                </a:moveTo>
                <a:lnTo>
                  <a:pt x="10800" y="4320"/>
                </a:lnTo>
                <a:lnTo>
                  <a:pt x="21600" y="4320"/>
                </a:lnTo>
                <a:lnTo>
                  <a:pt x="16200" y="17280"/>
                </a:lnTo>
                <a:lnTo>
                  <a:pt x="5400" y="21600"/>
                </a:lnTo>
                <a:lnTo>
                  <a:pt x="0" y="21600"/>
                </a:lnTo>
                <a:lnTo>
                  <a:pt x="0" y="12960"/>
                </a:lnTo>
                <a:lnTo>
                  <a:pt x="5400" y="4320"/>
                </a:lnTo>
                <a:lnTo>
                  <a:pt x="5400" y="0"/>
                </a:lnTo>
                <a:close/>
                <a:moveTo>
                  <a:pt x="5400" y="0"/>
                </a:moveTo>
              </a:path>
            </a:pathLst>
          </a:custGeom>
          <a:solidFill>
            <a:srgbClr val="846D58"/>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32" name="Freeform 48"/>
          <p:cNvSpPr>
            <a:spLocks/>
          </p:cNvSpPr>
          <p:nvPr/>
        </p:nvSpPr>
        <p:spPr bwMode="auto">
          <a:xfrm>
            <a:off x="4389120" y="5697855"/>
            <a:ext cx="67152" cy="95727"/>
          </a:xfrm>
          <a:custGeom>
            <a:avLst/>
            <a:gdLst>
              <a:gd name="T0" fmla="*/ 10660 w 21600"/>
              <a:gd name="T1" fmla="*/ 31909 h 21600"/>
              <a:gd name="T2" fmla="*/ 31977 w 21600"/>
              <a:gd name="T3" fmla="*/ 31909 h 21600"/>
              <a:gd name="T4" fmla="*/ 63953 w 21600"/>
              <a:gd name="T5" fmla="*/ 0 h 21600"/>
              <a:gd name="T6" fmla="*/ 74613 w 21600"/>
              <a:gd name="T7" fmla="*/ 21273 h 21600"/>
              <a:gd name="T8" fmla="*/ 74613 w 21600"/>
              <a:gd name="T9" fmla="*/ 53182 h 21600"/>
              <a:gd name="T10" fmla="*/ 63953 w 21600"/>
              <a:gd name="T11" fmla="*/ 74454 h 21600"/>
              <a:gd name="T12" fmla="*/ 63953 w 21600"/>
              <a:gd name="T13" fmla="*/ 85090 h 21600"/>
              <a:gd name="T14" fmla="*/ 53296 w 21600"/>
              <a:gd name="T15" fmla="*/ 106363 h 21600"/>
              <a:gd name="T16" fmla="*/ 21317 w 21600"/>
              <a:gd name="T17" fmla="*/ 106363 h 21600"/>
              <a:gd name="T18" fmla="*/ 10660 w 21600"/>
              <a:gd name="T19" fmla="*/ 95727 h 21600"/>
              <a:gd name="T20" fmla="*/ 10660 w 21600"/>
              <a:gd name="T21" fmla="*/ 74454 h 21600"/>
              <a:gd name="T22" fmla="*/ 21317 w 21600"/>
              <a:gd name="T23" fmla="*/ 74454 h 21600"/>
              <a:gd name="T24" fmla="*/ 53296 w 21600"/>
              <a:gd name="T25" fmla="*/ 42545 h 21600"/>
              <a:gd name="T26" fmla="*/ 31977 w 21600"/>
              <a:gd name="T27" fmla="*/ 53182 h 21600"/>
              <a:gd name="T28" fmla="*/ 21317 w 21600"/>
              <a:gd name="T29" fmla="*/ 63818 h 21600"/>
              <a:gd name="T30" fmla="*/ 0 w 21600"/>
              <a:gd name="T31" fmla="*/ 74454 h 21600"/>
              <a:gd name="T32" fmla="*/ 0 w 21600"/>
              <a:gd name="T33" fmla="*/ 31909 h 21600"/>
              <a:gd name="T34" fmla="*/ 10660 w 21600"/>
              <a:gd name="T35" fmla="*/ 31909 h 21600"/>
              <a:gd name="T36" fmla="*/ 10660 w 21600"/>
              <a:gd name="T37" fmla="*/ 31909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3086" y="6480"/>
                </a:moveTo>
                <a:lnTo>
                  <a:pt x="9257" y="6480"/>
                </a:lnTo>
                <a:lnTo>
                  <a:pt x="18514" y="0"/>
                </a:lnTo>
                <a:lnTo>
                  <a:pt x="21600" y="4320"/>
                </a:lnTo>
                <a:lnTo>
                  <a:pt x="21600" y="10800"/>
                </a:lnTo>
                <a:lnTo>
                  <a:pt x="18514" y="15120"/>
                </a:lnTo>
                <a:lnTo>
                  <a:pt x="18514" y="17280"/>
                </a:lnTo>
                <a:lnTo>
                  <a:pt x="15429" y="21600"/>
                </a:lnTo>
                <a:lnTo>
                  <a:pt x="6171" y="21600"/>
                </a:lnTo>
                <a:lnTo>
                  <a:pt x="3086" y="19440"/>
                </a:lnTo>
                <a:lnTo>
                  <a:pt x="3086" y="15120"/>
                </a:lnTo>
                <a:lnTo>
                  <a:pt x="6171" y="15120"/>
                </a:lnTo>
                <a:lnTo>
                  <a:pt x="15429" y="8640"/>
                </a:lnTo>
                <a:lnTo>
                  <a:pt x="9257" y="10800"/>
                </a:lnTo>
                <a:lnTo>
                  <a:pt x="6171" y="12960"/>
                </a:lnTo>
                <a:lnTo>
                  <a:pt x="0" y="15120"/>
                </a:lnTo>
                <a:lnTo>
                  <a:pt x="0" y="6480"/>
                </a:lnTo>
                <a:lnTo>
                  <a:pt x="3086" y="6480"/>
                </a:lnTo>
                <a:close/>
                <a:moveTo>
                  <a:pt x="3086" y="6480"/>
                </a:moveTo>
              </a:path>
            </a:pathLst>
          </a:custGeom>
          <a:solidFill>
            <a:srgbClr val="846D58"/>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33" name="Freeform 49"/>
          <p:cNvSpPr>
            <a:spLocks/>
          </p:cNvSpPr>
          <p:nvPr/>
        </p:nvSpPr>
        <p:spPr bwMode="auto">
          <a:xfrm>
            <a:off x="4742022" y="4812030"/>
            <a:ext cx="85725" cy="57150"/>
          </a:xfrm>
          <a:custGeom>
            <a:avLst/>
            <a:gdLst>
              <a:gd name="T0" fmla="*/ 31750 w 21600"/>
              <a:gd name="T1" fmla="*/ 63500 h 21600"/>
              <a:gd name="T2" fmla="*/ 31750 w 21600"/>
              <a:gd name="T3" fmla="*/ 31750 h 21600"/>
              <a:gd name="T4" fmla="*/ 52917 w 21600"/>
              <a:gd name="T5" fmla="*/ 21167 h 21600"/>
              <a:gd name="T6" fmla="*/ 63500 w 21600"/>
              <a:gd name="T7" fmla="*/ 21167 h 21600"/>
              <a:gd name="T8" fmla="*/ 95250 w 21600"/>
              <a:gd name="T9" fmla="*/ 10583 h 21600"/>
              <a:gd name="T10" fmla="*/ 63500 w 21600"/>
              <a:gd name="T11" fmla="*/ 10583 h 21600"/>
              <a:gd name="T12" fmla="*/ 42333 w 21600"/>
              <a:gd name="T13" fmla="*/ 0 h 21600"/>
              <a:gd name="T14" fmla="*/ 31750 w 21600"/>
              <a:gd name="T15" fmla="*/ 0 h 21600"/>
              <a:gd name="T16" fmla="*/ 10583 w 21600"/>
              <a:gd name="T17" fmla="*/ 10583 h 21600"/>
              <a:gd name="T18" fmla="*/ 0 w 21600"/>
              <a:gd name="T19" fmla="*/ 10583 h 21600"/>
              <a:gd name="T20" fmla="*/ 0 w 21600"/>
              <a:gd name="T21" fmla="*/ 42333 h 21600"/>
              <a:gd name="T22" fmla="*/ 10583 w 21600"/>
              <a:gd name="T23" fmla="*/ 52917 h 21600"/>
              <a:gd name="T24" fmla="*/ 31750 w 21600"/>
              <a:gd name="T25" fmla="*/ 63500 h 21600"/>
              <a:gd name="T26" fmla="*/ 31750 w 21600"/>
              <a:gd name="T27" fmla="*/ 63500 h 2160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1600" h="21600">
                <a:moveTo>
                  <a:pt x="7200" y="21600"/>
                </a:moveTo>
                <a:lnTo>
                  <a:pt x="7200" y="10800"/>
                </a:lnTo>
                <a:lnTo>
                  <a:pt x="12000" y="7200"/>
                </a:lnTo>
                <a:lnTo>
                  <a:pt x="14400" y="7200"/>
                </a:lnTo>
                <a:lnTo>
                  <a:pt x="21600" y="3600"/>
                </a:lnTo>
                <a:lnTo>
                  <a:pt x="14400" y="3600"/>
                </a:lnTo>
                <a:lnTo>
                  <a:pt x="9600" y="0"/>
                </a:lnTo>
                <a:lnTo>
                  <a:pt x="7200" y="0"/>
                </a:lnTo>
                <a:lnTo>
                  <a:pt x="2400" y="3600"/>
                </a:lnTo>
                <a:lnTo>
                  <a:pt x="0" y="3600"/>
                </a:lnTo>
                <a:lnTo>
                  <a:pt x="0" y="14400"/>
                </a:lnTo>
                <a:lnTo>
                  <a:pt x="2400" y="18000"/>
                </a:lnTo>
                <a:lnTo>
                  <a:pt x="7200" y="21600"/>
                </a:lnTo>
                <a:close/>
                <a:moveTo>
                  <a:pt x="7200" y="21600"/>
                </a:moveTo>
              </a:path>
            </a:pathLst>
          </a:custGeom>
          <a:solidFill>
            <a:srgbClr val="846D58"/>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34" name="Freeform 50"/>
          <p:cNvSpPr>
            <a:spLocks/>
          </p:cNvSpPr>
          <p:nvPr/>
        </p:nvSpPr>
        <p:spPr bwMode="auto">
          <a:xfrm>
            <a:off x="4770597" y="4822032"/>
            <a:ext cx="178593" cy="80010"/>
          </a:xfrm>
          <a:custGeom>
            <a:avLst/>
            <a:gdLst>
              <a:gd name="T0" fmla="*/ 0 w 21600"/>
              <a:gd name="T1" fmla="*/ 66675 h 21600"/>
              <a:gd name="T2" fmla="*/ 0 w 21600"/>
              <a:gd name="T3" fmla="*/ 55563 h 21600"/>
              <a:gd name="T4" fmla="*/ 10537 w 21600"/>
              <a:gd name="T5" fmla="*/ 44450 h 21600"/>
              <a:gd name="T6" fmla="*/ 21075 w 21600"/>
              <a:gd name="T7" fmla="*/ 22225 h 21600"/>
              <a:gd name="T8" fmla="*/ 42149 w 21600"/>
              <a:gd name="T9" fmla="*/ 11113 h 21600"/>
              <a:gd name="T10" fmla="*/ 73752 w 21600"/>
              <a:gd name="T11" fmla="*/ 0 h 21600"/>
              <a:gd name="T12" fmla="*/ 124685 w 21600"/>
              <a:gd name="T13" fmla="*/ 0 h 21600"/>
              <a:gd name="T14" fmla="*/ 156288 w 21600"/>
              <a:gd name="T15" fmla="*/ 11113 h 21600"/>
              <a:gd name="T16" fmla="*/ 177362 w 21600"/>
              <a:gd name="T17" fmla="*/ 11113 h 21600"/>
              <a:gd name="T18" fmla="*/ 198437 w 21600"/>
              <a:gd name="T19" fmla="*/ 33338 h 21600"/>
              <a:gd name="T20" fmla="*/ 124685 w 21600"/>
              <a:gd name="T21" fmla="*/ 33338 h 21600"/>
              <a:gd name="T22" fmla="*/ 94827 w 21600"/>
              <a:gd name="T23" fmla="*/ 55563 h 21600"/>
              <a:gd name="T24" fmla="*/ 63215 w 21600"/>
              <a:gd name="T25" fmla="*/ 88900 h 21600"/>
              <a:gd name="T26" fmla="*/ 31612 w 21600"/>
              <a:gd name="T27" fmla="*/ 88900 h 21600"/>
              <a:gd name="T28" fmla="*/ 10537 w 21600"/>
              <a:gd name="T29" fmla="*/ 66675 h 21600"/>
              <a:gd name="T30" fmla="*/ 0 w 21600"/>
              <a:gd name="T31" fmla="*/ 66675 h 21600"/>
              <a:gd name="T32" fmla="*/ 0 w 21600"/>
              <a:gd name="T33" fmla="*/ 66675 h 2160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1600" h="21600">
                <a:moveTo>
                  <a:pt x="0" y="16200"/>
                </a:moveTo>
                <a:lnTo>
                  <a:pt x="0" y="13500"/>
                </a:lnTo>
                <a:lnTo>
                  <a:pt x="1147" y="10800"/>
                </a:lnTo>
                <a:lnTo>
                  <a:pt x="2294" y="5400"/>
                </a:lnTo>
                <a:lnTo>
                  <a:pt x="4588" y="2700"/>
                </a:lnTo>
                <a:lnTo>
                  <a:pt x="8028" y="0"/>
                </a:lnTo>
                <a:lnTo>
                  <a:pt x="13572" y="0"/>
                </a:lnTo>
                <a:lnTo>
                  <a:pt x="17012" y="2700"/>
                </a:lnTo>
                <a:lnTo>
                  <a:pt x="19306" y="2700"/>
                </a:lnTo>
                <a:lnTo>
                  <a:pt x="21600" y="8100"/>
                </a:lnTo>
                <a:lnTo>
                  <a:pt x="13572" y="8100"/>
                </a:lnTo>
                <a:lnTo>
                  <a:pt x="10322" y="13500"/>
                </a:lnTo>
                <a:lnTo>
                  <a:pt x="6881" y="21600"/>
                </a:lnTo>
                <a:lnTo>
                  <a:pt x="3441" y="21600"/>
                </a:lnTo>
                <a:lnTo>
                  <a:pt x="1147" y="16200"/>
                </a:lnTo>
                <a:lnTo>
                  <a:pt x="0" y="16200"/>
                </a:lnTo>
                <a:close/>
                <a:moveTo>
                  <a:pt x="0" y="16200"/>
                </a:moveTo>
              </a:path>
            </a:pathLst>
          </a:custGeom>
          <a:solidFill>
            <a:srgbClr val="846D58"/>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35" name="Freeform 51"/>
          <p:cNvSpPr>
            <a:spLocks/>
          </p:cNvSpPr>
          <p:nvPr/>
        </p:nvSpPr>
        <p:spPr bwMode="auto">
          <a:xfrm>
            <a:off x="4827747" y="4860608"/>
            <a:ext cx="207168" cy="94298"/>
          </a:xfrm>
          <a:custGeom>
            <a:avLst/>
            <a:gdLst>
              <a:gd name="T0" fmla="*/ 0 w 21600"/>
              <a:gd name="T1" fmla="*/ 41910 h 21600"/>
              <a:gd name="T2" fmla="*/ 31629 w 21600"/>
              <a:gd name="T3" fmla="*/ 10478 h 21600"/>
              <a:gd name="T4" fmla="*/ 61500 w 21600"/>
              <a:gd name="T5" fmla="*/ 0 h 21600"/>
              <a:gd name="T6" fmla="*/ 145838 w 21600"/>
              <a:gd name="T7" fmla="*/ 0 h 21600"/>
              <a:gd name="T8" fmla="*/ 188018 w 21600"/>
              <a:gd name="T9" fmla="*/ 20955 h 21600"/>
              <a:gd name="T10" fmla="*/ 209097 w 21600"/>
              <a:gd name="T11" fmla="*/ 41910 h 21600"/>
              <a:gd name="T12" fmla="*/ 230187 w 21600"/>
              <a:gd name="T13" fmla="*/ 83820 h 21600"/>
              <a:gd name="T14" fmla="*/ 219647 w 21600"/>
              <a:gd name="T15" fmla="*/ 73343 h 21600"/>
              <a:gd name="T16" fmla="*/ 188018 w 21600"/>
              <a:gd name="T17" fmla="*/ 62865 h 21600"/>
              <a:gd name="T18" fmla="*/ 135299 w 21600"/>
              <a:gd name="T19" fmla="*/ 62865 h 21600"/>
              <a:gd name="T20" fmla="*/ 114220 w 21600"/>
              <a:gd name="T21" fmla="*/ 73343 h 21600"/>
              <a:gd name="T22" fmla="*/ 103669 w 21600"/>
              <a:gd name="T23" fmla="*/ 83820 h 21600"/>
              <a:gd name="T24" fmla="*/ 61500 w 21600"/>
              <a:gd name="T25" fmla="*/ 104775 h 21600"/>
              <a:gd name="T26" fmla="*/ 40411 w 21600"/>
              <a:gd name="T27" fmla="*/ 104775 h 21600"/>
              <a:gd name="T28" fmla="*/ 21090 w 21600"/>
              <a:gd name="T29" fmla="*/ 94298 h 21600"/>
              <a:gd name="T30" fmla="*/ 0 w 21600"/>
              <a:gd name="T31" fmla="*/ 73343 h 21600"/>
              <a:gd name="T32" fmla="*/ 0 w 21600"/>
              <a:gd name="T33" fmla="*/ 52388 h 21600"/>
              <a:gd name="T34" fmla="*/ 0 w 21600"/>
              <a:gd name="T35" fmla="*/ 41910 h 21600"/>
              <a:gd name="T36" fmla="*/ 0 w 21600"/>
              <a:gd name="T37" fmla="*/ 41910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00" h="21600">
                <a:moveTo>
                  <a:pt x="0" y="8640"/>
                </a:moveTo>
                <a:lnTo>
                  <a:pt x="2968" y="2160"/>
                </a:lnTo>
                <a:lnTo>
                  <a:pt x="5771" y="0"/>
                </a:lnTo>
                <a:lnTo>
                  <a:pt x="13685" y="0"/>
                </a:lnTo>
                <a:lnTo>
                  <a:pt x="17643" y="4320"/>
                </a:lnTo>
                <a:lnTo>
                  <a:pt x="19621" y="8640"/>
                </a:lnTo>
                <a:lnTo>
                  <a:pt x="21600" y="17280"/>
                </a:lnTo>
                <a:lnTo>
                  <a:pt x="20611" y="15120"/>
                </a:lnTo>
                <a:lnTo>
                  <a:pt x="17643" y="12960"/>
                </a:lnTo>
                <a:lnTo>
                  <a:pt x="12696" y="12960"/>
                </a:lnTo>
                <a:lnTo>
                  <a:pt x="10718" y="15120"/>
                </a:lnTo>
                <a:lnTo>
                  <a:pt x="9728" y="17280"/>
                </a:lnTo>
                <a:lnTo>
                  <a:pt x="5771" y="21600"/>
                </a:lnTo>
                <a:lnTo>
                  <a:pt x="3792" y="21600"/>
                </a:lnTo>
                <a:lnTo>
                  <a:pt x="1979" y="19440"/>
                </a:lnTo>
                <a:lnTo>
                  <a:pt x="0" y="15120"/>
                </a:lnTo>
                <a:lnTo>
                  <a:pt x="0" y="10800"/>
                </a:lnTo>
                <a:lnTo>
                  <a:pt x="0" y="8640"/>
                </a:lnTo>
                <a:close/>
                <a:moveTo>
                  <a:pt x="0" y="8640"/>
                </a:moveTo>
              </a:path>
            </a:pathLst>
          </a:custGeom>
          <a:solidFill>
            <a:srgbClr val="846D58"/>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36" name="Freeform 52"/>
          <p:cNvSpPr>
            <a:spLocks/>
          </p:cNvSpPr>
          <p:nvPr/>
        </p:nvSpPr>
        <p:spPr bwMode="auto">
          <a:xfrm>
            <a:off x="4883468" y="4926330"/>
            <a:ext cx="275749" cy="114300"/>
          </a:xfrm>
          <a:custGeom>
            <a:avLst/>
            <a:gdLst>
              <a:gd name="T0" fmla="*/ 0 w 21600"/>
              <a:gd name="T1" fmla="*/ 63500 h 21600"/>
              <a:gd name="T2" fmla="*/ 10568 w 21600"/>
              <a:gd name="T3" fmla="*/ 42333 h 21600"/>
              <a:gd name="T4" fmla="*/ 21135 w 21600"/>
              <a:gd name="T5" fmla="*/ 31750 h 21600"/>
              <a:gd name="T6" fmla="*/ 84526 w 21600"/>
              <a:gd name="T7" fmla="*/ 0 h 21600"/>
              <a:gd name="T8" fmla="*/ 126782 w 21600"/>
              <a:gd name="T9" fmla="*/ 0 h 21600"/>
              <a:gd name="T10" fmla="*/ 158471 w 21600"/>
              <a:gd name="T11" fmla="*/ 10583 h 21600"/>
              <a:gd name="T12" fmla="*/ 169038 w 21600"/>
              <a:gd name="T13" fmla="*/ 10583 h 21600"/>
              <a:gd name="T14" fmla="*/ 200741 w 21600"/>
              <a:gd name="T15" fmla="*/ 42333 h 21600"/>
              <a:gd name="T16" fmla="*/ 264132 w 21600"/>
              <a:gd name="T17" fmla="*/ 74083 h 21600"/>
              <a:gd name="T18" fmla="*/ 306388 w 21600"/>
              <a:gd name="T19" fmla="*/ 74083 h 21600"/>
              <a:gd name="T20" fmla="*/ 274700 w 21600"/>
              <a:gd name="T21" fmla="*/ 95250 h 21600"/>
              <a:gd name="T22" fmla="*/ 264132 w 21600"/>
              <a:gd name="T23" fmla="*/ 105833 h 21600"/>
              <a:gd name="T24" fmla="*/ 232429 w 21600"/>
              <a:gd name="T25" fmla="*/ 116417 h 21600"/>
              <a:gd name="T26" fmla="*/ 211308 w 21600"/>
              <a:gd name="T27" fmla="*/ 127000 h 21600"/>
              <a:gd name="T28" fmla="*/ 158471 w 21600"/>
              <a:gd name="T29" fmla="*/ 127000 h 21600"/>
              <a:gd name="T30" fmla="*/ 126782 w 21600"/>
              <a:gd name="T31" fmla="*/ 116417 h 21600"/>
              <a:gd name="T32" fmla="*/ 95080 w 21600"/>
              <a:gd name="T33" fmla="*/ 116417 h 21600"/>
              <a:gd name="T34" fmla="*/ 63391 w 21600"/>
              <a:gd name="T35" fmla="*/ 105833 h 21600"/>
              <a:gd name="T36" fmla="*/ 52824 w 21600"/>
              <a:gd name="T37" fmla="*/ 95250 h 21600"/>
              <a:gd name="T38" fmla="*/ 31688 w 21600"/>
              <a:gd name="T39" fmla="*/ 84667 h 21600"/>
              <a:gd name="T40" fmla="*/ 21135 w 21600"/>
              <a:gd name="T41" fmla="*/ 74083 h 21600"/>
              <a:gd name="T42" fmla="*/ 42256 w 21600"/>
              <a:gd name="T43" fmla="*/ 52917 h 21600"/>
              <a:gd name="T44" fmla="*/ 73959 w 21600"/>
              <a:gd name="T45" fmla="*/ 52917 h 21600"/>
              <a:gd name="T46" fmla="*/ 21135 w 21600"/>
              <a:gd name="T47" fmla="*/ 52917 h 21600"/>
              <a:gd name="T48" fmla="*/ 0 w 21600"/>
              <a:gd name="T49" fmla="*/ 63500 h 21600"/>
              <a:gd name="T50" fmla="*/ 0 w 21600"/>
              <a:gd name="T51" fmla="*/ 63500 h 2160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1600" h="21600">
                <a:moveTo>
                  <a:pt x="0" y="10800"/>
                </a:moveTo>
                <a:lnTo>
                  <a:pt x="745" y="7200"/>
                </a:lnTo>
                <a:lnTo>
                  <a:pt x="1490" y="5400"/>
                </a:lnTo>
                <a:lnTo>
                  <a:pt x="5959" y="0"/>
                </a:lnTo>
                <a:lnTo>
                  <a:pt x="8938" y="0"/>
                </a:lnTo>
                <a:lnTo>
                  <a:pt x="11172" y="1800"/>
                </a:lnTo>
                <a:lnTo>
                  <a:pt x="11917" y="1800"/>
                </a:lnTo>
                <a:lnTo>
                  <a:pt x="14152" y="7200"/>
                </a:lnTo>
                <a:lnTo>
                  <a:pt x="18621" y="12600"/>
                </a:lnTo>
                <a:lnTo>
                  <a:pt x="21600" y="12600"/>
                </a:lnTo>
                <a:lnTo>
                  <a:pt x="19366" y="16200"/>
                </a:lnTo>
                <a:lnTo>
                  <a:pt x="18621" y="18000"/>
                </a:lnTo>
                <a:lnTo>
                  <a:pt x="16386" y="19800"/>
                </a:lnTo>
                <a:lnTo>
                  <a:pt x="14897" y="21600"/>
                </a:lnTo>
                <a:lnTo>
                  <a:pt x="11172" y="21600"/>
                </a:lnTo>
                <a:lnTo>
                  <a:pt x="8938" y="19800"/>
                </a:lnTo>
                <a:lnTo>
                  <a:pt x="6703" y="19800"/>
                </a:lnTo>
                <a:lnTo>
                  <a:pt x="4469" y="18000"/>
                </a:lnTo>
                <a:lnTo>
                  <a:pt x="3724" y="16200"/>
                </a:lnTo>
                <a:lnTo>
                  <a:pt x="2234" y="14400"/>
                </a:lnTo>
                <a:lnTo>
                  <a:pt x="1490" y="12600"/>
                </a:lnTo>
                <a:lnTo>
                  <a:pt x="2979" y="9000"/>
                </a:lnTo>
                <a:lnTo>
                  <a:pt x="5214" y="9000"/>
                </a:lnTo>
                <a:lnTo>
                  <a:pt x="1490" y="9000"/>
                </a:lnTo>
                <a:lnTo>
                  <a:pt x="0" y="10800"/>
                </a:lnTo>
                <a:close/>
                <a:moveTo>
                  <a:pt x="0" y="10800"/>
                </a:moveTo>
              </a:path>
            </a:pathLst>
          </a:custGeom>
          <a:solidFill>
            <a:srgbClr val="846D58"/>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37" name="Freeform 53"/>
          <p:cNvSpPr>
            <a:spLocks/>
          </p:cNvSpPr>
          <p:nvPr/>
        </p:nvSpPr>
        <p:spPr bwMode="auto">
          <a:xfrm>
            <a:off x="4930617" y="5006340"/>
            <a:ext cx="262890" cy="104299"/>
          </a:xfrm>
          <a:custGeom>
            <a:avLst/>
            <a:gdLst>
              <a:gd name="T0" fmla="*/ 20866 w 21600"/>
              <a:gd name="T1" fmla="*/ 31606 h 21600"/>
              <a:gd name="T2" fmla="*/ 41732 w 21600"/>
              <a:gd name="T3" fmla="*/ 31606 h 21600"/>
              <a:gd name="T4" fmla="*/ 62599 w 21600"/>
              <a:gd name="T5" fmla="*/ 42144 h 21600"/>
              <a:gd name="T6" fmla="*/ 83451 w 21600"/>
              <a:gd name="T7" fmla="*/ 42144 h 21600"/>
              <a:gd name="T8" fmla="*/ 104318 w 21600"/>
              <a:gd name="T9" fmla="*/ 52675 h 21600"/>
              <a:gd name="T10" fmla="*/ 125184 w 21600"/>
              <a:gd name="T11" fmla="*/ 52675 h 21600"/>
              <a:gd name="T12" fmla="*/ 156476 w 21600"/>
              <a:gd name="T13" fmla="*/ 42144 h 21600"/>
              <a:gd name="T14" fmla="*/ 166916 w 21600"/>
              <a:gd name="T15" fmla="*/ 42144 h 21600"/>
              <a:gd name="T16" fmla="*/ 198209 w 21600"/>
              <a:gd name="T17" fmla="*/ 31606 h 21600"/>
              <a:gd name="T18" fmla="*/ 239941 w 21600"/>
              <a:gd name="T19" fmla="*/ 10537 h 21600"/>
              <a:gd name="T20" fmla="*/ 250368 w 21600"/>
              <a:gd name="T21" fmla="*/ 10537 h 21600"/>
              <a:gd name="T22" fmla="*/ 260807 w 21600"/>
              <a:gd name="T23" fmla="*/ 0 h 21600"/>
              <a:gd name="T24" fmla="*/ 271234 w 21600"/>
              <a:gd name="T25" fmla="*/ 0 h 21600"/>
              <a:gd name="T26" fmla="*/ 292100 w 21600"/>
              <a:gd name="T27" fmla="*/ 21069 h 21600"/>
              <a:gd name="T28" fmla="*/ 292100 w 21600"/>
              <a:gd name="T29" fmla="*/ 42144 h 21600"/>
              <a:gd name="T30" fmla="*/ 250368 w 21600"/>
              <a:gd name="T31" fmla="*/ 84282 h 21600"/>
              <a:gd name="T32" fmla="*/ 208649 w 21600"/>
              <a:gd name="T33" fmla="*/ 105351 h 21600"/>
              <a:gd name="T34" fmla="*/ 166916 w 21600"/>
              <a:gd name="T35" fmla="*/ 115888 h 21600"/>
              <a:gd name="T36" fmla="*/ 114757 w 21600"/>
              <a:gd name="T37" fmla="*/ 115888 h 21600"/>
              <a:gd name="T38" fmla="*/ 93891 w 21600"/>
              <a:gd name="T39" fmla="*/ 105351 h 21600"/>
              <a:gd name="T40" fmla="*/ 62599 w 21600"/>
              <a:gd name="T41" fmla="*/ 105351 h 21600"/>
              <a:gd name="T42" fmla="*/ 52159 w 21600"/>
              <a:gd name="T43" fmla="*/ 94819 h 21600"/>
              <a:gd name="T44" fmla="*/ 31293 w 21600"/>
              <a:gd name="T45" fmla="*/ 84282 h 21600"/>
              <a:gd name="T46" fmla="*/ 20866 w 21600"/>
              <a:gd name="T47" fmla="*/ 63213 h 21600"/>
              <a:gd name="T48" fmla="*/ 0 w 21600"/>
              <a:gd name="T49" fmla="*/ 31606 h 21600"/>
              <a:gd name="T50" fmla="*/ 10426 w 21600"/>
              <a:gd name="T51" fmla="*/ 31606 h 21600"/>
              <a:gd name="T52" fmla="*/ 20866 w 21600"/>
              <a:gd name="T53" fmla="*/ 31606 h 21600"/>
              <a:gd name="T54" fmla="*/ 20866 w 21600"/>
              <a:gd name="T55" fmla="*/ 31606 h 2160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1600" h="21600">
                <a:moveTo>
                  <a:pt x="1543" y="5891"/>
                </a:moveTo>
                <a:lnTo>
                  <a:pt x="3086" y="5891"/>
                </a:lnTo>
                <a:lnTo>
                  <a:pt x="4629" y="7855"/>
                </a:lnTo>
                <a:lnTo>
                  <a:pt x="6171" y="7855"/>
                </a:lnTo>
                <a:lnTo>
                  <a:pt x="7714" y="9818"/>
                </a:lnTo>
                <a:lnTo>
                  <a:pt x="9257" y="9818"/>
                </a:lnTo>
                <a:lnTo>
                  <a:pt x="11571" y="7855"/>
                </a:lnTo>
                <a:lnTo>
                  <a:pt x="12343" y="7855"/>
                </a:lnTo>
                <a:lnTo>
                  <a:pt x="14657" y="5891"/>
                </a:lnTo>
                <a:lnTo>
                  <a:pt x="17743" y="1964"/>
                </a:lnTo>
                <a:lnTo>
                  <a:pt x="18514" y="1964"/>
                </a:lnTo>
                <a:lnTo>
                  <a:pt x="19286" y="0"/>
                </a:lnTo>
                <a:lnTo>
                  <a:pt x="20057" y="0"/>
                </a:lnTo>
                <a:lnTo>
                  <a:pt x="21600" y="3927"/>
                </a:lnTo>
                <a:lnTo>
                  <a:pt x="21600" y="7855"/>
                </a:lnTo>
                <a:lnTo>
                  <a:pt x="18514" y="15709"/>
                </a:lnTo>
                <a:lnTo>
                  <a:pt x="15429" y="19636"/>
                </a:lnTo>
                <a:lnTo>
                  <a:pt x="12343" y="21600"/>
                </a:lnTo>
                <a:lnTo>
                  <a:pt x="8486" y="21600"/>
                </a:lnTo>
                <a:lnTo>
                  <a:pt x="6943" y="19636"/>
                </a:lnTo>
                <a:lnTo>
                  <a:pt x="4629" y="19636"/>
                </a:lnTo>
                <a:lnTo>
                  <a:pt x="3857" y="17673"/>
                </a:lnTo>
                <a:lnTo>
                  <a:pt x="2314" y="15709"/>
                </a:lnTo>
                <a:lnTo>
                  <a:pt x="1543" y="11782"/>
                </a:lnTo>
                <a:lnTo>
                  <a:pt x="0" y="5891"/>
                </a:lnTo>
                <a:lnTo>
                  <a:pt x="771" y="5891"/>
                </a:lnTo>
                <a:lnTo>
                  <a:pt x="1543" y="5891"/>
                </a:lnTo>
                <a:close/>
                <a:moveTo>
                  <a:pt x="1543" y="5891"/>
                </a:moveTo>
              </a:path>
            </a:pathLst>
          </a:custGeom>
          <a:solidFill>
            <a:srgbClr val="846D58"/>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38" name="Freeform 54"/>
          <p:cNvSpPr>
            <a:spLocks/>
          </p:cNvSpPr>
          <p:nvPr/>
        </p:nvSpPr>
        <p:spPr bwMode="auto">
          <a:xfrm>
            <a:off x="5083493" y="5060633"/>
            <a:ext cx="132874" cy="142875"/>
          </a:xfrm>
          <a:custGeom>
            <a:avLst/>
            <a:gdLst>
              <a:gd name="T0" fmla="*/ 0 w 21600"/>
              <a:gd name="T1" fmla="*/ 63500 h 21600"/>
              <a:gd name="T2" fmla="*/ 42179 w 21600"/>
              <a:gd name="T3" fmla="*/ 52917 h 21600"/>
              <a:gd name="T4" fmla="*/ 63272 w 21600"/>
              <a:gd name="T5" fmla="*/ 52917 h 21600"/>
              <a:gd name="T6" fmla="*/ 73819 w 21600"/>
              <a:gd name="T7" fmla="*/ 42333 h 21600"/>
              <a:gd name="T8" fmla="*/ 94912 w 21600"/>
              <a:gd name="T9" fmla="*/ 31750 h 21600"/>
              <a:gd name="T10" fmla="*/ 126545 w 21600"/>
              <a:gd name="T11" fmla="*/ 0 h 21600"/>
              <a:gd name="T12" fmla="*/ 147638 w 21600"/>
              <a:gd name="T13" fmla="*/ 21167 h 21600"/>
              <a:gd name="T14" fmla="*/ 147638 w 21600"/>
              <a:gd name="T15" fmla="*/ 52917 h 21600"/>
              <a:gd name="T16" fmla="*/ 137091 w 21600"/>
              <a:gd name="T17" fmla="*/ 52917 h 21600"/>
              <a:gd name="T18" fmla="*/ 126545 w 21600"/>
              <a:gd name="T19" fmla="*/ 63500 h 21600"/>
              <a:gd name="T20" fmla="*/ 115998 w 21600"/>
              <a:gd name="T21" fmla="*/ 63500 h 21600"/>
              <a:gd name="T22" fmla="*/ 126545 w 21600"/>
              <a:gd name="T23" fmla="*/ 63500 h 21600"/>
              <a:gd name="T24" fmla="*/ 137091 w 21600"/>
              <a:gd name="T25" fmla="*/ 74083 h 21600"/>
              <a:gd name="T26" fmla="*/ 137091 w 21600"/>
              <a:gd name="T27" fmla="*/ 116417 h 21600"/>
              <a:gd name="T28" fmla="*/ 94912 w 21600"/>
              <a:gd name="T29" fmla="*/ 158750 h 21600"/>
              <a:gd name="T30" fmla="*/ 73819 w 21600"/>
              <a:gd name="T31" fmla="*/ 158750 h 21600"/>
              <a:gd name="T32" fmla="*/ 94912 w 21600"/>
              <a:gd name="T33" fmla="*/ 148167 h 21600"/>
              <a:gd name="T34" fmla="*/ 105459 w 21600"/>
              <a:gd name="T35" fmla="*/ 137583 h 21600"/>
              <a:gd name="T36" fmla="*/ 115998 w 21600"/>
              <a:gd name="T37" fmla="*/ 116417 h 21600"/>
              <a:gd name="T38" fmla="*/ 94912 w 21600"/>
              <a:gd name="T39" fmla="*/ 127000 h 21600"/>
              <a:gd name="T40" fmla="*/ 63272 w 21600"/>
              <a:gd name="T41" fmla="*/ 127000 h 21600"/>
              <a:gd name="T42" fmla="*/ 63272 w 21600"/>
              <a:gd name="T43" fmla="*/ 116417 h 21600"/>
              <a:gd name="T44" fmla="*/ 52726 w 21600"/>
              <a:gd name="T45" fmla="*/ 95250 h 21600"/>
              <a:gd name="T46" fmla="*/ 42179 w 21600"/>
              <a:gd name="T47" fmla="*/ 84667 h 21600"/>
              <a:gd name="T48" fmla="*/ 52726 w 21600"/>
              <a:gd name="T49" fmla="*/ 84667 h 21600"/>
              <a:gd name="T50" fmla="*/ 63272 w 21600"/>
              <a:gd name="T51" fmla="*/ 74083 h 21600"/>
              <a:gd name="T52" fmla="*/ 73819 w 21600"/>
              <a:gd name="T53" fmla="*/ 74083 h 21600"/>
              <a:gd name="T54" fmla="*/ 42179 w 21600"/>
              <a:gd name="T55" fmla="*/ 74083 h 21600"/>
              <a:gd name="T56" fmla="*/ 31640 w 21600"/>
              <a:gd name="T57" fmla="*/ 63500 h 21600"/>
              <a:gd name="T58" fmla="*/ 10547 w 21600"/>
              <a:gd name="T59" fmla="*/ 63500 h 21600"/>
              <a:gd name="T60" fmla="*/ 0 w 21600"/>
              <a:gd name="T61" fmla="*/ 63500 h 21600"/>
              <a:gd name="T62" fmla="*/ 0 w 21600"/>
              <a:gd name="T63" fmla="*/ 63500 h 216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1600" h="21600">
                <a:moveTo>
                  <a:pt x="0" y="8640"/>
                </a:moveTo>
                <a:lnTo>
                  <a:pt x="6171" y="7200"/>
                </a:lnTo>
                <a:lnTo>
                  <a:pt x="9257" y="7200"/>
                </a:lnTo>
                <a:lnTo>
                  <a:pt x="10800" y="5760"/>
                </a:lnTo>
                <a:lnTo>
                  <a:pt x="13886" y="4320"/>
                </a:lnTo>
                <a:lnTo>
                  <a:pt x="18514" y="0"/>
                </a:lnTo>
                <a:lnTo>
                  <a:pt x="21600" y="2880"/>
                </a:lnTo>
                <a:lnTo>
                  <a:pt x="21600" y="7200"/>
                </a:lnTo>
                <a:lnTo>
                  <a:pt x="20057" y="7200"/>
                </a:lnTo>
                <a:lnTo>
                  <a:pt x="18514" y="8640"/>
                </a:lnTo>
                <a:lnTo>
                  <a:pt x="16971" y="8640"/>
                </a:lnTo>
                <a:lnTo>
                  <a:pt x="18514" y="8640"/>
                </a:lnTo>
                <a:lnTo>
                  <a:pt x="20057" y="10080"/>
                </a:lnTo>
                <a:lnTo>
                  <a:pt x="20057" y="15840"/>
                </a:lnTo>
                <a:lnTo>
                  <a:pt x="13886" y="21600"/>
                </a:lnTo>
                <a:lnTo>
                  <a:pt x="10800" y="21600"/>
                </a:lnTo>
                <a:lnTo>
                  <a:pt x="13886" y="20160"/>
                </a:lnTo>
                <a:lnTo>
                  <a:pt x="15429" y="18720"/>
                </a:lnTo>
                <a:lnTo>
                  <a:pt x="16971" y="15840"/>
                </a:lnTo>
                <a:lnTo>
                  <a:pt x="13886" y="17280"/>
                </a:lnTo>
                <a:lnTo>
                  <a:pt x="9257" y="17280"/>
                </a:lnTo>
                <a:lnTo>
                  <a:pt x="9257" y="15840"/>
                </a:lnTo>
                <a:lnTo>
                  <a:pt x="7714" y="12960"/>
                </a:lnTo>
                <a:lnTo>
                  <a:pt x="6171" y="11520"/>
                </a:lnTo>
                <a:lnTo>
                  <a:pt x="7714" y="11520"/>
                </a:lnTo>
                <a:lnTo>
                  <a:pt x="9257" y="10080"/>
                </a:lnTo>
                <a:lnTo>
                  <a:pt x="10800" y="10080"/>
                </a:lnTo>
                <a:lnTo>
                  <a:pt x="6171" y="10080"/>
                </a:lnTo>
                <a:lnTo>
                  <a:pt x="4629" y="8640"/>
                </a:lnTo>
                <a:lnTo>
                  <a:pt x="1543" y="8640"/>
                </a:lnTo>
                <a:lnTo>
                  <a:pt x="0" y="8640"/>
                </a:lnTo>
                <a:close/>
                <a:moveTo>
                  <a:pt x="0" y="8640"/>
                </a:moveTo>
              </a:path>
            </a:pathLst>
          </a:custGeom>
          <a:solidFill>
            <a:srgbClr val="846D58"/>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39" name="Freeform 55"/>
          <p:cNvSpPr>
            <a:spLocks/>
          </p:cNvSpPr>
          <p:nvPr/>
        </p:nvSpPr>
        <p:spPr bwMode="auto">
          <a:xfrm>
            <a:off x="4350544" y="5646420"/>
            <a:ext cx="80010" cy="161449"/>
          </a:xfrm>
          <a:custGeom>
            <a:avLst/>
            <a:gdLst>
              <a:gd name="T0" fmla="*/ 55563 w 21600"/>
              <a:gd name="T1" fmla="*/ 0 h 21600"/>
              <a:gd name="T2" fmla="*/ 11113 w 21600"/>
              <a:gd name="T3" fmla="*/ 63317 h 21600"/>
              <a:gd name="T4" fmla="*/ 0 w 21600"/>
              <a:gd name="T5" fmla="*/ 94968 h 21600"/>
              <a:gd name="T6" fmla="*/ 11113 w 21600"/>
              <a:gd name="T7" fmla="*/ 126626 h 21600"/>
              <a:gd name="T8" fmla="*/ 11113 w 21600"/>
              <a:gd name="T9" fmla="*/ 147729 h 21600"/>
              <a:gd name="T10" fmla="*/ 33338 w 21600"/>
              <a:gd name="T11" fmla="*/ 168832 h 21600"/>
              <a:gd name="T12" fmla="*/ 44450 w 21600"/>
              <a:gd name="T13" fmla="*/ 168832 h 21600"/>
              <a:gd name="T14" fmla="*/ 55563 w 21600"/>
              <a:gd name="T15" fmla="*/ 179388 h 21600"/>
              <a:gd name="T16" fmla="*/ 77788 w 21600"/>
              <a:gd name="T17" fmla="*/ 179388 h 21600"/>
              <a:gd name="T18" fmla="*/ 88900 w 21600"/>
              <a:gd name="T19" fmla="*/ 168832 h 21600"/>
              <a:gd name="T20" fmla="*/ 55563 w 21600"/>
              <a:gd name="T21" fmla="*/ 168832 h 21600"/>
              <a:gd name="T22" fmla="*/ 55563 w 21600"/>
              <a:gd name="T23" fmla="*/ 158285 h 21600"/>
              <a:gd name="T24" fmla="*/ 44450 w 21600"/>
              <a:gd name="T25" fmla="*/ 147729 h 21600"/>
              <a:gd name="T26" fmla="*/ 44450 w 21600"/>
              <a:gd name="T27" fmla="*/ 63317 h 21600"/>
              <a:gd name="T28" fmla="*/ 66675 w 21600"/>
              <a:gd name="T29" fmla="*/ 21103 h 21600"/>
              <a:gd name="T30" fmla="*/ 55563 w 21600"/>
              <a:gd name="T31" fmla="*/ 0 h 21600"/>
              <a:gd name="T32" fmla="*/ 55563 w 21600"/>
              <a:gd name="T33" fmla="*/ 0 h 2160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1600" h="21600">
                <a:moveTo>
                  <a:pt x="13500" y="0"/>
                </a:moveTo>
                <a:lnTo>
                  <a:pt x="2700" y="7624"/>
                </a:lnTo>
                <a:lnTo>
                  <a:pt x="0" y="11435"/>
                </a:lnTo>
                <a:lnTo>
                  <a:pt x="2700" y="15247"/>
                </a:lnTo>
                <a:lnTo>
                  <a:pt x="2700" y="17788"/>
                </a:lnTo>
                <a:lnTo>
                  <a:pt x="8100" y="20329"/>
                </a:lnTo>
                <a:lnTo>
                  <a:pt x="10800" y="20329"/>
                </a:lnTo>
                <a:lnTo>
                  <a:pt x="13500" y="21600"/>
                </a:lnTo>
                <a:lnTo>
                  <a:pt x="18900" y="21600"/>
                </a:lnTo>
                <a:lnTo>
                  <a:pt x="21600" y="20329"/>
                </a:lnTo>
                <a:lnTo>
                  <a:pt x="13500" y="20329"/>
                </a:lnTo>
                <a:lnTo>
                  <a:pt x="13500" y="19059"/>
                </a:lnTo>
                <a:lnTo>
                  <a:pt x="10800" y="17788"/>
                </a:lnTo>
                <a:lnTo>
                  <a:pt x="10800" y="7624"/>
                </a:lnTo>
                <a:lnTo>
                  <a:pt x="16200" y="2541"/>
                </a:lnTo>
                <a:lnTo>
                  <a:pt x="13500" y="0"/>
                </a:lnTo>
                <a:close/>
                <a:moveTo>
                  <a:pt x="13500" y="0"/>
                </a:moveTo>
              </a:path>
            </a:pathLst>
          </a:custGeom>
          <a:solidFill>
            <a:srgbClr val="E3D473"/>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40" name="Freeform 56"/>
          <p:cNvSpPr>
            <a:spLocks/>
          </p:cNvSpPr>
          <p:nvPr/>
        </p:nvSpPr>
        <p:spPr bwMode="auto">
          <a:xfrm>
            <a:off x="4370547" y="5622132"/>
            <a:ext cx="132873" cy="200025"/>
          </a:xfrm>
          <a:custGeom>
            <a:avLst/>
            <a:gdLst>
              <a:gd name="T0" fmla="*/ 84365 w 21600"/>
              <a:gd name="T1" fmla="*/ 21165 h 21600"/>
              <a:gd name="T2" fmla="*/ 105458 w 21600"/>
              <a:gd name="T3" fmla="*/ 63496 h 21600"/>
              <a:gd name="T4" fmla="*/ 105458 w 21600"/>
              <a:gd name="T5" fmla="*/ 137579 h 21600"/>
              <a:gd name="T6" fmla="*/ 73819 w 21600"/>
              <a:gd name="T7" fmla="*/ 201085 h 21600"/>
              <a:gd name="T8" fmla="*/ 52726 w 21600"/>
              <a:gd name="T9" fmla="*/ 211662 h 21600"/>
              <a:gd name="T10" fmla="*/ 31639 w 21600"/>
              <a:gd name="T11" fmla="*/ 211662 h 21600"/>
              <a:gd name="T12" fmla="*/ 21093 w 21600"/>
              <a:gd name="T13" fmla="*/ 201085 h 21600"/>
              <a:gd name="T14" fmla="*/ 0 w 21600"/>
              <a:gd name="T15" fmla="*/ 190497 h 21600"/>
              <a:gd name="T16" fmla="*/ 21093 w 21600"/>
              <a:gd name="T17" fmla="*/ 211662 h 21600"/>
              <a:gd name="T18" fmla="*/ 31639 w 21600"/>
              <a:gd name="T19" fmla="*/ 211662 h 21600"/>
              <a:gd name="T20" fmla="*/ 31639 w 21600"/>
              <a:gd name="T21" fmla="*/ 222250 h 21600"/>
              <a:gd name="T22" fmla="*/ 105458 w 21600"/>
              <a:gd name="T23" fmla="*/ 222250 h 21600"/>
              <a:gd name="T24" fmla="*/ 126544 w 21600"/>
              <a:gd name="T25" fmla="*/ 201085 h 21600"/>
              <a:gd name="T26" fmla="*/ 137091 w 21600"/>
              <a:gd name="T27" fmla="*/ 179920 h 21600"/>
              <a:gd name="T28" fmla="*/ 147637 w 21600"/>
              <a:gd name="T29" fmla="*/ 137579 h 21600"/>
              <a:gd name="T30" fmla="*/ 147637 w 21600"/>
              <a:gd name="T31" fmla="*/ 116414 h 21600"/>
              <a:gd name="T32" fmla="*/ 137091 w 21600"/>
              <a:gd name="T33" fmla="*/ 84671 h 21600"/>
              <a:gd name="T34" fmla="*/ 126544 w 21600"/>
              <a:gd name="T35" fmla="*/ 42330 h 21600"/>
              <a:gd name="T36" fmla="*/ 115998 w 21600"/>
              <a:gd name="T37" fmla="*/ 21165 h 21600"/>
              <a:gd name="T38" fmla="*/ 94911 w 21600"/>
              <a:gd name="T39" fmla="*/ 0 h 21600"/>
              <a:gd name="T40" fmla="*/ 84365 w 21600"/>
              <a:gd name="T41" fmla="*/ 0 h 21600"/>
              <a:gd name="T42" fmla="*/ 84365 w 21600"/>
              <a:gd name="T43" fmla="*/ 10588 h 21600"/>
              <a:gd name="T44" fmla="*/ 84365 w 21600"/>
              <a:gd name="T45" fmla="*/ 21165 h 21600"/>
              <a:gd name="T46" fmla="*/ 84365 w 21600"/>
              <a:gd name="T47" fmla="*/ 21165 h 2160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1600" h="21600">
                <a:moveTo>
                  <a:pt x="12343" y="2057"/>
                </a:moveTo>
                <a:lnTo>
                  <a:pt x="15429" y="6171"/>
                </a:lnTo>
                <a:lnTo>
                  <a:pt x="15429" y="13371"/>
                </a:lnTo>
                <a:lnTo>
                  <a:pt x="10800" y="19543"/>
                </a:lnTo>
                <a:lnTo>
                  <a:pt x="7714" y="20571"/>
                </a:lnTo>
                <a:lnTo>
                  <a:pt x="4629" y="20571"/>
                </a:lnTo>
                <a:lnTo>
                  <a:pt x="3086" y="19543"/>
                </a:lnTo>
                <a:lnTo>
                  <a:pt x="0" y="18514"/>
                </a:lnTo>
                <a:lnTo>
                  <a:pt x="3086" y="20571"/>
                </a:lnTo>
                <a:lnTo>
                  <a:pt x="4629" y="20571"/>
                </a:lnTo>
                <a:lnTo>
                  <a:pt x="4629" y="21600"/>
                </a:lnTo>
                <a:lnTo>
                  <a:pt x="15429" y="21600"/>
                </a:lnTo>
                <a:lnTo>
                  <a:pt x="18514" y="19543"/>
                </a:lnTo>
                <a:lnTo>
                  <a:pt x="20057" y="17486"/>
                </a:lnTo>
                <a:lnTo>
                  <a:pt x="21600" y="13371"/>
                </a:lnTo>
                <a:lnTo>
                  <a:pt x="21600" y="11314"/>
                </a:lnTo>
                <a:lnTo>
                  <a:pt x="20057" y="8229"/>
                </a:lnTo>
                <a:lnTo>
                  <a:pt x="18514" y="4114"/>
                </a:lnTo>
                <a:lnTo>
                  <a:pt x="16971" y="2057"/>
                </a:lnTo>
                <a:lnTo>
                  <a:pt x="13886" y="0"/>
                </a:lnTo>
                <a:lnTo>
                  <a:pt x="12343" y="0"/>
                </a:lnTo>
                <a:lnTo>
                  <a:pt x="12343" y="1029"/>
                </a:lnTo>
                <a:lnTo>
                  <a:pt x="12343" y="2057"/>
                </a:lnTo>
                <a:close/>
                <a:moveTo>
                  <a:pt x="12343" y="2057"/>
                </a:moveTo>
              </a:path>
            </a:pathLst>
          </a:custGeom>
          <a:solidFill>
            <a:srgbClr val="E6D97B"/>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41" name="Rectangle 57"/>
          <p:cNvSpPr>
            <a:spLocks/>
          </p:cNvSpPr>
          <p:nvPr/>
        </p:nvSpPr>
        <p:spPr bwMode="auto">
          <a:xfrm>
            <a:off x="601505" y="6173049"/>
            <a:ext cx="1644681" cy="4154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0" tIns="0" rIns="0" bIns="0" anchor="ctr">
            <a:spAutoFit/>
          </a:bodyPr>
          <a:lstStyle/>
          <a:p>
            <a:r>
              <a:rPr lang="en-US" sz="2700" dirty="0">
                <a:latin typeface="Times New Roman" charset="0"/>
                <a:ea typeface="ＭＳ Ｐゴシック" charset="0"/>
                <a:sym typeface="Times New Roman" charset="0"/>
              </a:rPr>
              <a:t>1st husband</a:t>
            </a:r>
          </a:p>
        </p:txBody>
      </p:sp>
      <p:sp>
        <p:nvSpPr>
          <p:cNvPr id="42042" name="Freeform 58"/>
          <p:cNvSpPr>
            <a:spLocks/>
          </p:cNvSpPr>
          <p:nvPr/>
        </p:nvSpPr>
        <p:spPr bwMode="auto">
          <a:xfrm>
            <a:off x="2343150" y="5203508"/>
            <a:ext cx="1531620" cy="818674"/>
          </a:xfrm>
          <a:custGeom>
            <a:avLst/>
            <a:gdLst>
              <a:gd name="T0" fmla="*/ 1701800 w 21600"/>
              <a:gd name="T1" fmla="*/ 613458 h 21600"/>
              <a:gd name="T2" fmla="*/ 1701800 w 21600"/>
              <a:gd name="T3" fmla="*/ 63464 h 21600"/>
              <a:gd name="T4" fmla="*/ 1521929 w 21600"/>
              <a:gd name="T5" fmla="*/ 0 h 21600"/>
              <a:gd name="T6" fmla="*/ 1394924 w 21600"/>
              <a:gd name="T7" fmla="*/ 518283 h 21600"/>
              <a:gd name="T8" fmla="*/ 0 w 21600"/>
              <a:gd name="T9" fmla="*/ 518283 h 21600"/>
              <a:gd name="T10" fmla="*/ 0 w 21600"/>
              <a:gd name="T11" fmla="*/ 846174 h 21600"/>
              <a:gd name="T12" fmla="*/ 179871 w 21600"/>
              <a:gd name="T13" fmla="*/ 909638 h 21600"/>
              <a:gd name="T14" fmla="*/ 179871 w 21600"/>
              <a:gd name="T15" fmla="*/ 613458 h 21600"/>
              <a:gd name="T16" fmla="*/ 1701800 w 21600"/>
              <a:gd name="T17" fmla="*/ 613458 h 21600"/>
              <a:gd name="T18" fmla="*/ 1701800 w 21600"/>
              <a:gd name="T19" fmla="*/ 613458 h 2160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600" h="21600">
                <a:moveTo>
                  <a:pt x="21600" y="14567"/>
                </a:moveTo>
                <a:lnTo>
                  <a:pt x="21600" y="1507"/>
                </a:lnTo>
                <a:lnTo>
                  <a:pt x="19317" y="0"/>
                </a:lnTo>
                <a:lnTo>
                  <a:pt x="17705" y="12307"/>
                </a:lnTo>
                <a:lnTo>
                  <a:pt x="0" y="12307"/>
                </a:lnTo>
                <a:lnTo>
                  <a:pt x="0" y="20093"/>
                </a:lnTo>
                <a:lnTo>
                  <a:pt x="2283" y="21600"/>
                </a:lnTo>
                <a:lnTo>
                  <a:pt x="2283" y="14567"/>
                </a:lnTo>
                <a:lnTo>
                  <a:pt x="21600" y="14567"/>
                </a:lnTo>
                <a:close/>
                <a:moveTo>
                  <a:pt x="21600" y="14567"/>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43" name="Freeform 59"/>
          <p:cNvSpPr>
            <a:spLocks/>
          </p:cNvSpPr>
          <p:nvPr/>
        </p:nvSpPr>
        <p:spPr bwMode="auto">
          <a:xfrm>
            <a:off x="2333149" y="4954905"/>
            <a:ext cx="171450" cy="308610"/>
          </a:xfrm>
          <a:custGeom>
            <a:avLst/>
            <a:gdLst>
              <a:gd name="T0" fmla="*/ 190500 w 21600"/>
              <a:gd name="T1" fmla="*/ 310753 h 21600"/>
              <a:gd name="T2" fmla="*/ 190500 w 21600"/>
              <a:gd name="T3" fmla="*/ 64294 h 21600"/>
              <a:gd name="T4" fmla="*/ 0 w 21600"/>
              <a:gd name="T5" fmla="*/ 0 h 21600"/>
              <a:gd name="T6" fmla="*/ 0 w 21600"/>
              <a:gd name="T7" fmla="*/ 342900 h 21600"/>
              <a:gd name="T8" fmla="*/ 190500 w 21600"/>
              <a:gd name="T9" fmla="*/ 310753 h 21600"/>
              <a:gd name="T10" fmla="*/ 190500 w 21600"/>
              <a:gd name="T11" fmla="*/ 310753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19575"/>
                </a:moveTo>
                <a:lnTo>
                  <a:pt x="21600" y="4050"/>
                </a:lnTo>
                <a:lnTo>
                  <a:pt x="0" y="0"/>
                </a:lnTo>
                <a:lnTo>
                  <a:pt x="0" y="21600"/>
                </a:lnTo>
                <a:lnTo>
                  <a:pt x="21600" y="19575"/>
                </a:lnTo>
                <a:close/>
                <a:moveTo>
                  <a:pt x="21600" y="19575"/>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44" name="Freeform 60"/>
          <p:cNvSpPr>
            <a:spLocks/>
          </p:cNvSpPr>
          <p:nvPr/>
        </p:nvSpPr>
        <p:spPr bwMode="auto">
          <a:xfrm>
            <a:off x="1637348" y="4954905"/>
            <a:ext cx="2075974" cy="1010127"/>
          </a:xfrm>
          <a:custGeom>
            <a:avLst/>
            <a:gdLst>
              <a:gd name="T0" fmla="*/ 762365 w 21600"/>
              <a:gd name="T1" fmla="*/ 275291 h 21600"/>
              <a:gd name="T2" fmla="*/ 762365 w 21600"/>
              <a:gd name="T3" fmla="*/ 0 h 21600"/>
              <a:gd name="T4" fmla="*/ 0 w 21600"/>
              <a:gd name="T5" fmla="*/ 550581 h 21600"/>
              <a:gd name="T6" fmla="*/ 783616 w 21600"/>
              <a:gd name="T7" fmla="*/ 1122363 h 21600"/>
              <a:gd name="T8" fmla="*/ 783616 w 21600"/>
              <a:gd name="T9" fmla="*/ 836472 h 21600"/>
              <a:gd name="T10" fmla="*/ 2306638 w 21600"/>
              <a:gd name="T11" fmla="*/ 836472 h 21600"/>
              <a:gd name="T12" fmla="*/ 2306638 w 21600"/>
              <a:gd name="T13" fmla="*/ 275291 h 21600"/>
              <a:gd name="T14" fmla="*/ 762365 w 21600"/>
              <a:gd name="T15" fmla="*/ 275291 h 21600"/>
              <a:gd name="T16" fmla="*/ 762365 w 21600"/>
              <a:gd name="T17" fmla="*/ 275291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7139" y="5298"/>
                </a:moveTo>
                <a:lnTo>
                  <a:pt x="7139" y="0"/>
                </a:lnTo>
                <a:lnTo>
                  <a:pt x="0" y="10596"/>
                </a:lnTo>
                <a:lnTo>
                  <a:pt x="7338" y="21600"/>
                </a:lnTo>
                <a:lnTo>
                  <a:pt x="7338" y="16098"/>
                </a:lnTo>
                <a:lnTo>
                  <a:pt x="21600" y="16098"/>
                </a:lnTo>
                <a:lnTo>
                  <a:pt x="21600" y="5298"/>
                </a:lnTo>
                <a:lnTo>
                  <a:pt x="7139" y="5298"/>
                </a:lnTo>
                <a:close/>
                <a:moveTo>
                  <a:pt x="7139" y="5298"/>
                </a:moveTo>
              </a:path>
            </a:pathLst>
          </a:custGeom>
          <a:solidFill>
            <a:srgbClr val="FFFFFF"/>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45" name="Freeform 61"/>
          <p:cNvSpPr>
            <a:spLocks/>
          </p:cNvSpPr>
          <p:nvPr/>
        </p:nvSpPr>
        <p:spPr bwMode="auto">
          <a:xfrm>
            <a:off x="4997768" y="5489258"/>
            <a:ext cx="104299" cy="57150"/>
          </a:xfrm>
          <a:custGeom>
            <a:avLst/>
            <a:gdLst>
              <a:gd name="T0" fmla="*/ 21069 w 21600"/>
              <a:gd name="T1" fmla="*/ 52917 h 21600"/>
              <a:gd name="T2" fmla="*/ 31606 w 21600"/>
              <a:gd name="T3" fmla="*/ 52917 h 21600"/>
              <a:gd name="T4" fmla="*/ 52675 w 21600"/>
              <a:gd name="T5" fmla="*/ 63500 h 21600"/>
              <a:gd name="T6" fmla="*/ 73744 w 21600"/>
              <a:gd name="T7" fmla="*/ 63500 h 21600"/>
              <a:gd name="T8" fmla="*/ 84282 w 21600"/>
              <a:gd name="T9" fmla="*/ 52917 h 21600"/>
              <a:gd name="T10" fmla="*/ 115888 w 21600"/>
              <a:gd name="T11" fmla="*/ 42333 h 21600"/>
              <a:gd name="T12" fmla="*/ 115888 w 21600"/>
              <a:gd name="T13" fmla="*/ 21167 h 21600"/>
              <a:gd name="T14" fmla="*/ 94819 w 21600"/>
              <a:gd name="T15" fmla="*/ 0 h 21600"/>
              <a:gd name="T16" fmla="*/ 31606 w 21600"/>
              <a:gd name="T17" fmla="*/ 10583 h 21600"/>
              <a:gd name="T18" fmla="*/ 0 w 21600"/>
              <a:gd name="T19" fmla="*/ 10583 h 21600"/>
              <a:gd name="T20" fmla="*/ 21069 w 21600"/>
              <a:gd name="T21" fmla="*/ 52917 h 21600"/>
              <a:gd name="T22" fmla="*/ 21069 w 21600"/>
              <a:gd name="T23" fmla="*/ 52917 h 216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1600" h="21600">
                <a:moveTo>
                  <a:pt x="3927" y="18000"/>
                </a:moveTo>
                <a:lnTo>
                  <a:pt x="5891" y="18000"/>
                </a:lnTo>
                <a:lnTo>
                  <a:pt x="9818" y="21600"/>
                </a:lnTo>
                <a:lnTo>
                  <a:pt x="13745" y="21600"/>
                </a:lnTo>
                <a:lnTo>
                  <a:pt x="15709" y="18000"/>
                </a:lnTo>
                <a:lnTo>
                  <a:pt x="21600" y="14400"/>
                </a:lnTo>
                <a:lnTo>
                  <a:pt x="21600" y="7200"/>
                </a:lnTo>
                <a:lnTo>
                  <a:pt x="17673" y="0"/>
                </a:lnTo>
                <a:lnTo>
                  <a:pt x="5891" y="3600"/>
                </a:lnTo>
                <a:lnTo>
                  <a:pt x="0" y="3600"/>
                </a:lnTo>
                <a:lnTo>
                  <a:pt x="3927" y="18000"/>
                </a:lnTo>
                <a:close/>
                <a:moveTo>
                  <a:pt x="3927" y="18000"/>
                </a:moveTo>
              </a:path>
            </a:pathLst>
          </a:custGeom>
          <a:solidFill>
            <a:srgbClr val="FFFFFF"/>
          </a:solidFill>
          <a:ln>
            <a:noFill/>
          </a:ln>
          <a:extLst>
            <a:ext uri="{91240B29-F687-4f45-9708-019B960494DF}">
              <a14:hiddenLine xmlns=""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sz="1620"/>
          </a:p>
        </p:txBody>
      </p:sp>
      <p:sp>
        <p:nvSpPr>
          <p:cNvPr id="42046" name="Freeform 62"/>
          <p:cNvSpPr>
            <a:spLocks/>
          </p:cNvSpPr>
          <p:nvPr/>
        </p:nvSpPr>
        <p:spPr bwMode="auto">
          <a:xfrm>
            <a:off x="4713447" y="5489258"/>
            <a:ext cx="142875" cy="57150"/>
          </a:xfrm>
          <a:custGeom>
            <a:avLst/>
            <a:gdLst>
              <a:gd name="T0" fmla="*/ 21167 w 21600"/>
              <a:gd name="T1" fmla="*/ 52917 h 21600"/>
              <a:gd name="T2" fmla="*/ 52917 w 21600"/>
              <a:gd name="T3" fmla="*/ 52917 h 21600"/>
              <a:gd name="T4" fmla="*/ 84667 w 21600"/>
              <a:gd name="T5" fmla="*/ 63500 h 21600"/>
              <a:gd name="T6" fmla="*/ 116417 w 21600"/>
              <a:gd name="T7" fmla="*/ 52917 h 21600"/>
              <a:gd name="T8" fmla="*/ 137583 w 21600"/>
              <a:gd name="T9" fmla="*/ 52917 h 21600"/>
              <a:gd name="T10" fmla="*/ 158750 w 21600"/>
              <a:gd name="T11" fmla="*/ 31750 h 21600"/>
              <a:gd name="T12" fmla="*/ 148167 w 21600"/>
              <a:gd name="T13" fmla="*/ 10583 h 21600"/>
              <a:gd name="T14" fmla="*/ 105833 w 21600"/>
              <a:gd name="T15" fmla="*/ 0 h 21600"/>
              <a:gd name="T16" fmla="*/ 10583 w 21600"/>
              <a:gd name="T17" fmla="*/ 10583 h 21600"/>
              <a:gd name="T18" fmla="*/ 0 w 21600"/>
              <a:gd name="T19" fmla="*/ 31750 h 21600"/>
              <a:gd name="T20" fmla="*/ 21167 w 21600"/>
              <a:gd name="T21" fmla="*/ 52917 h 21600"/>
              <a:gd name="T22" fmla="*/ 21167 w 21600"/>
              <a:gd name="T23" fmla="*/ 52917 h 216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1600" h="21600">
                <a:moveTo>
                  <a:pt x="2880" y="18000"/>
                </a:moveTo>
                <a:lnTo>
                  <a:pt x="7200" y="18000"/>
                </a:lnTo>
                <a:lnTo>
                  <a:pt x="11520" y="21600"/>
                </a:lnTo>
                <a:lnTo>
                  <a:pt x="15840" y="18000"/>
                </a:lnTo>
                <a:lnTo>
                  <a:pt x="18720" y="18000"/>
                </a:lnTo>
                <a:lnTo>
                  <a:pt x="21600" y="10800"/>
                </a:lnTo>
                <a:lnTo>
                  <a:pt x="20160" y="3600"/>
                </a:lnTo>
                <a:lnTo>
                  <a:pt x="14400" y="0"/>
                </a:lnTo>
                <a:lnTo>
                  <a:pt x="1440" y="3600"/>
                </a:lnTo>
                <a:lnTo>
                  <a:pt x="0" y="10800"/>
                </a:lnTo>
                <a:lnTo>
                  <a:pt x="2880" y="18000"/>
                </a:lnTo>
                <a:close/>
                <a:moveTo>
                  <a:pt x="2880" y="18000"/>
                </a:moveTo>
              </a:path>
            </a:pathLst>
          </a:custGeom>
          <a:solidFill>
            <a:srgbClr val="FFFFFF"/>
          </a:solidFill>
          <a:ln>
            <a:noFill/>
          </a:ln>
          <a:extLst>
            <a:ext uri="{91240B29-F687-4f45-9708-019B960494DF}">
              <a14:hiddenLine xmlns=""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sz="1620"/>
          </a:p>
        </p:txBody>
      </p:sp>
      <p:sp>
        <p:nvSpPr>
          <p:cNvPr id="42047" name="Freeform 63"/>
          <p:cNvSpPr>
            <a:spLocks/>
          </p:cNvSpPr>
          <p:nvPr/>
        </p:nvSpPr>
        <p:spPr bwMode="auto">
          <a:xfrm>
            <a:off x="4636294" y="5374958"/>
            <a:ext cx="284321" cy="65723"/>
          </a:xfrm>
          <a:custGeom>
            <a:avLst/>
            <a:gdLst>
              <a:gd name="T0" fmla="*/ 10589 w 21600"/>
              <a:gd name="T1" fmla="*/ 73025 h 21600"/>
              <a:gd name="T2" fmla="*/ 0 w 21600"/>
              <a:gd name="T3" fmla="*/ 73025 h 21600"/>
              <a:gd name="T4" fmla="*/ 0 w 21600"/>
              <a:gd name="T5" fmla="*/ 62592 h 21600"/>
              <a:gd name="T6" fmla="*/ 10589 w 21600"/>
              <a:gd name="T7" fmla="*/ 62592 h 21600"/>
              <a:gd name="T8" fmla="*/ 21178 w 21600"/>
              <a:gd name="T9" fmla="*/ 52162 h 21600"/>
              <a:gd name="T10" fmla="*/ 31767 w 21600"/>
              <a:gd name="T11" fmla="*/ 52162 h 21600"/>
              <a:gd name="T12" fmla="*/ 63533 w 21600"/>
              <a:gd name="T13" fmla="*/ 20863 h 21600"/>
              <a:gd name="T14" fmla="*/ 74122 w 21600"/>
              <a:gd name="T15" fmla="*/ 20863 h 21600"/>
              <a:gd name="T16" fmla="*/ 74122 w 21600"/>
              <a:gd name="T17" fmla="*/ 10433 h 21600"/>
              <a:gd name="T18" fmla="*/ 95300 w 21600"/>
              <a:gd name="T19" fmla="*/ 10433 h 21600"/>
              <a:gd name="T20" fmla="*/ 105889 w 21600"/>
              <a:gd name="T21" fmla="*/ 0 h 21600"/>
              <a:gd name="T22" fmla="*/ 158834 w 21600"/>
              <a:gd name="T23" fmla="*/ 0 h 21600"/>
              <a:gd name="T24" fmla="*/ 201189 w 21600"/>
              <a:gd name="T25" fmla="*/ 10433 h 21600"/>
              <a:gd name="T26" fmla="*/ 222367 w 21600"/>
              <a:gd name="T27" fmla="*/ 20863 h 21600"/>
              <a:gd name="T28" fmla="*/ 252379 w 21600"/>
              <a:gd name="T29" fmla="*/ 20863 h 21600"/>
              <a:gd name="T30" fmla="*/ 262967 w 21600"/>
              <a:gd name="T31" fmla="*/ 31296 h 21600"/>
              <a:gd name="T32" fmla="*/ 273556 w 21600"/>
              <a:gd name="T33" fmla="*/ 31296 h 21600"/>
              <a:gd name="T34" fmla="*/ 273556 w 21600"/>
              <a:gd name="T35" fmla="*/ 41729 h 21600"/>
              <a:gd name="T36" fmla="*/ 305323 w 21600"/>
              <a:gd name="T37" fmla="*/ 41729 h 21600"/>
              <a:gd name="T38" fmla="*/ 315912 w 21600"/>
              <a:gd name="T39" fmla="*/ 52162 h 21600"/>
              <a:gd name="T40" fmla="*/ 305323 w 21600"/>
              <a:gd name="T41" fmla="*/ 52162 h 21600"/>
              <a:gd name="T42" fmla="*/ 294734 w 21600"/>
              <a:gd name="T43" fmla="*/ 62592 h 21600"/>
              <a:gd name="T44" fmla="*/ 252379 w 21600"/>
              <a:gd name="T45" fmla="*/ 62592 h 21600"/>
              <a:gd name="T46" fmla="*/ 243559 w 21600"/>
              <a:gd name="T47" fmla="*/ 52162 h 21600"/>
              <a:gd name="T48" fmla="*/ 201189 w 21600"/>
              <a:gd name="T49" fmla="*/ 52162 h 21600"/>
              <a:gd name="T50" fmla="*/ 180011 w 21600"/>
              <a:gd name="T51" fmla="*/ 41729 h 21600"/>
              <a:gd name="T52" fmla="*/ 148245 w 21600"/>
              <a:gd name="T53" fmla="*/ 31296 h 21600"/>
              <a:gd name="T54" fmla="*/ 84711 w 21600"/>
              <a:gd name="T55" fmla="*/ 31296 h 21600"/>
              <a:gd name="T56" fmla="*/ 74122 w 21600"/>
              <a:gd name="T57" fmla="*/ 41729 h 21600"/>
              <a:gd name="T58" fmla="*/ 52945 w 21600"/>
              <a:gd name="T59" fmla="*/ 41729 h 21600"/>
              <a:gd name="T60" fmla="*/ 31767 w 21600"/>
              <a:gd name="T61" fmla="*/ 62592 h 21600"/>
              <a:gd name="T62" fmla="*/ 21178 w 21600"/>
              <a:gd name="T63" fmla="*/ 62592 h 21600"/>
              <a:gd name="T64" fmla="*/ 10589 w 21600"/>
              <a:gd name="T65" fmla="*/ 73025 h 21600"/>
              <a:gd name="T66" fmla="*/ 10589 w 21600"/>
              <a:gd name="T67" fmla="*/ 73025 h 2160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1600" h="21600">
                <a:moveTo>
                  <a:pt x="724" y="21600"/>
                </a:moveTo>
                <a:lnTo>
                  <a:pt x="0" y="21600"/>
                </a:lnTo>
                <a:lnTo>
                  <a:pt x="0" y="18514"/>
                </a:lnTo>
                <a:lnTo>
                  <a:pt x="724" y="18514"/>
                </a:lnTo>
                <a:lnTo>
                  <a:pt x="1448" y="15429"/>
                </a:lnTo>
                <a:lnTo>
                  <a:pt x="2172" y="15429"/>
                </a:lnTo>
                <a:lnTo>
                  <a:pt x="4344" y="6171"/>
                </a:lnTo>
                <a:lnTo>
                  <a:pt x="5068" y="6171"/>
                </a:lnTo>
                <a:lnTo>
                  <a:pt x="5068" y="3086"/>
                </a:lnTo>
                <a:lnTo>
                  <a:pt x="6516" y="3086"/>
                </a:lnTo>
                <a:lnTo>
                  <a:pt x="7240" y="0"/>
                </a:lnTo>
                <a:lnTo>
                  <a:pt x="10860" y="0"/>
                </a:lnTo>
                <a:lnTo>
                  <a:pt x="13756" y="3086"/>
                </a:lnTo>
                <a:lnTo>
                  <a:pt x="15204" y="6171"/>
                </a:lnTo>
                <a:lnTo>
                  <a:pt x="17256" y="6171"/>
                </a:lnTo>
                <a:lnTo>
                  <a:pt x="17980" y="9257"/>
                </a:lnTo>
                <a:lnTo>
                  <a:pt x="18704" y="9257"/>
                </a:lnTo>
                <a:lnTo>
                  <a:pt x="18704" y="12343"/>
                </a:lnTo>
                <a:lnTo>
                  <a:pt x="20876" y="12343"/>
                </a:lnTo>
                <a:lnTo>
                  <a:pt x="21600" y="15429"/>
                </a:lnTo>
                <a:lnTo>
                  <a:pt x="20876" y="15429"/>
                </a:lnTo>
                <a:lnTo>
                  <a:pt x="20152" y="18514"/>
                </a:lnTo>
                <a:lnTo>
                  <a:pt x="17256" y="18514"/>
                </a:lnTo>
                <a:lnTo>
                  <a:pt x="16653" y="15429"/>
                </a:lnTo>
                <a:lnTo>
                  <a:pt x="13756" y="15429"/>
                </a:lnTo>
                <a:lnTo>
                  <a:pt x="12308" y="12343"/>
                </a:lnTo>
                <a:lnTo>
                  <a:pt x="10136" y="9257"/>
                </a:lnTo>
                <a:lnTo>
                  <a:pt x="5792" y="9257"/>
                </a:lnTo>
                <a:lnTo>
                  <a:pt x="5068" y="12343"/>
                </a:lnTo>
                <a:lnTo>
                  <a:pt x="3620" y="12343"/>
                </a:lnTo>
                <a:lnTo>
                  <a:pt x="2172" y="18514"/>
                </a:lnTo>
                <a:lnTo>
                  <a:pt x="1448" y="18514"/>
                </a:lnTo>
                <a:lnTo>
                  <a:pt x="724" y="21600"/>
                </a:lnTo>
                <a:close/>
                <a:moveTo>
                  <a:pt x="724" y="21600"/>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48" name="Freeform 64"/>
          <p:cNvSpPr>
            <a:spLocks/>
          </p:cNvSpPr>
          <p:nvPr/>
        </p:nvSpPr>
        <p:spPr bwMode="auto">
          <a:xfrm>
            <a:off x="4664869" y="5450682"/>
            <a:ext cx="198596" cy="95726"/>
          </a:xfrm>
          <a:custGeom>
            <a:avLst/>
            <a:gdLst>
              <a:gd name="T0" fmla="*/ 84730 w 21600"/>
              <a:gd name="T1" fmla="*/ 63817 h 21600"/>
              <a:gd name="T2" fmla="*/ 84730 w 21600"/>
              <a:gd name="T3" fmla="*/ 85090 h 21600"/>
              <a:gd name="T4" fmla="*/ 95324 w 21600"/>
              <a:gd name="T5" fmla="*/ 85090 h 21600"/>
              <a:gd name="T6" fmla="*/ 105918 w 21600"/>
              <a:gd name="T7" fmla="*/ 95726 h 21600"/>
              <a:gd name="T8" fmla="*/ 148283 w 21600"/>
              <a:gd name="T9" fmla="*/ 95726 h 21600"/>
              <a:gd name="T10" fmla="*/ 148283 w 21600"/>
              <a:gd name="T11" fmla="*/ 85090 h 21600"/>
              <a:gd name="T12" fmla="*/ 158877 w 21600"/>
              <a:gd name="T13" fmla="*/ 85090 h 21600"/>
              <a:gd name="T14" fmla="*/ 158877 w 21600"/>
              <a:gd name="T15" fmla="*/ 74453 h 21600"/>
              <a:gd name="T16" fmla="*/ 169470 w 21600"/>
              <a:gd name="T17" fmla="*/ 74453 h 21600"/>
              <a:gd name="T18" fmla="*/ 169470 w 21600"/>
              <a:gd name="T19" fmla="*/ 53181 h 21600"/>
              <a:gd name="T20" fmla="*/ 180064 w 21600"/>
              <a:gd name="T21" fmla="*/ 53181 h 21600"/>
              <a:gd name="T22" fmla="*/ 190648 w 21600"/>
              <a:gd name="T23" fmla="*/ 63817 h 21600"/>
              <a:gd name="T24" fmla="*/ 201242 w 21600"/>
              <a:gd name="T25" fmla="*/ 63817 h 21600"/>
              <a:gd name="T26" fmla="*/ 201242 w 21600"/>
              <a:gd name="T27" fmla="*/ 95726 h 21600"/>
              <a:gd name="T28" fmla="*/ 220662 w 21600"/>
              <a:gd name="T29" fmla="*/ 74453 h 21600"/>
              <a:gd name="T30" fmla="*/ 220662 w 21600"/>
              <a:gd name="T31" fmla="*/ 63817 h 21600"/>
              <a:gd name="T32" fmla="*/ 211836 w 21600"/>
              <a:gd name="T33" fmla="*/ 53181 h 21600"/>
              <a:gd name="T34" fmla="*/ 211836 w 21600"/>
              <a:gd name="T35" fmla="*/ 42545 h 21600"/>
              <a:gd name="T36" fmla="*/ 190648 w 21600"/>
              <a:gd name="T37" fmla="*/ 21272 h 21600"/>
              <a:gd name="T38" fmla="*/ 158877 w 21600"/>
              <a:gd name="T39" fmla="*/ 10636 h 21600"/>
              <a:gd name="T40" fmla="*/ 127105 w 21600"/>
              <a:gd name="T41" fmla="*/ 10636 h 21600"/>
              <a:gd name="T42" fmla="*/ 116512 w 21600"/>
              <a:gd name="T43" fmla="*/ 0 h 21600"/>
              <a:gd name="T44" fmla="*/ 95324 w 21600"/>
              <a:gd name="T45" fmla="*/ 0 h 21600"/>
              <a:gd name="T46" fmla="*/ 84730 w 21600"/>
              <a:gd name="T47" fmla="*/ 10636 h 21600"/>
              <a:gd name="T48" fmla="*/ 63553 w 21600"/>
              <a:gd name="T49" fmla="*/ 10636 h 21600"/>
              <a:gd name="T50" fmla="*/ 42365 w 21600"/>
              <a:gd name="T51" fmla="*/ 31909 h 21600"/>
              <a:gd name="T52" fmla="*/ 31771 w 21600"/>
              <a:gd name="T53" fmla="*/ 31909 h 21600"/>
              <a:gd name="T54" fmla="*/ 31771 w 21600"/>
              <a:gd name="T55" fmla="*/ 42545 h 21600"/>
              <a:gd name="T56" fmla="*/ 21188 w 21600"/>
              <a:gd name="T57" fmla="*/ 42545 h 21600"/>
              <a:gd name="T58" fmla="*/ 42365 w 21600"/>
              <a:gd name="T59" fmla="*/ 42545 h 21600"/>
              <a:gd name="T60" fmla="*/ 42365 w 21600"/>
              <a:gd name="T61" fmla="*/ 31909 h 21600"/>
              <a:gd name="T62" fmla="*/ 63553 w 21600"/>
              <a:gd name="T63" fmla="*/ 31909 h 21600"/>
              <a:gd name="T64" fmla="*/ 84730 w 21600"/>
              <a:gd name="T65" fmla="*/ 10636 h 21600"/>
              <a:gd name="T66" fmla="*/ 148283 w 21600"/>
              <a:gd name="T67" fmla="*/ 10636 h 21600"/>
              <a:gd name="T68" fmla="*/ 169470 w 21600"/>
              <a:gd name="T69" fmla="*/ 21272 h 21600"/>
              <a:gd name="T70" fmla="*/ 180064 w 21600"/>
              <a:gd name="T71" fmla="*/ 31909 h 21600"/>
              <a:gd name="T72" fmla="*/ 190648 w 21600"/>
              <a:gd name="T73" fmla="*/ 31909 h 21600"/>
              <a:gd name="T74" fmla="*/ 158877 w 21600"/>
              <a:gd name="T75" fmla="*/ 31909 h 21600"/>
              <a:gd name="T76" fmla="*/ 127105 w 21600"/>
              <a:gd name="T77" fmla="*/ 21272 h 21600"/>
              <a:gd name="T78" fmla="*/ 95324 w 21600"/>
              <a:gd name="T79" fmla="*/ 21272 h 21600"/>
              <a:gd name="T80" fmla="*/ 74147 w 21600"/>
              <a:gd name="T81" fmla="*/ 31909 h 21600"/>
              <a:gd name="T82" fmla="*/ 63553 w 21600"/>
              <a:gd name="T83" fmla="*/ 42545 h 21600"/>
              <a:gd name="T84" fmla="*/ 52959 w 21600"/>
              <a:gd name="T85" fmla="*/ 42545 h 21600"/>
              <a:gd name="T86" fmla="*/ 52959 w 21600"/>
              <a:gd name="T87" fmla="*/ 53181 h 21600"/>
              <a:gd name="T88" fmla="*/ 31771 w 21600"/>
              <a:gd name="T89" fmla="*/ 53181 h 21600"/>
              <a:gd name="T90" fmla="*/ 21188 w 21600"/>
              <a:gd name="T91" fmla="*/ 63817 h 21600"/>
              <a:gd name="T92" fmla="*/ 10594 w 21600"/>
              <a:gd name="T93" fmla="*/ 63817 h 21600"/>
              <a:gd name="T94" fmla="*/ 0 w 21600"/>
              <a:gd name="T95" fmla="*/ 74453 h 21600"/>
              <a:gd name="T96" fmla="*/ 31771 w 21600"/>
              <a:gd name="T97" fmla="*/ 74453 h 21600"/>
              <a:gd name="T98" fmla="*/ 42365 w 21600"/>
              <a:gd name="T99" fmla="*/ 85090 h 21600"/>
              <a:gd name="T100" fmla="*/ 42365 w 21600"/>
              <a:gd name="T101" fmla="*/ 106362 h 21600"/>
              <a:gd name="T102" fmla="*/ 52959 w 21600"/>
              <a:gd name="T103" fmla="*/ 95726 h 21600"/>
              <a:gd name="T104" fmla="*/ 84730 w 21600"/>
              <a:gd name="T105" fmla="*/ 95726 h 21600"/>
              <a:gd name="T106" fmla="*/ 63553 w 21600"/>
              <a:gd name="T107" fmla="*/ 74453 h 21600"/>
              <a:gd name="T108" fmla="*/ 74147 w 21600"/>
              <a:gd name="T109" fmla="*/ 74453 h 21600"/>
              <a:gd name="T110" fmla="*/ 84730 w 21600"/>
              <a:gd name="T111" fmla="*/ 63817 h 21600"/>
              <a:gd name="T112" fmla="*/ 84730 w 21600"/>
              <a:gd name="T113" fmla="*/ 63817 h 216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1600" h="21600">
                <a:moveTo>
                  <a:pt x="8294" y="12960"/>
                </a:moveTo>
                <a:lnTo>
                  <a:pt x="8294" y="17280"/>
                </a:lnTo>
                <a:lnTo>
                  <a:pt x="9331" y="17280"/>
                </a:lnTo>
                <a:lnTo>
                  <a:pt x="10368" y="19440"/>
                </a:lnTo>
                <a:lnTo>
                  <a:pt x="14515" y="19440"/>
                </a:lnTo>
                <a:lnTo>
                  <a:pt x="14515" y="17280"/>
                </a:lnTo>
                <a:lnTo>
                  <a:pt x="15552" y="17280"/>
                </a:lnTo>
                <a:lnTo>
                  <a:pt x="15552" y="15120"/>
                </a:lnTo>
                <a:lnTo>
                  <a:pt x="16589" y="15120"/>
                </a:lnTo>
                <a:lnTo>
                  <a:pt x="16589" y="10800"/>
                </a:lnTo>
                <a:lnTo>
                  <a:pt x="17626" y="10800"/>
                </a:lnTo>
                <a:lnTo>
                  <a:pt x="18662" y="12960"/>
                </a:lnTo>
                <a:lnTo>
                  <a:pt x="19699" y="12960"/>
                </a:lnTo>
                <a:lnTo>
                  <a:pt x="19699" y="19440"/>
                </a:lnTo>
                <a:lnTo>
                  <a:pt x="21600" y="15120"/>
                </a:lnTo>
                <a:lnTo>
                  <a:pt x="21600" y="12960"/>
                </a:lnTo>
                <a:lnTo>
                  <a:pt x="20736" y="10800"/>
                </a:lnTo>
                <a:lnTo>
                  <a:pt x="20736" y="8640"/>
                </a:lnTo>
                <a:lnTo>
                  <a:pt x="18662" y="4320"/>
                </a:lnTo>
                <a:lnTo>
                  <a:pt x="15552" y="2160"/>
                </a:lnTo>
                <a:lnTo>
                  <a:pt x="12442" y="2160"/>
                </a:lnTo>
                <a:lnTo>
                  <a:pt x="11405" y="0"/>
                </a:lnTo>
                <a:lnTo>
                  <a:pt x="9331" y="0"/>
                </a:lnTo>
                <a:lnTo>
                  <a:pt x="8294" y="2160"/>
                </a:lnTo>
                <a:lnTo>
                  <a:pt x="6221" y="2160"/>
                </a:lnTo>
                <a:lnTo>
                  <a:pt x="4147" y="6480"/>
                </a:lnTo>
                <a:lnTo>
                  <a:pt x="3110" y="6480"/>
                </a:lnTo>
                <a:lnTo>
                  <a:pt x="3110" y="8640"/>
                </a:lnTo>
                <a:lnTo>
                  <a:pt x="2074" y="8640"/>
                </a:lnTo>
                <a:lnTo>
                  <a:pt x="4147" y="8640"/>
                </a:lnTo>
                <a:lnTo>
                  <a:pt x="4147" y="6480"/>
                </a:lnTo>
                <a:lnTo>
                  <a:pt x="6221" y="6480"/>
                </a:lnTo>
                <a:lnTo>
                  <a:pt x="8294" y="2160"/>
                </a:lnTo>
                <a:lnTo>
                  <a:pt x="14515" y="2160"/>
                </a:lnTo>
                <a:lnTo>
                  <a:pt x="16589" y="4320"/>
                </a:lnTo>
                <a:lnTo>
                  <a:pt x="17626" y="6480"/>
                </a:lnTo>
                <a:lnTo>
                  <a:pt x="18662" y="6480"/>
                </a:lnTo>
                <a:lnTo>
                  <a:pt x="15552" y="6480"/>
                </a:lnTo>
                <a:lnTo>
                  <a:pt x="12442" y="4320"/>
                </a:lnTo>
                <a:lnTo>
                  <a:pt x="9331" y="4320"/>
                </a:lnTo>
                <a:lnTo>
                  <a:pt x="7258" y="6480"/>
                </a:lnTo>
                <a:lnTo>
                  <a:pt x="6221" y="8640"/>
                </a:lnTo>
                <a:lnTo>
                  <a:pt x="5184" y="8640"/>
                </a:lnTo>
                <a:lnTo>
                  <a:pt x="5184" y="10800"/>
                </a:lnTo>
                <a:lnTo>
                  <a:pt x="3110" y="10800"/>
                </a:lnTo>
                <a:lnTo>
                  <a:pt x="2074" y="12960"/>
                </a:lnTo>
                <a:lnTo>
                  <a:pt x="1037" y="12960"/>
                </a:lnTo>
                <a:lnTo>
                  <a:pt x="0" y="15120"/>
                </a:lnTo>
                <a:lnTo>
                  <a:pt x="3110" y="15120"/>
                </a:lnTo>
                <a:lnTo>
                  <a:pt x="4147" y="17280"/>
                </a:lnTo>
                <a:lnTo>
                  <a:pt x="4147" y="21600"/>
                </a:lnTo>
                <a:lnTo>
                  <a:pt x="5184" y="19440"/>
                </a:lnTo>
                <a:lnTo>
                  <a:pt x="8294" y="19440"/>
                </a:lnTo>
                <a:lnTo>
                  <a:pt x="6221" y="15120"/>
                </a:lnTo>
                <a:lnTo>
                  <a:pt x="7258" y="15120"/>
                </a:lnTo>
                <a:lnTo>
                  <a:pt x="8294" y="12960"/>
                </a:lnTo>
                <a:close/>
                <a:moveTo>
                  <a:pt x="8294" y="12960"/>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49" name="Freeform 65"/>
          <p:cNvSpPr>
            <a:spLocks/>
          </p:cNvSpPr>
          <p:nvPr/>
        </p:nvSpPr>
        <p:spPr bwMode="auto">
          <a:xfrm>
            <a:off x="4987767" y="5393532"/>
            <a:ext cx="161448" cy="171450"/>
          </a:xfrm>
          <a:custGeom>
            <a:avLst/>
            <a:gdLst>
              <a:gd name="T0" fmla="*/ 168831 w 21600"/>
              <a:gd name="T1" fmla="*/ 0 h 21600"/>
              <a:gd name="T2" fmla="*/ 105523 w 21600"/>
              <a:gd name="T3" fmla="*/ 0 h 21600"/>
              <a:gd name="T4" fmla="*/ 52761 w 21600"/>
              <a:gd name="T5" fmla="*/ 31750 h 21600"/>
              <a:gd name="T6" fmla="*/ 42206 w 21600"/>
              <a:gd name="T7" fmla="*/ 31750 h 21600"/>
              <a:gd name="T8" fmla="*/ 21103 w 21600"/>
              <a:gd name="T9" fmla="*/ 52917 h 21600"/>
              <a:gd name="T10" fmla="*/ 10556 w 21600"/>
              <a:gd name="T11" fmla="*/ 52917 h 21600"/>
              <a:gd name="T12" fmla="*/ 10556 w 21600"/>
              <a:gd name="T13" fmla="*/ 63500 h 21600"/>
              <a:gd name="T14" fmla="*/ 0 w 21600"/>
              <a:gd name="T15" fmla="*/ 74083 h 21600"/>
              <a:gd name="T16" fmla="*/ 0 w 21600"/>
              <a:gd name="T17" fmla="*/ 137583 h 21600"/>
              <a:gd name="T18" fmla="*/ 10556 w 21600"/>
              <a:gd name="T19" fmla="*/ 158750 h 21600"/>
              <a:gd name="T20" fmla="*/ 21103 w 21600"/>
              <a:gd name="T21" fmla="*/ 190500 h 21600"/>
              <a:gd name="T22" fmla="*/ 21103 w 21600"/>
              <a:gd name="T23" fmla="*/ 169333 h 21600"/>
              <a:gd name="T24" fmla="*/ 31658 w 21600"/>
              <a:gd name="T25" fmla="*/ 158750 h 21600"/>
              <a:gd name="T26" fmla="*/ 31658 w 21600"/>
              <a:gd name="T27" fmla="*/ 137583 h 21600"/>
              <a:gd name="T28" fmla="*/ 52761 w 21600"/>
              <a:gd name="T29" fmla="*/ 158750 h 21600"/>
              <a:gd name="T30" fmla="*/ 94967 w 21600"/>
              <a:gd name="T31" fmla="*/ 158750 h 21600"/>
              <a:gd name="T32" fmla="*/ 94967 w 21600"/>
              <a:gd name="T33" fmla="*/ 148167 h 21600"/>
              <a:gd name="T34" fmla="*/ 105523 w 21600"/>
              <a:gd name="T35" fmla="*/ 148167 h 21600"/>
              <a:gd name="T36" fmla="*/ 105523 w 21600"/>
              <a:gd name="T37" fmla="*/ 127000 h 21600"/>
              <a:gd name="T38" fmla="*/ 116070 w 21600"/>
              <a:gd name="T39" fmla="*/ 127000 h 21600"/>
              <a:gd name="T40" fmla="*/ 126626 w 21600"/>
              <a:gd name="T41" fmla="*/ 137583 h 21600"/>
              <a:gd name="T42" fmla="*/ 105523 w 21600"/>
              <a:gd name="T43" fmla="*/ 158750 h 21600"/>
              <a:gd name="T44" fmla="*/ 94967 w 21600"/>
              <a:gd name="T45" fmla="*/ 158750 h 21600"/>
              <a:gd name="T46" fmla="*/ 94967 w 21600"/>
              <a:gd name="T47" fmla="*/ 169333 h 21600"/>
              <a:gd name="T48" fmla="*/ 84420 w 21600"/>
              <a:gd name="T49" fmla="*/ 169333 h 21600"/>
              <a:gd name="T50" fmla="*/ 94967 w 21600"/>
              <a:gd name="T51" fmla="*/ 169333 h 21600"/>
              <a:gd name="T52" fmla="*/ 105523 w 21600"/>
              <a:gd name="T53" fmla="*/ 158750 h 21600"/>
              <a:gd name="T54" fmla="*/ 126626 w 21600"/>
              <a:gd name="T55" fmla="*/ 158750 h 21600"/>
              <a:gd name="T56" fmla="*/ 147729 w 21600"/>
              <a:gd name="T57" fmla="*/ 137583 h 21600"/>
              <a:gd name="T58" fmla="*/ 147729 w 21600"/>
              <a:gd name="T59" fmla="*/ 127000 h 21600"/>
              <a:gd name="T60" fmla="*/ 158284 w 21600"/>
              <a:gd name="T61" fmla="*/ 116417 h 21600"/>
              <a:gd name="T62" fmla="*/ 147729 w 21600"/>
              <a:gd name="T63" fmla="*/ 116417 h 21600"/>
              <a:gd name="T64" fmla="*/ 147729 w 21600"/>
              <a:gd name="T65" fmla="*/ 105833 h 21600"/>
              <a:gd name="T66" fmla="*/ 158284 w 21600"/>
              <a:gd name="T67" fmla="*/ 105833 h 21600"/>
              <a:gd name="T68" fmla="*/ 158284 w 21600"/>
              <a:gd name="T69" fmla="*/ 95250 h 21600"/>
              <a:gd name="T70" fmla="*/ 105523 w 21600"/>
              <a:gd name="T71" fmla="*/ 95250 h 21600"/>
              <a:gd name="T72" fmla="*/ 94967 w 21600"/>
              <a:gd name="T73" fmla="*/ 84667 h 21600"/>
              <a:gd name="T74" fmla="*/ 73864 w 21600"/>
              <a:gd name="T75" fmla="*/ 84667 h 21600"/>
              <a:gd name="T76" fmla="*/ 63317 w 21600"/>
              <a:gd name="T77" fmla="*/ 95250 h 21600"/>
              <a:gd name="T78" fmla="*/ 52761 w 21600"/>
              <a:gd name="T79" fmla="*/ 95250 h 21600"/>
              <a:gd name="T80" fmla="*/ 31658 w 21600"/>
              <a:gd name="T81" fmla="*/ 105833 h 21600"/>
              <a:gd name="T82" fmla="*/ 42206 w 21600"/>
              <a:gd name="T83" fmla="*/ 95250 h 21600"/>
              <a:gd name="T84" fmla="*/ 52761 w 21600"/>
              <a:gd name="T85" fmla="*/ 95250 h 21600"/>
              <a:gd name="T86" fmla="*/ 63317 w 21600"/>
              <a:gd name="T87" fmla="*/ 84667 h 21600"/>
              <a:gd name="T88" fmla="*/ 94967 w 21600"/>
              <a:gd name="T89" fmla="*/ 84667 h 21600"/>
              <a:gd name="T90" fmla="*/ 31658 w 21600"/>
              <a:gd name="T91" fmla="*/ 84667 h 21600"/>
              <a:gd name="T92" fmla="*/ 21103 w 21600"/>
              <a:gd name="T93" fmla="*/ 95250 h 21600"/>
              <a:gd name="T94" fmla="*/ 31658 w 21600"/>
              <a:gd name="T95" fmla="*/ 84667 h 21600"/>
              <a:gd name="T96" fmla="*/ 31658 w 21600"/>
              <a:gd name="T97" fmla="*/ 74083 h 21600"/>
              <a:gd name="T98" fmla="*/ 52761 w 21600"/>
              <a:gd name="T99" fmla="*/ 52917 h 21600"/>
              <a:gd name="T100" fmla="*/ 73864 w 21600"/>
              <a:gd name="T101" fmla="*/ 42333 h 21600"/>
              <a:gd name="T102" fmla="*/ 84420 w 21600"/>
              <a:gd name="T103" fmla="*/ 42333 h 21600"/>
              <a:gd name="T104" fmla="*/ 126626 w 21600"/>
              <a:gd name="T105" fmla="*/ 31750 h 21600"/>
              <a:gd name="T106" fmla="*/ 137181 w 21600"/>
              <a:gd name="T107" fmla="*/ 31750 h 21600"/>
              <a:gd name="T108" fmla="*/ 137181 w 21600"/>
              <a:gd name="T109" fmla="*/ 21167 h 21600"/>
              <a:gd name="T110" fmla="*/ 168831 w 21600"/>
              <a:gd name="T111" fmla="*/ 21167 h 21600"/>
              <a:gd name="T112" fmla="*/ 168831 w 21600"/>
              <a:gd name="T113" fmla="*/ 31750 h 21600"/>
              <a:gd name="T114" fmla="*/ 179387 w 21600"/>
              <a:gd name="T115" fmla="*/ 21167 h 21600"/>
              <a:gd name="T116" fmla="*/ 179387 w 21600"/>
              <a:gd name="T117" fmla="*/ 10583 h 21600"/>
              <a:gd name="T118" fmla="*/ 168831 w 21600"/>
              <a:gd name="T119" fmla="*/ 10583 h 21600"/>
              <a:gd name="T120" fmla="*/ 168831 w 21600"/>
              <a:gd name="T121" fmla="*/ 0 h 21600"/>
              <a:gd name="T122" fmla="*/ 168831 w 21600"/>
              <a:gd name="T123" fmla="*/ 0 h 21600"/>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21600" h="21600">
                <a:moveTo>
                  <a:pt x="20329" y="0"/>
                </a:moveTo>
                <a:lnTo>
                  <a:pt x="12706" y="0"/>
                </a:lnTo>
                <a:lnTo>
                  <a:pt x="6353" y="3600"/>
                </a:lnTo>
                <a:lnTo>
                  <a:pt x="5082" y="3600"/>
                </a:lnTo>
                <a:lnTo>
                  <a:pt x="2541" y="6000"/>
                </a:lnTo>
                <a:lnTo>
                  <a:pt x="1271" y="6000"/>
                </a:lnTo>
                <a:lnTo>
                  <a:pt x="1271" y="7200"/>
                </a:lnTo>
                <a:lnTo>
                  <a:pt x="0" y="8400"/>
                </a:lnTo>
                <a:lnTo>
                  <a:pt x="0" y="15600"/>
                </a:lnTo>
                <a:lnTo>
                  <a:pt x="1271" y="18000"/>
                </a:lnTo>
                <a:lnTo>
                  <a:pt x="2541" y="21600"/>
                </a:lnTo>
                <a:lnTo>
                  <a:pt x="2541" y="19200"/>
                </a:lnTo>
                <a:lnTo>
                  <a:pt x="3812" y="18000"/>
                </a:lnTo>
                <a:lnTo>
                  <a:pt x="3812" y="15600"/>
                </a:lnTo>
                <a:lnTo>
                  <a:pt x="6353" y="18000"/>
                </a:lnTo>
                <a:lnTo>
                  <a:pt x="11435" y="18000"/>
                </a:lnTo>
                <a:lnTo>
                  <a:pt x="11435" y="16800"/>
                </a:lnTo>
                <a:lnTo>
                  <a:pt x="12706" y="16800"/>
                </a:lnTo>
                <a:lnTo>
                  <a:pt x="12706" y="14400"/>
                </a:lnTo>
                <a:lnTo>
                  <a:pt x="13976" y="14400"/>
                </a:lnTo>
                <a:lnTo>
                  <a:pt x="15247" y="15600"/>
                </a:lnTo>
                <a:lnTo>
                  <a:pt x="12706" y="18000"/>
                </a:lnTo>
                <a:lnTo>
                  <a:pt x="11435" y="18000"/>
                </a:lnTo>
                <a:lnTo>
                  <a:pt x="11435" y="19200"/>
                </a:lnTo>
                <a:lnTo>
                  <a:pt x="10165" y="19200"/>
                </a:lnTo>
                <a:lnTo>
                  <a:pt x="11435" y="19200"/>
                </a:lnTo>
                <a:lnTo>
                  <a:pt x="12706" y="18000"/>
                </a:lnTo>
                <a:lnTo>
                  <a:pt x="15247" y="18000"/>
                </a:lnTo>
                <a:lnTo>
                  <a:pt x="17788" y="15600"/>
                </a:lnTo>
                <a:lnTo>
                  <a:pt x="17788" y="14400"/>
                </a:lnTo>
                <a:lnTo>
                  <a:pt x="19059" y="13200"/>
                </a:lnTo>
                <a:lnTo>
                  <a:pt x="17788" y="13200"/>
                </a:lnTo>
                <a:lnTo>
                  <a:pt x="17788" y="12000"/>
                </a:lnTo>
                <a:lnTo>
                  <a:pt x="19059" y="12000"/>
                </a:lnTo>
                <a:lnTo>
                  <a:pt x="19059" y="10800"/>
                </a:lnTo>
                <a:lnTo>
                  <a:pt x="12706" y="10800"/>
                </a:lnTo>
                <a:lnTo>
                  <a:pt x="11435" y="9600"/>
                </a:lnTo>
                <a:lnTo>
                  <a:pt x="8894" y="9600"/>
                </a:lnTo>
                <a:lnTo>
                  <a:pt x="7624" y="10800"/>
                </a:lnTo>
                <a:lnTo>
                  <a:pt x="6353" y="10800"/>
                </a:lnTo>
                <a:lnTo>
                  <a:pt x="3812" y="12000"/>
                </a:lnTo>
                <a:lnTo>
                  <a:pt x="5082" y="10800"/>
                </a:lnTo>
                <a:lnTo>
                  <a:pt x="6353" y="10800"/>
                </a:lnTo>
                <a:lnTo>
                  <a:pt x="7624" y="9600"/>
                </a:lnTo>
                <a:lnTo>
                  <a:pt x="11435" y="9600"/>
                </a:lnTo>
                <a:lnTo>
                  <a:pt x="3812" y="9600"/>
                </a:lnTo>
                <a:lnTo>
                  <a:pt x="2541" y="10800"/>
                </a:lnTo>
                <a:lnTo>
                  <a:pt x="3812" y="9600"/>
                </a:lnTo>
                <a:lnTo>
                  <a:pt x="3812" y="8400"/>
                </a:lnTo>
                <a:lnTo>
                  <a:pt x="6353" y="6000"/>
                </a:lnTo>
                <a:lnTo>
                  <a:pt x="8894" y="4800"/>
                </a:lnTo>
                <a:lnTo>
                  <a:pt x="10165" y="4800"/>
                </a:lnTo>
                <a:lnTo>
                  <a:pt x="15247" y="3600"/>
                </a:lnTo>
                <a:lnTo>
                  <a:pt x="16518" y="3600"/>
                </a:lnTo>
                <a:lnTo>
                  <a:pt x="16518" y="2400"/>
                </a:lnTo>
                <a:lnTo>
                  <a:pt x="20329" y="2400"/>
                </a:lnTo>
                <a:lnTo>
                  <a:pt x="20329" y="3600"/>
                </a:lnTo>
                <a:lnTo>
                  <a:pt x="21600" y="2400"/>
                </a:lnTo>
                <a:lnTo>
                  <a:pt x="21600" y="1200"/>
                </a:lnTo>
                <a:lnTo>
                  <a:pt x="20329" y="1200"/>
                </a:lnTo>
                <a:lnTo>
                  <a:pt x="20329" y="0"/>
                </a:lnTo>
                <a:close/>
                <a:moveTo>
                  <a:pt x="20329" y="0"/>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50" name="Freeform 66"/>
          <p:cNvSpPr>
            <a:spLocks/>
          </p:cNvSpPr>
          <p:nvPr/>
        </p:nvSpPr>
        <p:spPr bwMode="auto">
          <a:xfrm>
            <a:off x="5083493" y="5463540"/>
            <a:ext cx="28575" cy="8573"/>
          </a:xfrm>
          <a:custGeom>
            <a:avLst/>
            <a:gdLst>
              <a:gd name="T0" fmla="*/ 0 w 21600"/>
              <a:gd name="T1" fmla="*/ 5953 h 34560"/>
              <a:gd name="T2" fmla="*/ 31750 w 21600"/>
              <a:gd name="T3" fmla="*/ 5953 h 34560"/>
              <a:gd name="T4" fmla="*/ 10583 w 21600"/>
              <a:gd name="T5" fmla="*/ 5953 h 34560"/>
              <a:gd name="T6" fmla="*/ 10583 w 21600"/>
              <a:gd name="T7" fmla="*/ 0 h 34560"/>
              <a:gd name="T8" fmla="*/ 0 w 21600"/>
              <a:gd name="T9" fmla="*/ 5953 h 34560"/>
              <a:gd name="T10" fmla="*/ 0 w 21600"/>
              <a:gd name="T11" fmla="*/ 5953 h 3456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34560">
                <a:moveTo>
                  <a:pt x="0" y="21600"/>
                </a:moveTo>
                <a:lnTo>
                  <a:pt x="21600" y="21600"/>
                </a:lnTo>
                <a:lnTo>
                  <a:pt x="7200" y="21600"/>
                </a:lnTo>
                <a:lnTo>
                  <a:pt x="7200" y="0"/>
                </a:lnTo>
                <a:lnTo>
                  <a:pt x="0" y="21600"/>
                </a:lnTo>
                <a:close/>
                <a:moveTo>
                  <a:pt x="0" y="21600"/>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51" name="Freeform 67"/>
          <p:cNvSpPr>
            <a:spLocks/>
          </p:cNvSpPr>
          <p:nvPr/>
        </p:nvSpPr>
        <p:spPr bwMode="auto">
          <a:xfrm>
            <a:off x="4856322" y="5640705"/>
            <a:ext cx="160020" cy="57150"/>
          </a:xfrm>
          <a:custGeom>
            <a:avLst/>
            <a:gdLst>
              <a:gd name="T0" fmla="*/ 19360 w 21600"/>
              <a:gd name="T1" fmla="*/ 0 h 21600"/>
              <a:gd name="T2" fmla="*/ 19360 w 21600"/>
              <a:gd name="T3" fmla="*/ 10583 h 21600"/>
              <a:gd name="T4" fmla="*/ 8799 w 21600"/>
              <a:gd name="T5" fmla="*/ 21167 h 21600"/>
              <a:gd name="T6" fmla="*/ 8799 w 21600"/>
              <a:gd name="T7" fmla="*/ 31750 h 21600"/>
              <a:gd name="T8" fmla="*/ 0 w 21600"/>
              <a:gd name="T9" fmla="*/ 42333 h 21600"/>
              <a:gd name="T10" fmla="*/ 72174 w 21600"/>
              <a:gd name="T11" fmla="*/ 42333 h 21600"/>
              <a:gd name="T12" fmla="*/ 82735 w 21600"/>
              <a:gd name="T13" fmla="*/ 52917 h 21600"/>
              <a:gd name="T14" fmla="*/ 93304 w 21600"/>
              <a:gd name="T15" fmla="*/ 52917 h 21600"/>
              <a:gd name="T16" fmla="*/ 103865 w 21600"/>
              <a:gd name="T17" fmla="*/ 63500 h 21600"/>
              <a:gd name="T18" fmla="*/ 135548 w 21600"/>
              <a:gd name="T19" fmla="*/ 63500 h 21600"/>
              <a:gd name="T20" fmla="*/ 135548 w 21600"/>
              <a:gd name="T21" fmla="*/ 52917 h 21600"/>
              <a:gd name="T22" fmla="*/ 146109 w 21600"/>
              <a:gd name="T23" fmla="*/ 52917 h 21600"/>
              <a:gd name="T24" fmla="*/ 156678 w 21600"/>
              <a:gd name="T25" fmla="*/ 42333 h 21600"/>
              <a:gd name="T26" fmla="*/ 177800 w 21600"/>
              <a:gd name="T27" fmla="*/ 42333 h 21600"/>
              <a:gd name="T28" fmla="*/ 177800 w 21600"/>
              <a:gd name="T29" fmla="*/ 31750 h 21600"/>
              <a:gd name="T30" fmla="*/ 167239 w 21600"/>
              <a:gd name="T31" fmla="*/ 31750 h 21600"/>
              <a:gd name="T32" fmla="*/ 167239 w 21600"/>
              <a:gd name="T33" fmla="*/ 10583 h 21600"/>
              <a:gd name="T34" fmla="*/ 156678 w 21600"/>
              <a:gd name="T35" fmla="*/ 0 h 21600"/>
              <a:gd name="T36" fmla="*/ 167239 w 21600"/>
              <a:gd name="T37" fmla="*/ 10583 h 21600"/>
              <a:gd name="T38" fmla="*/ 167239 w 21600"/>
              <a:gd name="T39" fmla="*/ 21167 h 21600"/>
              <a:gd name="T40" fmla="*/ 156678 w 21600"/>
              <a:gd name="T41" fmla="*/ 31750 h 21600"/>
              <a:gd name="T42" fmla="*/ 156678 w 21600"/>
              <a:gd name="T43" fmla="*/ 42333 h 21600"/>
              <a:gd name="T44" fmla="*/ 146109 w 21600"/>
              <a:gd name="T45" fmla="*/ 42333 h 21600"/>
              <a:gd name="T46" fmla="*/ 146109 w 21600"/>
              <a:gd name="T47" fmla="*/ 52917 h 21600"/>
              <a:gd name="T48" fmla="*/ 124987 w 21600"/>
              <a:gd name="T49" fmla="*/ 52917 h 21600"/>
              <a:gd name="T50" fmla="*/ 124987 w 21600"/>
              <a:gd name="T51" fmla="*/ 63500 h 21600"/>
              <a:gd name="T52" fmla="*/ 114426 w 21600"/>
              <a:gd name="T53" fmla="*/ 63500 h 21600"/>
              <a:gd name="T54" fmla="*/ 103865 w 21600"/>
              <a:gd name="T55" fmla="*/ 52917 h 21600"/>
              <a:gd name="T56" fmla="*/ 93304 w 21600"/>
              <a:gd name="T57" fmla="*/ 52917 h 21600"/>
              <a:gd name="T58" fmla="*/ 93304 w 21600"/>
              <a:gd name="T59" fmla="*/ 42333 h 21600"/>
              <a:gd name="T60" fmla="*/ 82735 w 21600"/>
              <a:gd name="T61" fmla="*/ 42333 h 21600"/>
              <a:gd name="T62" fmla="*/ 82735 w 21600"/>
              <a:gd name="T63" fmla="*/ 31750 h 21600"/>
              <a:gd name="T64" fmla="*/ 40491 w 21600"/>
              <a:gd name="T65" fmla="*/ 31750 h 21600"/>
              <a:gd name="T66" fmla="*/ 40491 w 21600"/>
              <a:gd name="T67" fmla="*/ 42333 h 21600"/>
              <a:gd name="T68" fmla="*/ 19360 w 21600"/>
              <a:gd name="T69" fmla="*/ 42333 h 21600"/>
              <a:gd name="T70" fmla="*/ 19360 w 21600"/>
              <a:gd name="T71" fmla="*/ 31750 h 21600"/>
              <a:gd name="T72" fmla="*/ 8799 w 21600"/>
              <a:gd name="T73" fmla="*/ 21167 h 21600"/>
              <a:gd name="T74" fmla="*/ 19360 w 21600"/>
              <a:gd name="T75" fmla="*/ 21167 h 21600"/>
              <a:gd name="T76" fmla="*/ 19360 w 21600"/>
              <a:gd name="T77" fmla="*/ 0 h 21600"/>
              <a:gd name="T78" fmla="*/ 19360 w 21600"/>
              <a:gd name="T79" fmla="*/ 0 h 2160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1600" h="21600">
                <a:moveTo>
                  <a:pt x="2352" y="0"/>
                </a:moveTo>
                <a:lnTo>
                  <a:pt x="2352" y="3600"/>
                </a:lnTo>
                <a:lnTo>
                  <a:pt x="1069" y="7200"/>
                </a:lnTo>
                <a:lnTo>
                  <a:pt x="1069" y="10800"/>
                </a:lnTo>
                <a:lnTo>
                  <a:pt x="0" y="14400"/>
                </a:lnTo>
                <a:lnTo>
                  <a:pt x="8768" y="14400"/>
                </a:lnTo>
                <a:lnTo>
                  <a:pt x="10051" y="18000"/>
                </a:lnTo>
                <a:lnTo>
                  <a:pt x="11335" y="18000"/>
                </a:lnTo>
                <a:lnTo>
                  <a:pt x="12618" y="21600"/>
                </a:lnTo>
                <a:lnTo>
                  <a:pt x="16467" y="21600"/>
                </a:lnTo>
                <a:lnTo>
                  <a:pt x="16467" y="18000"/>
                </a:lnTo>
                <a:lnTo>
                  <a:pt x="17750" y="18000"/>
                </a:lnTo>
                <a:lnTo>
                  <a:pt x="19034" y="14400"/>
                </a:lnTo>
                <a:lnTo>
                  <a:pt x="21600" y="14400"/>
                </a:lnTo>
                <a:lnTo>
                  <a:pt x="21600" y="10800"/>
                </a:lnTo>
                <a:lnTo>
                  <a:pt x="20317" y="10800"/>
                </a:lnTo>
                <a:lnTo>
                  <a:pt x="20317" y="3600"/>
                </a:lnTo>
                <a:lnTo>
                  <a:pt x="19034" y="0"/>
                </a:lnTo>
                <a:lnTo>
                  <a:pt x="20317" y="3600"/>
                </a:lnTo>
                <a:lnTo>
                  <a:pt x="20317" y="7200"/>
                </a:lnTo>
                <a:lnTo>
                  <a:pt x="19034" y="10800"/>
                </a:lnTo>
                <a:lnTo>
                  <a:pt x="19034" y="14400"/>
                </a:lnTo>
                <a:lnTo>
                  <a:pt x="17750" y="14400"/>
                </a:lnTo>
                <a:lnTo>
                  <a:pt x="17750" y="18000"/>
                </a:lnTo>
                <a:lnTo>
                  <a:pt x="15184" y="18000"/>
                </a:lnTo>
                <a:lnTo>
                  <a:pt x="15184" y="21600"/>
                </a:lnTo>
                <a:lnTo>
                  <a:pt x="13901" y="21600"/>
                </a:lnTo>
                <a:lnTo>
                  <a:pt x="12618" y="18000"/>
                </a:lnTo>
                <a:lnTo>
                  <a:pt x="11335" y="18000"/>
                </a:lnTo>
                <a:lnTo>
                  <a:pt x="11335" y="14400"/>
                </a:lnTo>
                <a:lnTo>
                  <a:pt x="10051" y="14400"/>
                </a:lnTo>
                <a:lnTo>
                  <a:pt x="10051" y="10800"/>
                </a:lnTo>
                <a:lnTo>
                  <a:pt x="4919" y="10800"/>
                </a:lnTo>
                <a:lnTo>
                  <a:pt x="4919" y="14400"/>
                </a:lnTo>
                <a:lnTo>
                  <a:pt x="2352" y="14400"/>
                </a:lnTo>
                <a:lnTo>
                  <a:pt x="2352" y="10800"/>
                </a:lnTo>
                <a:lnTo>
                  <a:pt x="1069" y="7200"/>
                </a:lnTo>
                <a:lnTo>
                  <a:pt x="2352" y="7200"/>
                </a:lnTo>
                <a:lnTo>
                  <a:pt x="2352" y="0"/>
                </a:lnTo>
                <a:close/>
                <a:moveTo>
                  <a:pt x="2352" y="0"/>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52" name="Freeform 68"/>
          <p:cNvSpPr>
            <a:spLocks/>
          </p:cNvSpPr>
          <p:nvPr/>
        </p:nvSpPr>
        <p:spPr bwMode="auto">
          <a:xfrm>
            <a:off x="4742022" y="5760720"/>
            <a:ext cx="274320" cy="85725"/>
          </a:xfrm>
          <a:custGeom>
            <a:avLst/>
            <a:gdLst>
              <a:gd name="T0" fmla="*/ 52860 w 21600"/>
              <a:gd name="T1" fmla="*/ 21167 h 21600"/>
              <a:gd name="T2" fmla="*/ 52860 w 21600"/>
              <a:gd name="T3" fmla="*/ 10583 h 21600"/>
              <a:gd name="T4" fmla="*/ 31708 w 21600"/>
              <a:gd name="T5" fmla="*/ 10583 h 21600"/>
              <a:gd name="T6" fmla="*/ 31708 w 21600"/>
              <a:gd name="T7" fmla="*/ 21167 h 21600"/>
              <a:gd name="T8" fmla="*/ 10569 w 21600"/>
              <a:gd name="T9" fmla="*/ 42333 h 21600"/>
              <a:gd name="T10" fmla="*/ 0 w 21600"/>
              <a:gd name="T11" fmla="*/ 42333 h 21600"/>
              <a:gd name="T12" fmla="*/ 10569 w 21600"/>
              <a:gd name="T13" fmla="*/ 52917 h 21600"/>
              <a:gd name="T14" fmla="*/ 21138 w 21600"/>
              <a:gd name="T15" fmla="*/ 42333 h 21600"/>
              <a:gd name="T16" fmla="*/ 52860 w 21600"/>
              <a:gd name="T17" fmla="*/ 42333 h 21600"/>
              <a:gd name="T18" fmla="*/ 63429 w 21600"/>
              <a:gd name="T19" fmla="*/ 52917 h 21600"/>
              <a:gd name="T20" fmla="*/ 63429 w 21600"/>
              <a:gd name="T21" fmla="*/ 63500 h 21600"/>
              <a:gd name="T22" fmla="*/ 84568 w 21600"/>
              <a:gd name="T23" fmla="*/ 63500 h 21600"/>
              <a:gd name="T24" fmla="*/ 126859 w 21600"/>
              <a:gd name="T25" fmla="*/ 84667 h 21600"/>
              <a:gd name="T26" fmla="*/ 156803 w 21600"/>
              <a:gd name="T27" fmla="*/ 95250 h 21600"/>
              <a:gd name="T28" fmla="*/ 241371 w 21600"/>
              <a:gd name="T29" fmla="*/ 95250 h 21600"/>
              <a:gd name="T30" fmla="*/ 251940 w 21600"/>
              <a:gd name="T31" fmla="*/ 84667 h 21600"/>
              <a:gd name="T32" fmla="*/ 262509 w 21600"/>
              <a:gd name="T33" fmla="*/ 84667 h 21600"/>
              <a:gd name="T34" fmla="*/ 273092 w 21600"/>
              <a:gd name="T35" fmla="*/ 74083 h 21600"/>
              <a:gd name="T36" fmla="*/ 273092 w 21600"/>
              <a:gd name="T37" fmla="*/ 63500 h 21600"/>
              <a:gd name="T38" fmla="*/ 294231 w 21600"/>
              <a:gd name="T39" fmla="*/ 42333 h 21600"/>
              <a:gd name="T40" fmla="*/ 294231 w 21600"/>
              <a:gd name="T41" fmla="*/ 31750 h 21600"/>
              <a:gd name="T42" fmla="*/ 294231 w 21600"/>
              <a:gd name="T43" fmla="*/ 42333 h 21600"/>
              <a:gd name="T44" fmla="*/ 304800 w 21600"/>
              <a:gd name="T45" fmla="*/ 42333 h 21600"/>
              <a:gd name="T46" fmla="*/ 304800 w 21600"/>
              <a:gd name="T47" fmla="*/ 21167 h 21600"/>
              <a:gd name="T48" fmla="*/ 283662 w 21600"/>
              <a:gd name="T49" fmla="*/ 21167 h 21600"/>
              <a:gd name="T50" fmla="*/ 273092 w 21600"/>
              <a:gd name="T51" fmla="*/ 10583 h 21600"/>
              <a:gd name="T52" fmla="*/ 262509 w 21600"/>
              <a:gd name="T53" fmla="*/ 10583 h 21600"/>
              <a:gd name="T54" fmla="*/ 251940 w 21600"/>
              <a:gd name="T55" fmla="*/ 0 h 21600"/>
              <a:gd name="T56" fmla="*/ 230801 w 21600"/>
              <a:gd name="T57" fmla="*/ 21167 h 21600"/>
              <a:gd name="T58" fmla="*/ 209663 w 21600"/>
              <a:gd name="T59" fmla="*/ 21167 h 21600"/>
              <a:gd name="T60" fmla="*/ 199094 w 21600"/>
              <a:gd name="T61" fmla="*/ 10583 h 21600"/>
              <a:gd name="T62" fmla="*/ 167372 w 21600"/>
              <a:gd name="T63" fmla="*/ 10583 h 21600"/>
              <a:gd name="T64" fmla="*/ 126859 w 21600"/>
              <a:gd name="T65" fmla="*/ 21167 h 21600"/>
              <a:gd name="T66" fmla="*/ 105706 w 21600"/>
              <a:gd name="T67" fmla="*/ 21167 h 21600"/>
              <a:gd name="T68" fmla="*/ 95137 w 21600"/>
              <a:gd name="T69" fmla="*/ 31750 h 21600"/>
              <a:gd name="T70" fmla="*/ 63429 w 21600"/>
              <a:gd name="T71" fmla="*/ 31750 h 21600"/>
              <a:gd name="T72" fmla="*/ 52860 w 21600"/>
              <a:gd name="T73" fmla="*/ 21167 h 21600"/>
              <a:gd name="T74" fmla="*/ 52860 w 21600"/>
              <a:gd name="T75" fmla="*/ 21167 h 2160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21600" h="21600">
                <a:moveTo>
                  <a:pt x="3746" y="4800"/>
                </a:moveTo>
                <a:lnTo>
                  <a:pt x="3746" y="2400"/>
                </a:lnTo>
                <a:lnTo>
                  <a:pt x="2247" y="2400"/>
                </a:lnTo>
                <a:lnTo>
                  <a:pt x="2247" y="4800"/>
                </a:lnTo>
                <a:lnTo>
                  <a:pt x="749" y="9600"/>
                </a:lnTo>
                <a:lnTo>
                  <a:pt x="0" y="9600"/>
                </a:lnTo>
                <a:lnTo>
                  <a:pt x="749" y="12000"/>
                </a:lnTo>
                <a:lnTo>
                  <a:pt x="1498" y="9600"/>
                </a:lnTo>
                <a:lnTo>
                  <a:pt x="3746" y="9600"/>
                </a:lnTo>
                <a:lnTo>
                  <a:pt x="4495" y="12000"/>
                </a:lnTo>
                <a:lnTo>
                  <a:pt x="4495" y="14400"/>
                </a:lnTo>
                <a:lnTo>
                  <a:pt x="5993" y="14400"/>
                </a:lnTo>
                <a:lnTo>
                  <a:pt x="8990" y="19200"/>
                </a:lnTo>
                <a:lnTo>
                  <a:pt x="11112" y="21600"/>
                </a:lnTo>
                <a:lnTo>
                  <a:pt x="17105" y="21600"/>
                </a:lnTo>
                <a:lnTo>
                  <a:pt x="17854" y="19200"/>
                </a:lnTo>
                <a:lnTo>
                  <a:pt x="18603" y="19200"/>
                </a:lnTo>
                <a:lnTo>
                  <a:pt x="19353" y="16800"/>
                </a:lnTo>
                <a:lnTo>
                  <a:pt x="19353" y="14400"/>
                </a:lnTo>
                <a:lnTo>
                  <a:pt x="20851" y="9600"/>
                </a:lnTo>
                <a:lnTo>
                  <a:pt x="20851" y="7200"/>
                </a:lnTo>
                <a:lnTo>
                  <a:pt x="20851" y="9600"/>
                </a:lnTo>
                <a:lnTo>
                  <a:pt x="21600" y="9600"/>
                </a:lnTo>
                <a:lnTo>
                  <a:pt x="21600" y="4800"/>
                </a:lnTo>
                <a:lnTo>
                  <a:pt x="20102" y="4800"/>
                </a:lnTo>
                <a:lnTo>
                  <a:pt x="19353" y="2400"/>
                </a:lnTo>
                <a:lnTo>
                  <a:pt x="18603" y="2400"/>
                </a:lnTo>
                <a:lnTo>
                  <a:pt x="17854" y="0"/>
                </a:lnTo>
                <a:lnTo>
                  <a:pt x="16356" y="4800"/>
                </a:lnTo>
                <a:lnTo>
                  <a:pt x="14858" y="4800"/>
                </a:lnTo>
                <a:lnTo>
                  <a:pt x="14109" y="2400"/>
                </a:lnTo>
                <a:lnTo>
                  <a:pt x="11861" y="2400"/>
                </a:lnTo>
                <a:lnTo>
                  <a:pt x="8990" y="4800"/>
                </a:lnTo>
                <a:lnTo>
                  <a:pt x="7491" y="4800"/>
                </a:lnTo>
                <a:lnTo>
                  <a:pt x="6742" y="7200"/>
                </a:lnTo>
                <a:lnTo>
                  <a:pt x="4495" y="7200"/>
                </a:lnTo>
                <a:lnTo>
                  <a:pt x="3746" y="4800"/>
                </a:lnTo>
                <a:close/>
                <a:moveTo>
                  <a:pt x="3746" y="4800"/>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53" name="Freeform 69"/>
          <p:cNvSpPr>
            <a:spLocks/>
          </p:cNvSpPr>
          <p:nvPr/>
        </p:nvSpPr>
        <p:spPr bwMode="auto">
          <a:xfrm>
            <a:off x="4817745" y="5840730"/>
            <a:ext cx="131445" cy="57150"/>
          </a:xfrm>
          <a:custGeom>
            <a:avLst/>
            <a:gdLst>
              <a:gd name="T0" fmla="*/ 0 w 21600"/>
              <a:gd name="T1" fmla="*/ 0 h 21600"/>
              <a:gd name="T2" fmla="*/ 31671 w 21600"/>
              <a:gd name="T3" fmla="*/ 31750 h 21600"/>
              <a:gd name="T4" fmla="*/ 51030 w 21600"/>
              <a:gd name="T5" fmla="*/ 42333 h 21600"/>
              <a:gd name="T6" fmla="*/ 61584 w 21600"/>
              <a:gd name="T7" fmla="*/ 52917 h 21600"/>
              <a:gd name="T8" fmla="*/ 82701 w 21600"/>
              <a:gd name="T9" fmla="*/ 52917 h 21600"/>
              <a:gd name="T10" fmla="*/ 93262 w 21600"/>
              <a:gd name="T11" fmla="*/ 63500 h 21600"/>
              <a:gd name="T12" fmla="*/ 124934 w 21600"/>
              <a:gd name="T13" fmla="*/ 63500 h 21600"/>
              <a:gd name="T14" fmla="*/ 135495 w 21600"/>
              <a:gd name="T15" fmla="*/ 52917 h 21600"/>
              <a:gd name="T16" fmla="*/ 146050 w 21600"/>
              <a:gd name="T17" fmla="*/ 52917 h 21600"/>
              <a:gd name="T18" fmla="*/ 82701 w 21600"/>
              <a:gd name="T19" fmla="*/ 52917 h 21600"/>
              <a:gd name="T20" fmla="*/ 72146 w 21600"/>
              <a:gd name="T21" fmla="*/ 42333 h 21600"/>
              <a:gd name="T22" fmla="*/ 61584 w 21600"/>
              <a:gd name="T23" fmla="*/ 42333 h 21600"/>
              <a:gd name="T24" fmla="*/ 42233 w 21600"/>
              <a:gd name="T25" fmla="*/ 31750 h 21600"/>
              <a:gd name="T26" fmla="*/ 31671 w 21600"/>
              <a:gd name="T27" fmla="*/ 31750 h 21600"/>
              <a:gd name="T28" fmla="*/ 10555 w 21600"/>
              <a:gd name="T29" fmla="*/ 10583 h 21600"/>
              <a:gd name="T30" fmla="*/ 0 w 21600"/>
              <a:gd name="T31" fmla="*/ 0 h 21600"/>
              <a:gd name="T32" fmla="*/ 0 w 21600"/>
              <a:gd name="T33" fmla="*/ 0 h 2160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1600" h="21600">
                <a:moveTo>
                  <a:pt x="0" y="0"/>
                </a:moveTo>
                <a:lnTo>
                  <a:pt x="4684" y="10800"/>
                </a:lnTo>
                <a:lnTo>
                  <a:pt x="7547" y="14400"/>
                </a:lnTo>
                <a:lnTo>
                  <a:pt x="9108" y="18000"/>
                </a:lnTo>
                <a:lnTo>
                  <a:pt x="12231" y="18000"/>
                </a:lnTo>
                <a:lnTo>
                  <a:pt x="13793" y="21600"/>
                </a:lnTo>
                <a:lnTo>
                  <a:pt x="18477" y="21600"/>
                </a:lnTo>
                <a:lnTo>
                  <a:pt x="20039" y="18000"/>
                </a:lnTo>
                <a:lnTo>
                  <a:pt x="21600" y="18000"/>
                </a:lnTo>
                <a:lnTo>
                  <a:pt x="12231" y="18000"/>
                </a:lnTo>
                <a:lnTo>
                  <a:pt x="10670" y="14400"/>
                </a:lnTo>
                <a:lnTo>
                  <a:pt x="9108" y="14400"/>
                </a:lnTo>
                <a:lnTo>
                  <a:pt x="6246" y="10800"/>
                </a:lnTo>
                <a:lnTo>
                  <a:pt x="4684" y="10800"/>
                </a:lnTo>
                <a:lnTo>
                  <a:pt x="1561" y="3600"/>
                </a:lnTo>
                <a:lnTo>
                  <a:pt x="0" y="0"/>
                </a:lnTo>
                <a:close/>
                <a:moveTo>
                  <a:pt x="0" y="0"/>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54" name="Freeform 70"/>
          <p:cNvSpPr>
            <a:spLocks/>
          </p:cNvSpPr>
          <p:nvPr/>
        </p:nvSpPr>
        <p:spPr bwMode="auto">
          <a:xfrm>
            <a:off x="4817745" y="5806440"/>
            <a:ext cx="170022" cy="47149"/>
          </a:xfrm>
          <a:custGeom>
            <a:avLst/>
            <a:gdLst>
              <a:gd name="T0" fmla="*/ 0 w 21600"/>
              <a:gd name="T1" fmla="*/ 0 h 21600"/>
              <a:gd name="T2" fmla="*/ 125356 w 21600"/>
              <a:gd name="T3" fmla="*/ 0 h 21600"/>
              <a:gd name="T4" fmla="*/ 135947 w 21600"/>
              <a:gd name="T5" fmla="*/ 10478 h 21600"/>
              <a:gd name="T6" fmla="*/ 146539 w 21600"/>
              <a:gd name="T7" fmla="*/ 0 h 21600"/>
              <a:gd name="T8" fmla="*/ 188913 w 21600"/>
              <a:gd name="T9" fmla="*/ 0 h 21600"/>
              <a:gd name="T10" fmla="*/ 188913 w 21600"/>
              <a:gd name="T11" fmla="*/ 10478 h 21600"/>
              <a:gd name="T12" fmla="*/ 167730 w 21600"/>
              <a:gd name="T13" fmla="*/ 31433 h 21600"/>
              <a:gd name="T14" fmla="*/ 167730 w 21600"/>
              <a:gd name="T15" fmla="*/ 41910 h 21600"/>
              <a:gd name="T16" fmla="*/ 157130 w 21600"/>
              <a:gd name="T17" fmla="*/ 41910 h 21600"/>
              <a:gd name="T18" fmla="*/ 135947 w 21600"/>
              <a:gd name="T19" fmla="*/ 52388 h 21600"/>
              <a:gd name="T20" fmla="*/ 72390 w 21600"/>
              <a:gd name="T21" fmla="*/ 52388 h 21600"/>
              <a:gd name="T22" fmla="*/ 61790 w 21600"/>
              <a:gd name="T23" fmla="*/ 41910 h 21600"/>
              <a:gd name="T24" fmla="*/ 31783 w 21600"/>
              <a:gd name="T25" fmla="*/ 41910 h 21600"/>
              <a:gd name="T26" fmla="*/ 0 w 21600"/>
              <a:gd name="T27" fmla="*/ 10478 h 21600"/>
              <a:gd name="T28" fmla="*/ 0 w 21600"/>
              <a:gd name="T29" fmla="*/ 0 h 21600"/>
              <a:gd name="T30" fmla="*/ 0 w 21600"/>
              <a:gd name="T31" fmla="*/ 0 h 2160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1600" h="21600">
                <a:moveTo>
                  <a:pt x="0" y="0"/>
                </a:moveTo>
                <a:lnTo>
                  <a:pt x="14333" y="0"/>
                </a:lnTo>
                <a:lnTo>
                  <a:pt x="15544" y="4320"/>
                </a:lnTo>
                <a:lnTo>
                  <a:pt x="16755" y="0"/>
                </a:lnTo>
                <a:lnTo>
                  <a:pt x="21600" y="0"/>
                </a:lnTo>
                <a:lnTo>
                  <a:pt x="21600" y="4320"/>
                </a:lnTo>
                <a:lnTo>
                  <a:pt x="19178" y="12960"/>
                </a:lnTo>
                <a:lnTo>
                  <a:pt x="19178" y="17280"/>
                </a:lnTo>
                <a:lnTo>
                  <a:pt x="17966" y="17280"/>
                </a:lnTo>
                <a:lnTo>
                  <a:pt x="15544" y="21600"/>
                </a:lnTo>
                <a:lnTo>
                  <a:pt x="8277" y="21600"/>
                </a:lnTo>
                <a:lnTo>
                  <a:pt x="7065" y="17280"/>
                </a:lnTo>
                <a:lnTo>
                  <a:pt x="3634" y="17280"/>
                </a:lnTo>
                <a:lnTo>
                  <a:pt x="0" y="4320"/>
                </a:lnTo>
                <a:lnTo>
                  <a:pt x="0" y="0"/>
                </a:lnTo>
                <a:close/>
                <a:moveTo>
                  <a:pt x="0" y="0"/>
                </a:moveTo>
              </a:path>
            </a:pathLst>
          </a:custGeom>
          <a:solidFill>
            <a:srgbClr val="FFFFFF"/>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55" name="Freeform 71"/>
          <p:cNvSpPr>
            <a:spLocks/>
          </p:cNvSpPr>
          <p:nvPr/>
        </p:nvSpPr>
        <p:spPr bwMode="auto">
          <a:xfrm>
            <a:off x="7600950" y="4793457"/>
            <a:ext cx="950119" cy="1331595"/>
          </a:xfrm>
          <a:custGeom>
            <a:avLst/>
            <a:gdLst>
              <a:gd name="T0" fmla="*/ 1023968 w 21600"/>
              <a:gd name="T1" fmla="*/ 74046 h 21600"/>
              <a:gd name="T2" fmla="*/ 972846 w 21600"/>
              <a:gd name="T3" fmla="*/ 42332 h 21600"/>
              <a:gd name="T4" fmla="*/ 898850 w 21600"/>
              <a:gd name="T5" fmla="*/ 21166 h 21600"/>
              <a:gd name="T6" fmla="*/ 845968 w 21600"/>
              <a:gd name="T7" fmla="*/ 10549 h 21600"/>
              <a:gd name="T8" fmla="*/ 719090 w 21600"/>
              <a:gd name="T9" fmla="*/ 0 h 21600"/>
              <a:gd name="T10" fmla="*/ 465285 w 21600"/>
              <a:gd name="T11" fmla="*/ 10549 h 21600"/>
              <a:gd name="T12" fmla="*/ 370126 w 21600"/>
              <a:gd name="T13" fmla="*/ 21166 h 21600"/>
              <a:gd name="T14" fmla="*/ 296081 w 21600"/>
              <a:gd name="T15" fmla="*/ 31714 h 21600"/>
              <a:gd name="T16" fmla="*/ 222085 w 21600"/>
              <a:gd name="T17" fmla="*/ 42332 h 21600"/>
              <a:gd name="T18" fmla="*/ 190317 w 21600"/>
              <a:gd name="T19" fmla="*/ 52880 h 21600"/>
              <a:gd name="T20" fmla="*/ 105764 w 21600"/>
              <a:gd name="T21" fmla="*/ 84663 h 21600"/>
              <a:gd name="T22" fmla="*/ 42276 w 21600"/>
              <a:gd name="T23" fmla="*/ 137543 h 21600"/>
              <a:gd name="T24" fmla="*/ 0 w 21600"/>
              <a:gd name="T25" fmla="*/ 253921 h 21600"/>
              <a:gd name="T26" fmla="*/ 21163 w 21600"/>
              <a:gd name="T27" fmla="*/ 444413 h 21600"/>
              <a:gd name="T28" fmla="*/ 42276 w 21600"/>
              <a:gd name="T29" fmla="*/ 539625 h 21600"/>
              <a:gd name="T30" fmla="*/ 31720 w 21600"/>
              <a:gd name="T31" fmla="*/ 666619 h 21600"/>
              <a:gd name="T32" fmla="*/ 52882 w 21600"/>
              <a:gd name="T33" fmla="*/ 719500 h 21600"/>
              <a:gd name="T34" fmla="*/ 105764 w 21600"/>
              <a:gd name="T35" fmla="*/ 804163 h 21600"/>
              <a:gd name="T36" fmla="*/ 116321 w 21600"/>
              <a:gd name="T37" fmla="*/ 825329 h 21600"/>
              <a:gd name="T38" fmla="*/ 95159 w 21600"/>
              <a:gd name="T39" fmla="*/ 909923 h 21600"/>
              <a:gd name="T40" fmla="*/ 52882 w 21600"/>
              <a:gd name="T41" fmla="*/ 1079250 h 21600"/>
              <a:gd name="T42" fmla="*/ 116321 w 21600"/>
              <a:gd name="T43" fmla="*/ 1216793 h 21600"/>
              <a:gd name="T44" fmla="*/ 222085 w 21600"/>
              <a:gd name="T45" fmla="*/ 1333170 h 21600"/>
              <a:gd name="T46" fmla="*/ 327801 w 21600"/>
              <a:gd name="T47" fmla="*/ 1407216 h 21600"/>
              <a:gd name="T48" fmla="*/ 433565 w 21600"/>
              <a:gd name="T49" fmla="*/ 1447836 h 21600"/>
              <a:gd name="T50" fmla="*/ 581606 w 21600"/>
              <a:gd name="T51" fmla="*/ 1479550 h 21600"/>
              <a:gd name="T52" fmla="*/ 729647 w 21600"/>
              <a:gd name="T53" fmla="*/ 1469001 h 21600"/>
              <a:gd name="T54" fmla="*/ 761366 w 21600"/>
              <a:gd name="T55" fmla="*/ 1447836 h 21600"/>
              <a:gd name="T56" fmla="*/ 771923 w 21600"/>
              <a:gd name="T57" fmla="*/ 1386119 h 21600"/>
              <a:gd name="T58" fmla="*/ 782529 w 21600"/>
              <a:gd name="T59" fmla="*/ 1354336 h 21600"/>
              <a:gd name="T60" fmla="*/ 835362 w 21600"/>
              <a:gd name="T61" fmla="*/ 1322622 h 21600"/>
              <a:gd name="T62" fmla="*/ 909407 w 21600"/>
              <a:gd name="T63" fmla="*/ 1269673 h 21600"/>
              <a:gd name="T64" fmla="*/ 930569 w 21600"/>
              <a:gd name="T65" fmla="*/ 1216793 h 21600"/>
              <a:gd name="T66" fmla="*/ 972846 w 21600"/>
              <a:gd name="T67" fmla="*/ 1026369 h 21600"/>
              <a:gd name="T68" fmla="*/ 1023968 w 21600"/>
              <a:gd name="T69" fmla="*/ 878209 h 21600"/>
              <a:gd name="T70" fmla="*/ 1045131 w 21600"/>
              <a:gd name="T71" fmla="*/ 804163 h 21600"/>
              <a:gd name="T72" fmla="*/ 1055688 w 21600"/>
              <a:gd name="T73" fmla="*/ 751214 h 21600"/>
              <a:gd name="T74" fmla="*/ 1045131 w 21600"/>
              <a:gd name="T75" fmla="*/ 698334 h 21600"/>
              <a:gd name="T76" fmla="*/ 1023968 w 21600"/>
              <a:gd name="T77" fmla="*/ 613671 h 21600"/>
              <a:gd name="T78" fmla="*/ 1045131 w 21600"/>
              <a:gd name="T79" fmla="*/ 529008 h 21600"/>
              <a:gd name="T80" fmla="*/ 992249 w 21600"/>
              <a:gd name="T81" fmla="*/ 253921 h 21600"/>
              <a:gd name="T82" fmla="*/ 1002806 w 21600"/>
              <a:gd name="T83" fmla="*/ 179875 h 21600"/>
              <a:gd name="T84" fmla="*/ 1023968 w 21600"/>
              <a:gd name="T85" fmla="*/ 116378 h 21600"/>
              <a:gd name="T86" fmla="*/ 1055688 w 21600"/>
              <a:gd name="T87" fmla="*/ 84663 h 2160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1600" h="21600">
                <a:moveTo>
                  <a:pt x="21600" y="1236"/>
                </a:moveTo>
                <a:lnTo>
                  <a:pt x="20951" y="1081"/>
                </a:lnTo>
                <a:lnTo>
                  <a:pt x="20302" y="772"/>
                </a:lnTo>
                <a:lnTo>
                  <a:pt x="19905" y="618"/>
                </a:lnTo>
                <a:lnTo>
                  <a:pt x="19256" y="463"/>
                </a:lnTo>
                <a:lnTo>
                  <a:pt x="18391" y="309"/>
                </a:lnTo>
                <a:lnTo>
                  <a:pt x="17742" y="309"/>
                </a:lnTo>
                <a:lnTo>
                  <a:pt x="17309" y="154"/>
                </a:lnTo>
                <a:lnTo>
                  <a:pt x="15794" y="154"/>
                </a:lnTo>
                <a:lnTo>
                  <a:pt x="14713" y="0"/>
                </a:lnTo>
                <a:lnTo>
                  <a:pt x="10385" y="0"/>
                </a:lnTo>
                <a:lnTo>
                  <a:pt x="9520" y="154"/>
                </a:lnTo>
                <a:lnTo>
                  <a:pt x="8438" y="154"/>
                </a:lnTo>
                <a:lnTo>
                  <a:pt x="7573" y="309"/>
                </a:lnTo>
                <a:lnTo>
                  <a:pt x="6491" y="309"/>
                </a:lnTo>
                <a:lnTo>
                  <a:pt x="6058" y="463"/>
                </a:lnTo>
                <a:lnTo>
                  <a:pt x="4976" y="463"/>
                </a:lnTo>
                <a:lnTo>
                  <a:pt x="4544" y="618"/>
                </a:lnTo>
                <a:lnTo>
                  <a:pt x="4327" y="618"/>
                </a:lnTo>
                <a:lnTo>
                  <a:pt x="3894" y="772"/>
                </a:lnTo>
                <a:lnTo>
                  <a:pt x="2596" y="1081"/>
                </a:lnTo>
                <a:lnTo>
                  <a:pt x="2164" y="1236"/>
                </a:lnTo>
                <a:lnTo>
                  <a:pt x="1515" y="1545"/>
                </a:lnTo>
                <a:lnTo>
                  <a:pt x="865" y="2008"/>
                </a:lnTo>
                <a:lnTo>
                  <a:pt x="216" y="2935"/>
                </a:lnTo>
                <a:lnTo>
                  <a:pt x="0" y="3707"/>
                </a:lnTo>
                <a:lnTo>
                  <a:pt x="0" y="5406"/>
                </a:lnTo>
                <a:lnTo>
                  <a:pt x="433" y="6488"/>
                </a:lnTo>
                <a:lnTo>
                  <a:pt x="865" y="7106"/>
                </a:lnTo>
                <a:lnTo>
                  <a:pt x="865" y="7878"/>
                </a:lnTo>
                <a:lnTo>
                  <a:pt x="649" y="8341"/>
                </a:lnTo>
                <a:lnTo>
                  <a:pt x="649" y="9732"/>
                </a:lnTo>
                <a:lnTo>
                  <a:pt x="865" y="10195"/>
                </a:lnTo>
                <a:lnTo>
                  <a:pt x="1082" y="10504"/>
                </a:lnTo>
                <a:lnTo>
                  <a:pt x="1731" y="11122"/>
                </a:lnTo>
                <a:lnTo>
                  <a:pt x="2164" y="11740"/>
                </a:lnTo>
                <a:lnTo>
                  <a:pt x="2164" y="11894"/>
                </a:lnTo>
                <a:lnTo>
                  <a:pt x="2380" y="12049"/>
                </a:lnTo>
                <a:lnTo>
                  <a:pt x="2380" y="12358"/>
                </a:lnTo>
                <a:lnTo>
                  <a:pt x="1947" y="13284"/>
                </a:lnTo>
                <a:lnTo>
                  <a:pt x="1298" y="15292"/>
                </a:lnTo>
                <a:lnTo>
                  <a:pt x="1082" y="15756"/>
                </a:lnTo>
                <a:lnTo>
                  <a:pt x="1298" y="16219"/>
                </a:lnTo>
                <a:lnTo>
                  <a:pt x="2380" y="17764"/>
                </a:lnTo>
                <a:lnTo>
                  <a:pt x="3462" y="18691"/>
                </a:lnTo>
                <a:lnTo>
                  <a:pt x="4544" y="19463"/>
                </a:lnTo>
                <a:lnTo>
                  <a:pt x="5409" y="19927"/>
                </a:lnTo>
                <a:lnTo>
                  <a:pt x="6707" y="20544"/>
                </a:lnTo>
                <a:lnTo>
                  <a:pt x="7573" y="20828"/>
                </a:lnTo>
                <a:lnTo>
                  <a:pt x="8871" y="21137"/>
                </a:lnTo>
                <a:lnTo>
                  <a:pt x="10385" y="21446"/>
                </a:lnTo>
                <a:lnTo>
                  <a:pt x="11900" y="21600"/>
                </a:lnTo>
                <a:lnTo>
                  <a:pt x="14280" y="21600"/>
                </a:lnTo>
                <a:lnTo>
                  <a:pt x="14929" y="21446"/>
                </a:lnTo>
                <a:lnTo>
                  <a:pt x="15145" y="21291"/>
                </a:lnTo>
                <a:lnTo>
                  <a:pt x="15578" y="21137"/>
                </a:lnTo>
                <a:lnTo>
                  <a:pt x="15578" y="20828"/>
                </a:lnTo>
                <a:lnTo>
                  <a:pt x="15794" y="20236"/>
                </a:lnTo>
                <a:lnTo>
                  <a:pt x="16011" y="19927"/>
                </a:lnTo>
                <a:lnTo>
                  <a:pt x="16011" y="19772"/>
                </a:lnTo>
                <a:lnTo>
                  <a:pt x="16443" y="19463"/>
                </a:lnTo>
                <a:lnTo>
                  <a:pt x="17092" y="19309"/>
                </a:lnTo>
                <a:lnTo>
                  <a:pt x="17958" y="19000"/>
                </a:lnTo>
                <a:lnTo>
                  <a:pt x="18607" y="18536"/>
                </a:lnTo>
                <a:lnTo>
                  <a:pt x="18823" y="18227"/>
                </a:lnTo>
                <a:lnTo>
                  <a:pt x="19040" y="17764"/>
                </a:lnTo>
                <a:lnTo>
                  <a:pt x="19689" y="15910"/>
                </a:lnTo>
                <a:lnTo>
                  <a:pt x="19905" y="14984"/>
                </a:lnTo>
                <a:lnTo>
                  <a:pt x="20302" y="14211"/>
                </a:lnTo>
                <a:lnTo>
                  <a:pt x="20951" y="12821"/>
                </a:lnTo>
                <a:lnTo>
                  <a:pt x="21167" y="12049"/>
                </a:lnTo>
                <a:lnTo>
                  <a:pt x="21384" y="11740"/>
                </a:lnTo>
                <a:lnTo>
                  <a:pt x="21384" y="11276"/>
                </a:lnTo>
                <a:lnTo>
                  <a:pt x="21600" y="10967"/>
                </a:lnTo>
                <a:lnTo>
                  <a:pt x="21600" y="10658"/>
                </a:lnTo>
                <a:lnTo>
                  <a:pt x="21384" y="10195"/>
                </a:lnTo>
                <a:lnTo>
                  <a:pt x="21384" y="9732"/>
                </a:lnTo>
                <a:lnTo>
                  <a:pt x="20951" y="8959"/>
                </a:lnTo>
                <a:lnTo>
                  <a:pt x="20951" y="8341"/>
                </a:lnTo>
                <a:lnTo>
                  <a:pt x="21384" y="7723"/>
                </a:lnTo>
                <a:lnTo>
                  <a:pt x="21384" y="6488"/>
                </a:lnTo>
                <a:lnTo>
                  <a:pt x="20302" y="3707"/>
                </a:lnTo>
                <a:lnTo>
                  <a:pt x="20302" y="2780"/>
                </a:lnTo>
                <a:lnTo>
                  <a:pt x="20518" y="2626"/>
                </a:lnTo>
                <a:lnTo>
                  <a:pt x="20518" y="2317"/>
                </a:lnTo>
                <a:lnTo>
                  <a:pt x="20951" y="1699"/>
                </a:lnTo>
                <a:lnTo>
                  <a:pt x="21167" y="1545"/>
                </a:lnTo>
                <a:lnTo>
                  <a:pt x="21600" y="1236"/>
                </a:lnTo>
                <a:close/>
                <a:moveTo>
                  <a:pt x="21600" y="1236"/>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56" name="Freeform 72"/>
          <p:cNvSpPr>
            <a:spLocks/>
          </p:cNvSpPr>
          <p:nvPr/>
        </p:nvSpPr>
        <p:spPr bwMode="auto">
          <a:xfrm>
            <a:off x="8015288" y="4803458"/>
            <a:ext cx="541497" cy="294323"/>
          </a:xfrm>
          <a:custGeom>
            <a:avLst/>
            <a:gdLst>
              <a:gd name="T0" fmla="*/ 105876 w 21600"/>
              <a:gd name="T1" fmla="*/ 179334 h 21600"/>
              <a:gd name="T2" fmla="*/ 95291 w 21600"/>
              <a:gd name="T3" fmla="*/ 210977 h 21600"/>
              <a:gd name="T4" fmla="*/ 179970 w 21600"/>
              <a:gd name="T5" fmla="*/ 221529 h 21600"/>
              <a:gd name="T6" fmla="*/ 275261 w 21600"/>
              <a:gd name="T7" fmla="*/ 274277 h 21600"/>
              <a:gd name="T8" fmla="*/ 285846 w 21600"/>
              <a:gd name="T9" fmla="*/ 210977 h 21600"/>
              <a:gd name="T10" fmla="*/ 285846 w 21600"/>
              <a:gd name="T11" fmla="*/ 210977 h 21600"/>
              <a:gd name="T12" fmla="*/ 296430 w 21600"/>
              <a:gd name="T13" fmla="*/ 242634 h 21600"/>
              <a:gd name="T14" fmla="*/ 338770 w 21600"/>
              <a:gd name="T15" fmla="*/ 305920 h 21600"/>
              <a:gd name="T16" fmla="*/ 349355 w 21600"/>
              <a:gd name="T17" fmla="*/ 232082 h 21600"/>
              <a:gd name="T18" fmla="*/ 359939 w 21600"/>
              <a:gd name="T19" fmla="*/ 316472 h 21600"/>
              <a:gd name="T20" fmla="*/ 402279 w 21600"/>
              <a:gd name="T21" fmla="*/ 327025 h 21600"/>
              <a:gd name="T22" fmla="*/ 391694 w 21600"/>
              <a:gd name="T23" fmla="*/ 168781 h 21600"/>
              <a:gd name="T24" fmla="*/ 381109 w 21600"/>
              <a:gd name="T25" fmla="*/ 52748 h 21600"/>
              <a:gd name="T26" fmla="*/ 444618 w 21600"/>
              <a:gd name="T27" fmla="*/ 84391 h 21600"/>
              <a:gd name="T28" fmla="*/ 402279 w 21600"/>
              <a:gd name="T29" fmla="*/ 316472 h 21600"/>
              <a:gd name="T30" fmla="*/ 465815 w 21600"/>
              <a:gd name="T31" fmla="*/ 210977 h 21600"/>
              <a:gd name="T32" fmla="*/ 518739 w 21600"/>
              <a:gd name="T33" fmla="*/ 137139 h 21600"/>
              <a:gd name="T34" fmla="*/ 486985 w 21600"/>
              <a:gd name="T35" fmla="*/ 242634 h 21600"/>
              <a:gd name="T36" fmla="*/ 518739 w 21600"/>
              <a:gd name="T37" fmla="*/ 232082 h 21600"/>
              <a:gd name="T38" fmla="*/ 529324 w 21600"/>
              <a:gd name="T39" fmla="*/ 210977 h 21600"/>
              <a:gd name="T40" fmla="*/ 580493 w 21600"/>
              <a:gd name="T41" fmla="*/ 84391 h 21600"/>
              <a:gd name="T42" fmla="*/ 529324 w 21600"/>
              <a:gd name="T43" fmla="*/ 52748 h 21600"/>
              <a:gd name="T44" fmla="*/ 486985 w 21600"/>
              <a:gd name="T45" fmla="*/ 73838 h 21600"/>
              <a:gd name="T46" fmla="*/ 465815 w 21600"/>
              <a:gd name="T47" fmla="*/ 94943 h 21600"/>
              <a:gd name="T48" fmla="*/ 359939 w 21600"/>
              <a:gd name="T49" fmla="*/ 52748 h 21600"/>
              <a:gd name="T50" fmla="*/ 254063 w 21600"/>
              <a:gd name="T51" fmla="*/ 94943 h 21600"/>
              <a:gd name="T52" fmla="*/ 264648 w 21600"/>
              <a:gd name="T53" fmla="*/ 158244 h 21600"/>
              <a:gd name="T54" fmla="*/ 254063 w 21600"/>
              <a:gd name="T55" fmla="*/ 105496 h 21600"/>
              <a:gd name="T56" fmla="*/ 211724 w 21600"/>
              <a:gd name="T57" fmla="*/ 52748 h 21600"/>
              <a:gd name="T58" fmla="*/ 0 w 21600"/>
              <a:gd name="T59" fmla="*/ 0 h 21600"/>
              <a:gd name="T60" fmla="*/ 52924 w 21600"/>
              <a:gd name="T61" fmla="*/ 31643 h 21600"/>
              <a:gd name="T62" fmla="*/ 63509 w 21600"/>
              <a:gd name="T63" fmla="*/ 73838 h 21600"/>
              <a:gd name="T64" fmla="*/ 84678 w 21600"/>
              <a:gd name="T65" fmla="*/ 116048 h 2160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1600" h="21600">
                <a:moveTo>
                  <a:pt x="3040" y="7665"/>
                </a:moveTo>
                <a:lnTo>
                  <a:pt x="3801" y="11845"/>
                </a:lnTo>
                <a:lnTo>
                  <a:pt x="3801" y="12542"/>
                </a:lnTo>
                <a:lnTo>
                  <a:pt x="3421" y="13935"/>
                </a:lnTo>
                <a:lnTo>
                  <a:pt x="4941" y="13935"/>
                </a:lnTo>
                <a:lnTo>
                  <a:pt x="6461" y="14632"/>
                </a:lnTo>
                <a:lnTo>
                  <a:pt x="7981" y="16723"/>
                </a:lnTo>
                <a:lnTo>
                  <a:pt x="9882" y="18116"/>
                </a:lnTo>
                <a:lnTo>
                  <a:pt x="10262" y="18813"/>
                </a:lnTo>
                <a:lnTo>
                  <a:pt x="10262" y="13935"/>
                </a:lnTo>
                <a:lnTo>
                  <a:pt x="9882" y="11845"/>
                </a:lnTo>
                <a:lnTo>
                  <a:pt x="10262" y="13935"/>
                </a:lnTo>
                <a:lnTo>
                  <a:pt x="10262" y="14632"/>
                </a:lnTo>
                <a:lnTo>
                  <a:pt x="10642" y="16026"/>
                </a:lnTo>
                <a:lnTo>
                  <a:pt x="10642" y="18813"/>
                </a:lnTo>
                <a:lnTo>
                  <a:pt x="12162" y="20206"/>
                </a:lnTo>
                <a:lnTo>
                  <a:pt x="12162" y="12542"/>
                </a:lnTo>
                <a:lnTo>
                  <a:pt x="12542" y="15329"/>
                </a:lnTo>
                <a:lnTo>
                  <a:pt x="12542" y="20206"/>
                </a:lnTo>
                <a:lnTo>
                  <a:pt x="12922" y="20903"/>
                </a:lnTo>
                <a:lnTo>
                  <a:pt x="13682" y="21600"/>
                </a:lnTo>
                <a:lnTo>
                  <a:pt x="14442" y="21600"/>
                </a:lnTo>
                <a:lnTo>
                  <a:pt x="14062" y="20206"/>
                </a:lnTo>
                <a:lnTo>
                  <a:pt x="14062" y="11148"/>
                </a:lnTo>
                <a:lnTo>
                  <a:pt x="14442" y="6271"/>
                </a:lnTo>
                <a:lnTo>
                  <a:pt x="13682" y="3484"/>
                </a:lnTo>
                <a:lnTo>
                  <a:pt x="15202" y="4181"/>
                </a:lnTo>
                <a:lnTo>
                  <a:pt x="15962" y="5574"/>
                </a:lnTo>
                <a:lnTo>
                  <a:pt x="14442" y="12542"/>
                </a:lnTo>
                <a:lnTo>
                  <a:pt x="14442" y="20903"/>
                </a:lnTo>
                <a:lnTo>
                  <a:pt x="15962" y="16723"/>
                </a:lnTo>
                <a:lnTo>
                  <a:pt x="16723" y="13935"/>
                </a:lnTo>
                <a:lnTo>
                  <a:pt x="18243" y="10452"/>
                </a:lnTo>
                <a:lnTo>
                  <a:pt x="18623" y="9058"/>
                </a:lnTo>
                <a:lnTo>
                  <a:pt x="17483" y="13239"/>
                </a:lnTo>
                <a:lnTo>
                  <a:pt x="17483" y="16026"/>
                </a:lnTo>
                <a:lnTo>
                  <a:pt x="17863" y="16026"/>
                </a:lnTo>
                <a:lnTo>
                  <a:pt x="18623" y="15329"/>
                </a:lnTo>
                <a:lnTo>
                  <a:pt x="19003" y="15329"/>
                </a:lnTo>
                <a:lnTo>
                  <a:pt x="19003" y="13935"/>
                </a:lnTo>
                <a:lnTo>
                  <a:pt x="20080" y="7665"/>
                </a:lnTo>
                <a:lnTo>
                  <a:pt x="20840" y="5574"/>
                </a:lnTo>
                <a:lnTo>
                  <a:pt x="21600" y="4877"/>
                </a:lnTo>
                <a:lnTo>
                  <a:pt x="19003" y="3484"/>
                </a:lnTo>
                <a:lnTo>
                  <a:pt x="17863" y="4181"/>
                </a:lnTo>
                <a:lnTo>
                  <a:pt x="17483" y="4877"/>
                </a:lnTo>
                <a:lnTo>
                  <a:pt x="17103" y="4877"/>
                </a:lnTo>
                <a:lnTo>
                  <a:pt x="16723" y="6271"/>
                </a:lnTo>
                <a:lnTo>
                  <a:pt x="17863" y="2787"/>
                </a:lnTo>
                <a:lnTo>
                  <a:pt x="12922" y="3484"/>
                </a:lnTo>
                <a:lnTo>
                  <a:pt x="8741" y="4181"/>
                </a:lnTo>
                <a:lnTo>
                  <a:pt x="9121" y="6271"/>
                </a:lnTo>
                <a:lnTo>
                  <a:pt x="9501" y="7665"/>
                </a:lnTo>
                <a:lnTo>
                  <a:pt x="9501" y="10452"/>
                </a:lnTo>
                <a:lnTo>
                  <a:pt x="9121" y="7665"/>
                </a:lnTo>
                <a:lnTo>
                  <a:pt x="9121" y="6968"/>
                </a:lnTo>
                <a:lnTo>
                  <a:pt x="8361" y="5574"/>
                </a:lnTo>
                <a:lnTo>
                  <a:pt x="7601" y="3484"/>
                </a:lnTo>
                <a:lnTo>
                  <a:pt x="3801" y="1394"/>
                </a:lnTo>
                <a:lnTo>
                  <a:pt x="0" y="0"/>
                </a:lnTo>
                <a:lnTo>
                  <a:pt x="760" y="697"/>
                </a:lnTo>
                <a:lnTo>
                  <a:pt x="1900" y="2090"/>
                </a:lnTo>
                <a:lnTo>
                  <a:pt x="2280" y="2787"/>
                </a:lnTo>
                <a:lnTo>
                  <a:pt x="2280" y="4877"/>
                </a:lnTo>
                <a:lnTo>
                  <a:pt x="3040" y="7665"/>
                </a:lnTo>
                <a:close/>
                <a:moveTo>
                  <a:pt x="3040" y="7665"/>
                </a:moveTo>
              </a:path>
            </a:pathLst>
          </a:custGeom>
          <a:solidFill>
            <a:srgbClr val="BFAF02"/>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57" name="Freeform 73"/>
          <p:cNvSpPr>
            <a:spLocks/>
          </p:cNvSpPr>
          <p:nvPr/>
        </p:nvSpPr>
        <p:spPr bwMode="auto">
          <a:xfrm>
            <a:off x="8005287" y="4793457"/>
            <a:ext cx="541496" cy="104298"/>
          </a:xfrm>
          <a:custGeom>
            <a:avLst/>
            <a:gdLst>
              <a:gd name="T0" fmla="*/ 0 w 21600"/>
              <a:gd name="T1" fmla="*/ 10537 h 21600"/>
              <a:gd name="T2" fmla="*/ 31754 w 21600"/>
              <a:gd name="T3" fmla="*/ 10537 h 21600"/>
              <a:gd name="T4" fmla="*/ 74094 w 21600"/>
              <a:gd name="T5" fmla="*/ 31606 h 21600"/>
              <a:gd name="T6" fmla="*/ 127045 w 21600"/>
              <a:gd name="T7" fmla="*/ 31606 h 21600"/>
              <a:gd name="T8" fmla="*/ 127045 w 21600"/>
              <a:gd name="T9" fmla="*/ 42143 h 21600"/>
              <a:gd name="T10" fmla="*/ 137630 w 21600"/>
              <a:gd name="T11" fmla="*/ 42143 h 21600"/>
              <a:gd name="T12" fmla="*/ 127045 w 21600"/>
              <a:gd name="T13" fmla="*/ 52675 h 21600"/>
              <a:gd name="T14" fmla="*/ 127045 w 21600"/>
              <a:gd name="T15" fmla="*/ 63212 h 21600"/>
              <a:gd name="T16" fmla="*/ 148215 w 21600"/>
              <a:gd name="T17" fmla="*/ 52675 h 21600"/>
              <a:gd name="T18" fmla="*/ 201139 w 21600"/>
              <a:gd name="T19" fmla="*/ 63212 h 21600"/>
              <a:gd name="T20" fmla="*/ 243478 w 21600"/>
              <a:gd name="T21" fmla="*/ 63212 h 21600"/>
              <a:gd name="T22" fmla="*/ 254063 w 21600"/>
              <a:gd name="T23" fmla="*/ 84281 h 21600"/>
              <a:gd name="T24" fmla="*/ 275260 w 21600"/>
              <a:gd name="T25" fmla="*/ 73744 h 21600"/>
              <a:gd name="T26" fmla="*/ 317600 w 21600"/>
              <a:gd name="T27" fmla="*/ 94818 h 21600"/>
              <a:gd name="T28" fmla="*/ 370524 w 21600"/>
              <a:gd name="T29" fmla="*/ 115887 h 21600"/>
              <a:gd name="T30" fmla="*/ 412863 w 21600"/>
              <a:gd name="T31" fmla="*/ 115887 h 21600"/>
              <a:gd name="T32" fmla="*/ 412863 w 21600"/>
              <a:gd name="T33" fmla="*/ 94818 h 21600"/>
              <a:gd name="T34" fmla="*/ 402278 w 21600"/>
              <a:gd name="T35" fmla="*/ 84281 h 21600"/>
              <a:gd name="T36" fmla="*/ 402278 w 21600"/>
              <a:gd name="T37" fmla="*/ 73744 h 21600"/>
              <a:gd name="T38" fmla="*/ 412863 w 21600"/>
              <a:gd name="T39" fmla="*/ 73744 h 21600"/>
              <a:gd name="T40" fmla="*/ 444617 w 21600"/>
              <a:gd name="T41" fmla="*/ 84281 h 21600"/>
              <a:gd name="T42" fmla="*/ 455230 w 21600"/>
              <a:gd name="T43" fmla="*/ 94818 h 21600"/>
              <a:gd name="T44" fmla="*/ 476399 w 21600"/>
              <a:gd name="T45" fmla="*/ 84281 h 21600"/>
              <a:gd name="T46" fmla="*/ 486984 w 21600"/>
              <a:gd name="T47" fmla="*/ 73744 h 21600"/>
              <a:gd name="T48" fmla="*/ 518738 w 21600"/>
              <a:gd name="T49" fmla="*/ 73744 h 21600"/>
              <a:gd name="T50" fmla="*/ 539908 w 21600"/>
              <a:gd name="T51" fmla="*/ 84281 h 21600"/>
              <a:gd name="T52" fmla="*/ 548738 w 21600"/>
              <a:gd name="T53" fmla="*/ 84281 h 21600"/>
              <a:gd name="T54" fmla="*/ 559323 w 21600"/>
              <a:gd name="T55" fmla="*/ 73744 h 21600"/>
              <a:gd name="T56" fmla="*/ 601662 w 21600"/>
              <a:gd name="T57" fmla="*/ 84281 h 21600"/>
              <a:gd name="T58" fmla="*/ 569908 w 21600"/>
              <a:gd name="T59" fmla="*/ 73744 h 21600"/>
              <a:gd name="T60" fmla="*/ 508154 w 21600"/>
              <a:gd name="T61" fmla="*/ 42143 h 21600"/>
              <a:gd name="T62" fmla="*/ 465815 w 21600"/>
              <a:gd name="T63" fmla="*/ 31606 h 21600"/>
              <a:gd name="T64" fmla="*/ 391693 w 21600"/>
              <a:gd name="T65" fmla="*/ 21069 h 21600"/>
              <a:gd name="T66" fmla="*/ 338769 w 21600"/>
              <a:gd name="T67" fmla="*/ 10537 h 21600"/>
              <a:gd name="T68" fmla="*/ 275260 w 21600"/>
              <a:gd name="T69" fmla="*/ 10537 h 21600"/>
              <a:gd name="T70" fmla="*/ 211724 w 21600"/>
              <a:gd name="T71" fmla="*/ 0 h 21600"/>
              <a:gd name="T72" fmla="*/ 63509 w 21600"/>
              <a:gd name="T73" fmla="*/ 0 h 21600"/>
              <a:gd name="T74" fmla="*/ 0 w 21600"/>
              <a:gd name="T75" fmla="*/ 10537 h 21600"/>
              <a:gd name="T76" fmla="*/ 0 w 21600"/>
              <a:gd name="T77" fmla="*/ 10537 h 2160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1600" h="21600">
                <a:moveTo>
                  <a:pt x="0" y="1964"/>
                </a:moveTo>
                <a:lnTo>
                  <a:pt x="1140" y="1964"/>
                </a:lnTo>
                <a:lnTo>
                  <a:pt x="2660" y="5891"/>
                </a:lnTo>
                <a:lnTo>
                  <a:pt x="4561" y="5891"/>
                </a:lnTo>
                <a:lnTo>
                  <a:pt x="4561" y="7855"/>
                </a:lnTo>
                <a:lnTo>
                  <a:pt x="4941" y="7855"/>
                </a:lnTo>
                <a:lnTo>
                  <a:pt x="4561" y="9818"/>
                </a:lnTo>
                <a:lnTo>
                  <a:pt x="4561" y="11782"/>
                </a:lnTo>
                <a:lnTo>
                  <a:pt x="5321" y="9818"/>
                </a:lnTo>
                <a:lnTo>
                  <a:pt x="7221" y="11782"/>
                </a:lnTo>
                <a:lnTo>
                  <a:pt x="8741" y="11782"/>
                </a:lnTo>
                <a:lnTo>
                  <a:pt x="9121" y="15709"/>
                </a:lnTo>
                <a:lnTo>
                  <a:pt x="9882" y="13745"/>
                </a:lnTo>
                <a:lnTo>
                  <a:pt x="11402" y="17673"/>
                </a:lnTo>
                <a:lnTo>
                  <a:pt x="13302" y="21600"/>
                </a:lnTo>
                <a:lnTo>
                  <a:pt x="14822" y="21600"/>
                </a:lnTo>
                <a:lnTo>
                  <a:pt x="14822" y="17673"/>
                </a:lnTo>
                <a:lnTo>
                  <a:pt x="14442" y="15709"/>
                </a:lnTo>
                <a:lnTo>
                  <a:pt x="14442" y="13745"/>
                </a:lnTo>
                <a:lnTo>
                  <a:pt x="14822" y="13745"/>
                </a:lnTo>
                <a:lnTo>
                  <a:pt x="15962" y="15709"/>
                </a:lnTo>
                <a:lnTo>
                  <a:pt x="16343" y="17673"/>
                </a:lnTo>
                <a:lnTo>
                  <a:pt x="17103" y="15709"/>
                </a:lnTo>
                <a:lnTo>
                  <a:pt x="17483" y="13745"/>
                </a:lnTo>
                <a:lnTo>
                  <a:pt x="18623" y="13745"/>
                </a:lnTo>
                <a:lnTo>
                  <a:pt x="19383" y="15709"/>
                </a:lnTo>
                <a:lnTo>
                  <a:pt x="19700" y="15709"/>
                </a:lnTo>
                <a:lnTo>
                  <a:pt x="20080" y="13745"/>
                </a:lnTo>
                <a:lnTo>
                  <a:pt x="21600" y="15709"/>
                </a:lnTo>
                <a:lnTo>
                  <a:pt x="20460" y="13745"/>
                </a:lnTo>
                <a:lnTo>
                  <a:pt x="18243" y="7855"/>
                </a:lnTo>
                <a:lnTo>
                  <a:pt x="16723" y="5891"/>
                </a:lnTo>
                <a:lnTo>
                  <a:pt x="14062" y="3927"/>
                </a:lnTo>
                <a:lnTo>
                  <a:pt x="12162" y="1964"/>
                </a:lnTo>
                <a:lnTo>
                  <a:pt x="9882" y="1964"/>
                </a:lnTo>
                <a:lnTo>
                  <a:pt x="7601" y="0"/>
                </a:lnTo>
                <a:lnTo>
                  <a:pt x="2280" y="0"/>
                </a:lnTo>
                <a:lnTo>
                  <a:pt x="0" y="1964"/>
                </a:lnTo>
                <a:close/>
                <a:moveTo>
                  <a:pt x="0" y="1964"/>
                </a:moveTo>
              </a:path>
            </a:pathLst>
          </a:custGeom>
          <a:solidFill>
            <a:srgbClr val="C0B03C"/>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58" name="Freeform 74"/>
          <p:cNvSpPr>
            <a:spLocks/>
          </p:cNvSpPr>
          <p:nvPr/>
        </p:nvSpPr>
        <p:spPr bwMode="auto">
          <a:xfrm>
            <a:off x="7600950" y="4803458"/>
            <a:ext cx="485775" cy="542925"/>
          </a:xfrm>
          <a:custGeom>
            <a:avLst/>
            <a:gdLst>
              <a:gd name="T0" fmla="*/ 105826 w 21600"/>
              <a:gd name="T1" fmla="*/ 74094 h 21600"/>
              <a:gd name="T2" fmla="*/ 52925 w 21600"/>
              <a:gd name="T3" fmla="*/ 126990 h 21600"/>
              <a:gd name="T4" fmla="*/ 10595 w 21600"/>
              <a:gd name="T5" fmla="*/ 243423 h 21600"/>
              <a:gd name="T6" fmla="*/ 0 w 21600"/>
              <a:gd name="T7" fmla="*/ 296347 h 21600"/>
              <a:gd name="T8" fmla="*/ 21165 w 21600"/>
              <a:gd name="T9" fmla="*/ 412751 h 21600"/>
              <a:gd name="T10" fmla="*/ 52925 w 21600"/>
              <a:gd name="T11" fmla="*/ 486845 h 21600"/>
              <a:gd name="T12" fmla="*/ 74091 w 21600"/>
              <a:gd name="T13" fmla="*/ 465675 h 21600"/>
              <a:gd name="T14" fmla="*/ 52925 w 21600"/>
              <a:gd name="T15" fmla="*/ 306903 h 21600"/>
              <a:gd name="T16" fmla="*/ 63496 w 21600"/>
              <a:gd name="T17" fmla="*/ 402167 h 21600"/>
              <a:gd name="T18" fmla="*/ 84661 w 21600"/>
              <a:gd name="T19" fmla="*/ 455091 h 21600"/>
              <a:gd name="T20" fmla="*/ 105826 w 21600"/>
              <a:gd name="T21" fmla="*/ 391582 h 21600"/>
              <a:gd name="T22" fmla="*/ 126991 w 21600"/>
              <a:gd name="T23" fmla="*/ 423336 h 21600"/>
              <a:gd name="T24" fmla="*/ 158751 w 21600"/>
              <a:gd name="T25" fmla="*/ 359827 h 21600"/>
              <a:gd name="T26" fmla="*/ 169322 w 21600"/>
              <a:gd name="T27" fmla="*/ 423336 h 21600"/>
              <a:gd name="T28" fmla="*/ 211677 w 21600"/>
              <a:gd name="T29" fmla="*/ 455091 h 21600"/>
              <a:gd name="T30" fmla="*/ 232842 w 21600"/>
              <a:gd name="T31" fmla="*/ 507987 h 21600"/>
              <a:gd name="T32" fmla="*/ 264577 w 21600"/>
              <a:gd name="T33" fmla="*/ 529156 h 21600"/>
              <a:gd name="T34" fmla="*/ 254007 w 21600"/>
              <a:gd name="T35" fmla="*/ 592665 h 21600"/>
              <a:gd name="T36" fmla="*/ 328073 w 21600"/>
              <a:gd name="T37" fmla="*/ 603250 h 21600"/>
              <a:gd name="T38" fmla="*/ 338668 w 21600"/>
              <a:gd name="T39" fmla="*/ 497430 h 21600"/>
              <a:gd name="T40" fmla="*/ 306908 w 21600"/>
              <a:gd name="T41" fmla="*/ 476260 h 21600"/>
              <a:gd name="T42" fmla="*/ 317503 w 21600"/>
              <a:gd name="T43" fmla="*/ 465675 h 21600"/>
              <a:gd name="T44" fmla="*/ 370428 w 21600"/>
              <a:gd name="T45" fmla="*/ 423336 h 21600"/>
              <a:gd name="T46" fmla="*/ 402164 w 21600"/>
              <a:gd name="T47" fmla="*/ 380997 h 21600"/>
              <a:gd name="T48" fmla="*/ 412759 w 21600"/>
              <a:gd name="T49" fmla="*/ 317488 h 21600"/>
              <a:gd name="T50" fmla="*/ 391594 w 21600"/>
              <a:gd name="T51" fmla="*/ 306903 h 21600"/>
              <a:gd name="T52" fmla="*/ 380999 w 21600"/>
              <a:gd name="T53" fmla="*/ 306903 h 21600"/>
              <a:gd name="T54" fmla="*/ 412759 w 21600"/>
              <a:gd name="T55" fmla="*/ 232838 h 21600"/>
              <a:gd name="T56" fmla="*/ 433924 w 21600"/>
              <a:gd name="T57" fmla="*/ 222253 h 21600"/>
              <a:gd name="T58" fmla="*/ 486825 w 21600"/>
              <a:gd name="T59" fmla="*/ 201083 h 21600"/>
              <a:gd name="T60" fmla="*/ 539750 w 21600"/>
              <a:gd name="T61" fmla="*/ 179914 h 21600"/>
              <a:gd name="T62" fmla="*/ 518585 w 21600"/>
              <a:gd name="T63" fmla="*/ 74094 h 21600"/>
              <a:gd name="T64" fmla="*/ 476254 w 21600"/>
              <a:gd name="T65" fmla="*/ 31754 h 21600"/>
              <a:gd name="T66" fmla="*/ 465659 w 21600"/>
              <a:gd name="T67" fmla="*/ 105820 h 21600"/>
              <a:gd name="T68" fmla="*/ 455089 w 21600"/>
              <a:gd name="T69" fmla="*/ 21170 h 21600"/>
              <a:gd name="T70" fmla="*/ 423329 w 21600"/>
              <a:gd name="T71" fmla="*/ 10585 h 21600"/>
              <a:gd name="T72" fmla="*/ 402164 w 21600"/>
              <a:gd name="T73" fmla="*/ 21170 h 21600"/>
              <a:gd name="T74" fmla="*/ 412759 w 21600"/>
              <a:gd name="T75" fmla="*/ 52924 h 21600"/>
              <a:gd name="T76" fmla="*/ 306908 w 21600"/>
              <a:gd name="T77" fmla="*/ 21170 h 21600"/>
              <a:gd name="T78" fmla="*/ 232842 w 21600"/>
              <a:gd name="T79" fmla="*/ 31754 h 21600"/>
              <a:gd name="T80" fmla="*/ 158751 w 21600"/>
              <a:gd name="T81" fmla="*/ 63509 h 21600"/>
              <a:gd name="T82" fmla="*/ 137586 w 21600"/>
              <a:gd name="T83" fmla="*/ 63509 h 2160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1600" h="21600">
                <a:moveTo>
                  <a:pt x="5506" y="2274"/>
                </a:moveTo>
                <a:lnTo>
                  <a:pt x="4235" y="2653"/>
                </a:lnTo>
                <a:lnTo>
                  <a:pt x="2965" y="3411"/>
                </a:lnTo>
                <a:lnTo>
                  <a:pt x="2118" y="4547"/>
                </a:lnTo>
                <a:lnTo>
                  <a:pt x="424" y="7579"/>
                </a:lnTo>
                <a:lnTo>
                  <a:pt x="424" y="8716"/>
                </a:lnTo>
                <a:lnTo>
                  <a:pt x="0" y="9853"/>
                </a:lnTo>
                <a:lnTo>
                  <a:pt x="0" y="10611"/>
                </a:lnTo>
                <a:lnTo>
                  <a:pt x="424" y="12884"/>
                </a:lnTo>
                <a:lnTo>
                  <a:pt x="847" y="14779"/>
                </a:lnTo>
                <a:lnTo>
                  <a:pt x="1694" y="17053"/>
                </a:lnTo>
                <a:lnTo>
                  <a:pt x="2118" y="17432"/>
                </a:lnTo>
                <a:lnTo>
                  <a:pt x="2118" y="18568"/>
                </a:lnTo>
                <a:lnTo>
                  <a:pt x="2965" y="16674"/>
                </a:lnTo>
                <a:lnTo>
                  <a:pt x="2118" y="14400"/>
                </a:lnTo>
                <a:lnTo>
                  <a:pt x="2118" y="10989"/>
                </a:lnTo>
                <a:lnTo>
                  <a:pt x="2541" y="13263"/>
                </a:lnTo>
                <a:lnTo>
                  <a:pt x="2541" y="14400"/>
                </a:lnTo>
                <a:lnTo>
                  <a:pt x="2965" y="15158"/>
                </a:lnTo>
                <a:lnTo>
                  <a:pt x="3388" y="16295"/>
                </a:lnTo>
                <a:lnTo>
                  <a:pt x="3812" y="15916"/>
                </a:lnTo>
                <a:lnTo>
                  <a:pt x="4235" y="14021"/>
                </a:lnTo>
                <a:lnTo>
                  <a:pt x="4235" y="15537"/>
                </a:lnTo>
                <a:lnTo>
                  <a:pt x="5082" y="15158"/>
                </a:lnTo>
                <a:lnTo>
                  <a:pt x="6353" y="15158"/>
                </a:lnTo>
                <a:lnTo>
                  <a:pt x="6353" y="12884"/>
                </a:lnTo>
                <a:lnTo>
                  <a:pt x="6776" y="14021"/>
                </a:lnTo>
                <a:lnTo>
                  <a:pt x="6776" y="15158"/>
                </a:lnTo>
                <a:lnTo>
                  <a:pt x="7200" y="15158"/>
                </a:lnTo>
                <a:lnTo>
                  <a:pt x="8471" y="16295"/>
                </a:lnTo>
                <a:lnTo>
                  <a:pt x="8471" y="16674"/>
                </a:lnTo>
                <a:lnTo>
                  <a:pt x="9318" y="18189"/>
                </a:lnTo>
                <a:lnTo>
                  <a:pt x="10165" y="20084"/>
                </a:lnTo>
                <a:lnTo>
                  <a:pt x="10588" y="18947"/>
                </a:lnTo>
                <a:lnTo>
                  <a:pt x="10588" y="20463"/>
                </a:lnTo>
                <a:lnTo>
                  <a:pt x="10165" y="21221"/>
                </a:lnTo>
                <a:lnTo>
                  <a:pt x="10588" y="21600"/>
                </a:lnTo>
                <a:lnTo>
                  <a:pt x="13129" y="21600"/>
                </a:lnTo>
                <a:lnTo>
                  <a:pt x="13553" y="21221"/>
                </a:lnTo>
                <a:lnTo>
                  <a:pt x="13553" y="17811"/>
                </a:lnTo>
                <a:lnTo>
                  <a:pt x="13976" y="17053"/>
                </a:lnTo>
                <a:lnTo>
                  <a:pt x="12282" y="17053"/>
                </a:lnTo>
                <a:lnTo>
                  <a:pt x="11859" y="17432"/>
                </a:lnTo>
                <a:lnTo>
                  <a:pt x="12706" y="16674"/>
                </a:lnTo>
                <a:lnTo>
                  <a:pt x="12706" y="16295"/>
                </a:lnTo>
                <a:lnTo>
                  <a:pt x="14824" y="15158"/>
                </a:lnTo>
                <a:lnTo>
                  <a:pt x="15247" y="14400"/>
                </a:lnTo>
                <a:lnTo>
                  <a:pt x="16094" y="13642"/>
                </a:lnTo>
                <a:lnTo>
                  <a:pt x="16518" y="12884"/>
                </a:lnTo>
                <a:lnTo>
                  <a:pt x="16518" y="11368"/>
                </a:lnTo>
                <a:lnTo>
                  <a:pt x="16094" y="10989"/>
                </a:lnTo>
                <a:lnTo>
                  <a:pt x="15671" y="10989"/>
                </a:lnTo>
                <a:lnTo>
                  <a:pt x="14400" y="12126"/>
                </a:lnTo>
                <a:lnTo>
                  <a:pt x="15247" y="10989"/>
                </a:lnTo>
                <a:lnTo>
                  <a:pt x="15671" y="9853"/>
                </a:lnTo>
                <a:lnTo>
                  <a:pt x="16518" y="8337"/>
                </a:lnTo>
                <a:lnTo>
                  <a:pt x="16941" y="7958"/>
                </a:lnTo>
                <a:lnTo>
                  <a:pt x="17365" y="7958"/>
                </a:lnTo>
                <a:lnTo>
                  <a:pt x="18635" y="7579"/>
                </a:lnTo>
                <a:lnTo>
                  <a:pt x="19482" y="7200"/>
                </a:lnTo>
                <a:lnTo>
                  <a:pt x="20753" y="7200"/>
                </a:lnTo>
                <a:lnTo>
                  <a:pt x="21600" y="6442"/>
                </a:lnTo>
                <a:lnTo>
                  <a:pt x="21600" y="4168"/>
                </a:lnTo>
                <a:lnTo>
                  <a:pt x="20753" y="2653"/>
                </a:lnTo>
                <a:lnTo>
                  <a:pt x="20329" y="1516"/>
                </a:lnTo>
                <a:lnTo>
                  <a:pt x="19059" y="1137"/>
                </a:lnTo>
                <a:lnTo>
                  <a:pt x="19059" y="2274"/>
                </a:lnTo>
                <a:lnTo>
                  <a:pt x="18635" y="3789"/>
                </a:lnTo>
                <a:lnTo>
                  <a:pt x="18635" y="1137"/>
                </a:lnTo>
                <a:lnTo>
                  <a:pt x="18212" y="758"/>
                </a:lnTo>
                <a:lnTo>
                  <a:pt x="17788" y="0"/>
                </a:lnTo>
                <a:lnTo>
                  <a:pt x="16941" y="379"/>
                </a:lnTo>
                <a:lnTo>
                  <a:pt x="15671" y="379"/>
                </a:lnTo>
                <a:lnTo>
                  <a:pt x="16094" y="758"/>
                </a:lnTo>
                <a:lnTo>
                  <a:pt x="16518" y="1516"/>
                </a:lnTo>
                <a:lnTo>
                  <a:pt x="16518" y="1895"/>
                </a:lnTo>
                <a:lnTo>
                  <a:pt x="15247" y="758"/>
                </a:lnTo>
                <a:lnTo>
                  <a:pt x="12282" y="758"/>
                </a:lnTo>
                <a:lnTo>
                  <a:pt x="11435" y="1137"/>
                </a:lnTo>
                <a:lnTo>
                  <a:pt x="9318" y="1137"/>
                </a:lnTo>
                <a:lnTo>
                  <a:pt x="7624" y="1516"/>
                </a:lnTo>
                <a:lnTo>
                  <a:pt x="6353" y="2274"/>
                </a:lnTo>
                <a:lnTo>
                  <a:pt x="5506" y="2274"/>
                </a:lnTo>
                <a:close/>
                <a:moveTo>
                  <a:pt x="5506" y="2274"/>
                </a:moveTo>
              </a:path>
            </a:pathLst>
          </a:custGeom>
          <a:solidFill>
            <a:srgbClr val="BFAF02"/>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59" name="Freeform 75"/>
          <p:cNvSpPr>
            <a:spLocks/>
          </p:cNvSpPr>
          <p:nvPr/>
        </p:nvSpPr>
        <p:spPr bwMode="auto">
          <a:xfrm>
            <a:off x="7633812" y="4993482"/>
            <a:ext cx="912971" cy="1000125"/>
          </a:xfrm>
          <a:custGeom>
            <a:avLst/>
            <a:gdLst>
              <a:gd name="T0" fmla="*/ 391629 w 21600"/>
              <a:gd name="T1" fmla="*/ 21145 h 21600"/>
              <a:gd name="T2" fmla="*/ 381062 w 21600"/>
              <a:gd name="T3" fmla="*/ 63485 h 21600"/>
              <a:gd name="T4" fmla="*/ 391629 w 21600"/>
              <a:gd name="T5" fmla="*/ 137569 h 21600"/>
              <a:gd name="T6" fmla="*/ 328134 w 21600"/>
              <a:gd name="T7" fmla="*/ 222250 h 21600"/>
              <a:gd name="T8" fmla="*/ 317567 w 21600"/>
              <a:gd name="T9" fmla="*/ 243395 h 21600"/>
              <a:gd name="T10" fmla="*/ 306954 w 21600"/>
              <a:gd name="T11" fmla="*/ 317478 h 21600"/>
              <a:gd name="T12" fmla="*/ 317567 w 21600"/>
              <a:gd name="T13" fmla="*/ 391561 h 21600"/>
              <a:gd name="T14" fmla="*/ 264639 w 21600"/>
              <a:gd name="T15" fmla="*/ 402159 h 21600"/>
              <a:gd name="T16" fmla="*/ 201098 w 21600"/>
              <a:gd name="T17" fmla="*/ 338674 h 21600"/>
              <a:gd name="T18" fmla="*/ 169350 w 21600"/>
              <a:gd name="T19" fmla="*/ 253993 h 21600"/>
              <a:gd name="T20" fmla="*/ 158784 w 21600"/>
              <a:gd name="T21" fmla="*/ 232848 h 21600"/>
              <a:gd name="T22" fmla="*/ 116423 w 21600"/>
              <a:gd name="T23" fmla="*/ 222250 h 21600"/>
              <a:gd name="T24" fmla="*/ 63495 w 21600"/>
              <a:gd name="T25" fmla="*/ 243395 h 21600"/>
              <a:gd name="T26" fmla="*/ 31747 w 21600"/>
              <a:gd name="T27" fmla="*/ 296333 h 21600"/>
              <a:gd name="T28" fmla="*/ 10567 w 21600"/>
              <a:gd name="T29" fmla="*/ 370417 h 21600"/>
              <a:gd name="T30" fmla="*/ 0 w 21600"/>
              <a:gd name="T31" fmla="*/ 423355 h 21600"/>
              <a:gd name="T32" fmla="*/ 10567 w 21600"/>
              <a:gd name="T33" fmla="*/ 465645 h 21600"/>
              <a:gd name="T34" fmla="*/ 42361 w 21600"/>
              <a:gd name="T35" fmla="*/ 507985 h 21600"/>
              <a:gd name="T36" fmla="*/ 74108 w 21600"/>
              <a:gd name="T37" fmla="*/ 550326 h 21600"/>
              <a:gd name="T38" fmla="*/ 127036 w 21600"/>
              <a:gd name="T39" fmla="*/ 571522 h 21600"/>
              <a:gd name="T40" fmla="*/ 148170 w 21600"/>
              <a:gd name="T41" fmla="*/ 560924 h 21600"/>
              <a:gd name="T42" fmla="*/ 169350 w 21600"/>
              <a:gd name="T43" fmla="*/ 518583 h 21600"/>
              <a:gd name="T44" fmla="*/ 169350 w 21600"/>
              <a:gd name="T45" fmla="*/ 539728 h 21600"/>
              <a:gd name="T46" fmla="*/ 137603 w 21600"/>
              <a:gd name="T47" fmla="*/ 603265 h 21600"/>
              <a:gd name="T48" fmla="*/ 127036 w 21600"/>
              <a:gd name="T49" fmla="*/ 656152 h 21600"/>
              <a:gd name="T50" fmla="*/ 158784 w 21600"/>
              <a:gd name="T51" fmla="*/ 740833 h 21600"/>
              <a:gd name="T52" fmla="*/ 465737 w 21600"/>
              <a:gd name="T53" fmla="*/ 1037167 h 21600"/>
              <a:gd name="T54" fmla="*/ 529279 w 21600"/>
              <a:gd name="T55" fmla="*/ 1079507 h 21600"/>
              <a:gd name="T56" fmla="*/ 635088 w 21600"/>
              <a:gd name="T57" fmla="*/ 1111250 h 21600"/>
              <a:gd name="T58" fmla="*/ 793871 w 21600"/>
              <a:gd name="T59" fmla="*/ 1090105 h 21600"/>
              <a:gd name="T60" fmla="*/ 889160 w 21600"/>
              <a:gd name="T61" fmla="*/ 1026569 h 21600"/>
              <a:gd name="T62" fmla="*/ 899727 w 21600"/>
              <a:gd name="T63" fmla="*/ 973681 h 21600"/>
              <a:gd name="T64" fmla="*/ 942088 w 21600"/>
              <a:gd name="T65" fmla="*/ 751431 h 21600"/>
              <a:gd name="T66" fmla="*/ 1003845 w 21600"/>
              <a:gd name="T67" fmla="*/ 582069 h 21600"/>
              <a:gd name="T68" fmla="*/ 1014412 w 21600"/>
              <a:gd name="T69" fmla="*/ 476243 h 21600"/>
              <a:gd name="T70" fmla="*/ 982665 w 21600"/>
              <a:gd name="T71" fmla="*/ 412757 h 21600"/>
              <a:gd name="T72" fmla="*/ 972051 w 21600"/>
              <a:gd name="T73" fmla="*/ 381015 h 21600"/>
              <a:gd name="T74" fmla="*/ 982665 w 21600"/>
              <a:gd name="T75" fmla="*/ 328076 h 21600"/>
              <a:gd name="T76" fmla="*/ 1003845 w 21600"/>
              <a:gd name="T77" fmla="*/ 232848 h 21600"/>
              <a:gd name="T78" fmla="*/ 952655 w 21600"/>
              <a:gd name="T79" fmla="*/ 31743 h 21600"/>
              <a:gd name="T80" fmla="*/ 889160 w 21600"/>
              <a:gd name="T81" fmla="*/ 42341 h 21600"/>
              <a:gd name="T82" fmla="*/ 846799 w 21600"/>
              <a:gd name="T83" fmla="*/ 84681 h 21600"/>
              <a:gd name="T84" fmla="*/ 836232 w 21600"/>
              <a:gd name="T85" fmla="*/ 116424 h 21600"/>
              <a:gd name="T86" fmla="*/ 815052 w 21600"/>
              <a:gd name="T87" fmla="*/ 127022 h 21600"/>
              <a:gd name="T88" fmla="*/ 613954 w 21600"/>
              <a:gd name="T89" fmla="*/ 31743 h 21600"/>
              <a:gd name="T90" fmla="*/ 497485 w 21600"/>
              <a:gd name="T91" fmla="*/ 0 h 21600"/>
              <a:gd name="T92" fmla="*/ 423423 w 21600"/>
              <a:gd name="T93" fmla="*/ 10598 h 2160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1600" h="21600">
                <a:moveTo>
                  <a:pt x="9016" y="206"/>
                </a:moveTo>
                <a:lnTo>
                  <a:pt x="8339" y="411"/>
                </a:lnTo>
                <a:lnTo>
                  <a:pt x="8114" y="823"/>
                </a:lnTo>
                <a:lnTo>
                  <a:pt x="8114" y="1234"/>
                </a:lnTo>
                <a:lnTo>
                  <a:pt x="8339" y="1851"/>
                </a:lnTo>
                <a:lnTo>
                  <a:pt x="8339" y="2674"/>
                </a:lnTo>
                <a:lnTo>
                  <a:pt x="7663" y="3909"/>
                </a:lnTo>
                <a:lnTo>
                  <a:pt x="6987" y="4320"/>
                </a:lnTo>
                <a:lnTo>
                  <a:pt x="6987" y="4526"/>
                </a:lnTo>
                <a:lnTo>
                  <a:pt x="6762" y="4731"/>
                </a:lnTo>
                <a:lnTo>
                  <a:pt x="6762" y="5349"/>
                </a:lnTo>
                <a:lnTo>
                  <a:pt x="6536" y="6171"/>
                </a:lnTo>
                <a:lnTo>
                  <a:pt x="6762" y="7200"/>
                </a:lnTo>
                <a:lnTo>
                  <a:pt x="6762" y="7611"/>
                </a:lnTo>
                <a:lnTo>
                  <a:pt x="6311" y="7611"/>
                </a:lnTo>
                <a:lnTo>
                  <a:pt x="5635" y="7817"/>
                </a:lnTo>
                <a:lnTo>
                  <a:pt x="4733" y="7817"/>
                </a:lnTo>
                <a:lnTo>
                  <a:pt x="4282" y="6583"/>
                </a:lnTo>
                <a:lnTo>
                  <a:pt x="4057" y="5554"/>
                </a:lnTo>
                <a:lnTo>
                  <a:pt x="3606" y="4937"/>
                </a:lnTo>
                <a:lnTo>
                  <a:pt x="3606" y="4731"/>
                </a:lnTo>
                <a:lnTo>
                  <a:pt x="3381" y="4526"/>
                </a:lnTo>
                <a:lnTo>
                  <a:pt x="2930" y="4320"/>
                </a:lnTo>
                <a:lnTo>
                  <a:pt x="2479" y="4320"/>
                </a:lnTo>
                <a:lnTo>
                  <a:pt x="1803" y="4526"/>
                </a:lnTo>
                <a:lnTo>
                  <a:pt x="1352" y="4731"/>
                </a:lnTo>
                <a:lnTo>
                  <a:pt x="902" y="5349"/>
                </a:lnTo>
                <a:lnTo>
                  <a:pt x="676" y="5760"/>
                </a:lnTo>
                <a:lnTo>
                  <a:pt x="676" y="6171"/>
                </a:lnTo>
                <a:lnTo>
                  <a:pt x="225" y="7200"/>
                </a:lnTo>
                <a:lnTo>
                  <a:pt x="0" y="8023"/>
                </a:lnTo>
                <a:lnTo>
                  <a:pt x="0" y="8229"/>
                </a:lnTo>
                <a:lnTo>
                  <a:pt x="225" y="8640"/>
                </a:lnTo>
                <a:lnTo>
                  <a:pt x="225" y="9051"/>
                </a:lnTo>
                <a:lnTo>
                  <a:pt x="451" y="9257"/>
                </a:lnTo>
                <a:lnTo>
                  <a:pt x="902" y="9874"/>
                </a:lnTo>
                <a:lnTo>
                  <a:pt x="1127" y="10491"/>
                </a:lnTo>
                <a:lnTo>
                  <a:pt x="1578" y="10697"/>
                </a:lnTo>
                <a:lnTo>
                  <a:pt x="2029" y="11109"/>
                </a:lnTo>
                <a:lnTo>
                  <a:pt x="2705" y="11109"/>
                </a:lnTo>
                <a:lnTo>
                  <a:pt x="2930" y="10903"/>
                </a:lnTo>
                <a:lnTo>
                  <a:pt x="3155" y="10903"/>
                </a:lnTo>
                <a:lnTo>
                  <a:pt x="3155" y="10491"/>
                </a:lnTo>
                <a:lnTo>
                  <a:pt x="3606" y="10080"/>
                </a:lnTo>
                <a:lnTo>
                  <a:pt x="3832" y="10286"/>
                </a:lnTo>
                <a:lnTo>
                  <a:pt x="3606" y="10491"/>
                </a:lnTo>
                <a:lnTo>
                  <a:pt x="3155" y="11109"/>
                </a:lnTo>
                <a:lnTo>
                  <a:pt x="2930" y="11726"/>
                </a:lnTo>
                <a:lnTo>
                  <a:pt x="2930" y="11931"/>
                </a:lnTo>
                <a:lnTo>
                  <a:pt x="2705" y="12754"/>
                </a:lnTo>
                <a:lnTo>
                  <a:pt x="2930" y="13577"/>
                </a:lnTo>
                <a:lnTo>
                  <a:pt x="3381" y="14400"/>
                </a:lnTo>
                <a:lnTo>
                  <a:pt x="8114" y="18720"/>
                </a:lnTo>
                <a:lnTo>
                  <a:pt x="9917" y="20160"/>
                </a:lnTo>
                <a:lnTo>
                  <a:pt x="10593" y="20777"/>
                </a:lnTo>
                <a:lnTo>
                  <a:pt x="11270" y="20983"/>
                </a:lnTo>
                <a:lnTo>
                  <a:pt x="12171" y="21394"/>
                </a:lnTo>
                <a:lnTo>
                  <a:pt x="13523" y="21600"/>
                </a:lnTo>
                <a:lnTo>
                  <a:pt x="15777" y="21600"/>
                </a:lnTo>
                <a:lnTo>
                  <a:pt x="16904" y="21189"/>
                </a:lnTo>
                <a:lnTo>
                  <a:pt x="18257" y="20571"/>
                </a:lnTo>
                <a:lnTo>
                  <a:pt x="18933" y="19954"/>
                </a:lnTo>
                <a:lnTo>
                  <a:pt x="19158" y="19337"/>
                </a:lnTo>
                <a:lnTo>
                  <a:pt x="19158" y="18926"/>
                </a:lnTo>
                <a:lnTo>
                  <a:pt x="19609" y="16663"/>
                </a:lnTo>
                <a:lnTo>
                  <a:pt x="20060" y="14606"/>
                </a:lnTo>
                <a:lnTo>
                  <a:pt x="20698" y="12754"/>
                </a:lnTo>
                <a:lnTo>
                  <a:pt x="21375" y="11314"/>
                </a:lnTo>
                <a:lnTo>
                  <a:pt x="21600" y="10697"/>
                </a:lnTo>
                <a:lnTo>
                  <a:pt x="21600" y="9257"/>
                </a:lnTo>
                <a:lnTo>
                  <a:pt x="21375" y="8640"/>
                </a:lnTo>
                <a:lnTo>
                  <a:pt x="20924" y="8023"/>
                </a:lnTo>
                <a:lnTo>
                  <a:pt x="20924" y="7611"/>
                </a:lnTo>
                <a:lnTo>
                  <a:pt x="20698" y="7406"/>
                </a:lnTo>
                <a:lnTo>
                  <a:pt x="20698" y="7200"/>
                </a:lnTo>
                <a:lnTo>
                  <a:pt x="20924" y="6377"/>
                </a:lnTo>
                <a:lnTo>
                  <a:pt x="21375" y="5349"/>
                </a:lnTo>
                <a:lnTo>
                  <a:pt x="21375" y="4526"/>
                </a:lnTo>
                <a:lnTo>
                  <a:pt x="20473" y="1029"/>
                </a:lnTo>
                <a:lnTo>
                  <a:pt x="20285" y="617"/>
                </a:lnTo>
                <a:lnTo>
                  <a:pt x="19609" y="617"/>
                </a:lnTo>
                <a:lnTo>
                  <a:pt x="18933" y="823"/>
                </a:lnTo>
                <a:lnTo>
                  <a:pt x="18482" y="1029"/>
                </a:lnTo>
                <a:lnTo>
                  <a:pt x="18031" y="1646"/>
                </a:lnTo>
                <a:lnTo>
                  <a:pt x="17806" y="2057"/>
                </a:lnTo>
                <a:lnTo>
                  <a:pt x="17806" y="2263"/>
                </a:lnTo>
                <a:lnTo>
                  <a:pt x="17581" y="2469"/>
                </a:lnTo>
                <a:lnTo>
                  <a:pt x="17355" y="2469"/>
                </a:lnTo>
                <a:lnTo>
                  <a:pt x="16679" y="2263"/>
                </a:lnTo>
                <a:lnTo>
                  <a:pt x="13073" y="617"/>
                </a:lnTo>
                <a:lnTo>
                  <a:pt x="11720" y="206"/>
                </a:lnTo>
                <a:lnTo>
                  <a:pt x="10593" y="0"/>
                </a:lnTo>
                <a:lnTo>
                  <a:pt x="9466" y="0"/>
                </a:lnTo>
                <a:lnTo>
                  <a:pt x="9016" y="206"/>
                </a:lnTo>
                <a:close/>
                <a:moveTo>
                  <a:pt x="9016" y="206"/>
                </a:moveTo>
              </a:path>
            </a:pathLst>
          </a:custGeom>
          <a:solidFill>
            <a:srgbClr val="FFD2B7"/>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60" name="Freeform 76"/>
          <p:cNvSpPr>
            <a:spLocks/>
          </p:cNvSpPr>
          <p:nvPr/>
        </p:nvSpPr>
        <p:spPr bwMode="auto">
          <a:xfrm>
            <a:off x="7680960" y="5593557"/>
            <a:ext cx="605790" cy="522923"/>
          </a:xfrm>
          <a:custGeom>
            <a:avLst/>
            <a:gdLst>
              <a:gd name="T0" fmla="*/ 52602 w 21600"/>
              <a:gd name="T1" fmla="*/ 0 h 21600"/>
              <a:gd name="T2" fmla="*/ 42069 w 21600"/>
              <a:gd name="T3" fmla="*/ 0 h 21600"/>
              <a:gd name="T4" fmla="*/ 31567 w 21600"/>
              <a:gd name="T5" fmla="*/ 10598 h 21600"/>
              <a:gd name="T6" fmla="*/ 31567 w 21600"/>
              <a:gd name="T7" fmla="*/ 21197 h 21600"/>
              <a:gd name="T8" fmla="*/ 0 w 21600"/>
              <a:gd name="T9" fmla="*/ 148350 h 21600"/>
              <a:gd name="T10" fmla="*/ 0 w 21600"/>
              <a:gd name="T11" fmla="*/ 190743 h 21600"/>
              <a:gd name="T12" fmla="*/ 10533 w 21600"/>
              <a:gd name="T13" fmla="*/ 243708 h 21600"/>
              <a:gd name="T14" fmla="*/ 31567 w 21600"/>
              <a:gd name="T15" fmla="*/ 307298 h 21600"/>
              <a:gd name="T16" fmla="*/ 63103 w 21600"/>
              <a:gd name="T17" fmla="*/ 349664 h 21600"/>
              <a:gd name="T18" fmla="*/ 105172 w 21600"/>
              <a:gd name="T19" fmla="*/ 402656 h 21600"/>
              <a:gd name="T20" fmla="*/ 157773 w 21600"/>
              <a:gd name="T21" fmla="*/ 455647 h 21600"/>
              <a:gd name="T22" fmla="*/ 210344 w 21600"/>
              <a:gd name="T23" fmla="*/ 487415 h 21600"/>
              <a:gd name="T24" fmla="*/ 241911 w 21600"/>
              <a:gd name="T25" fmla="*/ 508612 h 21600"/>
              <a:gd name="T26" fmla="*/ 305014 w 21600"/>
              <a:gd name="T27" fmla="*/ 538632 h 21600"/>
              <a:gd name="T28" fmla="*/ 378619 w 21600"/>
              <a:gd name="T29" fmla="*/ 559828 h 21600"/>
              <a:gd name="T30" fmla="*/ 483791 w 21600"/>
              <a:gd name="T31" fmla="*/ 581025 h 21600"/>
              <a:gd name="T32" fmla="*/ 599495 w 21600"/>
              <a:gd name="T33" fmla="*/ 581025 h 21600"/>
              <a:gd name="T34" fmla="*/ 641564 w 21600"/>
              <a:gd name="T35" fmla="*/ 570427 h 21600"/>
              <a:gd name="T36" fmla="*/ 662598 w 21600"/>
              <a:gd name="T37" fmla="*/ 559828 h 21600"/>
              <a:gd name="T38" fmla="*/ 673100 w 21600"/>
              <a:gd name="T39" fmla="*/ 538632 h 21600"/>
              <a:gd name="T40" fmla="*/ 673100 w 21600"/>
              <a:gd name="T41" fmla="*/ 466246 h 21600"/>
              <a:gd name="T42" fmla="*/ 662598 w 21600"/>
              <a:gd name="T43" fmla="*/ 455647 h 21600"/>
              <a:gd name="T44" fmla="*/ 631031 w 21600"/>
              <a:gd name="T45" fmla="*/ 455647 h 21600"/>
              <a:gd name="T46" fmla="*/ 557427 w 21600"/>
              <a:gd name="T47" fmla="*/ 445049 h 21600"/>
              <a:gd name="T48" fmla="*/ 494323 w 21600"/>
              <a:gd name="T49" fmla="*/ 434451 h 21600"/>
              <a:gd name="T50" fmla="*/ 452255 w 21600"/>
              <a:gd name="T51" fmla="*/ 423852 h 21600"/>
              <a:gd name="T52" fmla="*/ 410186 w 21600"/>
              <a:gd name="T53" fmla="*/ 402656 h 21600"/>
              <a:gd name="T54" fmla="*/ 252413 w 21600"/>
              <a:gd name="T55" fmla="*/ 243708 h 21600"/>
              <a:gd name="T56" fmla="*/ 231378 w 21600"/>
              <a:gd name="T57" fmla="*/ 211913 h 21600"/>
              <a:gd name="T58" fmla="*/ 199842 w 21600"/>
              <a:gd name="T59" fmla="*/ 190743 h 21600"/>
              <a:gd name="T60" fmla="*/ 178808 w 21600"/>
              <a:gd name="T61" fmla="*/ 169546 h 21600"/>
              <a:gd name="T62" fmla="*/ 115705 w 21600"/>
              <a:gd name="T63" fmla="*/ 127153 h 21600"/>
              <a:gd name="T64" fmla="*/ 84138 w 21600"/>
              <a:gd name="T65" fmla="*/ 84760 h 21600"/>
              <a:gd name="T66" fmla="*/ 73636 w 21600"/>
              <a:gd name="T67" fmla="*/ 63590 h 21600"/>
              <a:gd name="T68" fmla="*/ 63103 w 21600"/>
              <a:gd name="T69" fmla="*/ 31795 h 21600"/>
              <a:gd name="T70" fmla="*/ 63103 w 21600"/>
              <a:gd name="T71" fmla="*/ 10598 h 21600"/>
              <a:gd name="T72" fmla="*/ 52602 w 21600"/>
              <a:gd name="T73" fmla="*/ 0 h 21600"/>
              <a:gd name="T74" fmla="*/ 52602 w 21600"/>
              <a:gd name="T75" fmla="*/ 0 h 2160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21600" h="21600">
                <a:moveTo>
                  <a:pt x="1688" y="0"/>
                </a:moveTo>
                <a:lnTo>
                  <a:pt x="1350" y="0"/>
                </a:lnTo>
                <a:lnTo>
                  <a:pt x="1013" y="394"/>
                </a:lnTo>
                <a:lnTo>
                  <a:pt x="1013" y="788"/>
                </a:lnTo>
                <a:lnTo>
                  <a:pt x="0" y="5515"/>
                </a:lnTo>
                <a:lnTo>
                  <a:pt x="0" y="7091"/>
                </a:lnTo>
                <a:lnTo>
                  <a:pt x="338" y="9060"/>
                </a:lnTo>
                <a:lnTo>
                  <a:pt x="1013" y="11424"/>
                </a:lnTo>
                <a:lnTo>
                  <a:pt x="2025" y="12999"/>
                </a:lnTo>
                <a:lnTo>
                  <a:pt x="3375" y="14969"/>
                </a:lnTo>
                <a:lnTo>
                  <a:pt x="5063" y="16939"/>
                </a:lnTo>
                <a:lnTo>
                  <a:pt x="6750" y="18120"/>
                </a:lnTo>
                <a:lnTo>
                  <a:pt x="7763" y="18908"/>
                </a:lnTo>
                <a:lnTo>
                  <a:pt x="9788" y="20024"/>
                </a:lnTo>
                <a:lnTo>
                  <a:pt x="12150" y="20812"/>
                </a:lnTo>
                <a:lnTo>
                  <a:pt x="15525" y="21600"/>
                </a:lnTo>
                <a:lnTo>
                  <a:pt x="19238" y="21600"/>
                </a:lnTo>
                <a:lnTo>
                  <a:pt x="20588" y="21206"/>
                </a:lnTo>
                <a:lnTo>
                  <a:pt x="21263" y="20812"/>
                </a:lnTo>
                <a:lnTo>
                  <a:pt x="21600" y="20024"/>
                </a:lnTo>
                <a:lnTo>
                  <a:pt x="21600" y="17333"/>
                </a:lnTo>
                <a:lnTo>
                  <a:pt x="21263" y="16939"/>
                </a:lnTo>
                <a:lnTo>
                  <a:pt x="20250" y="16939"/>
                </a:lnTo>
                <a:lnTo>
                  <a:pt x="17888" y="16545"/>
                </a:lnTo>
                <a:lnTo>
                  <a:pt x="15863" y="16151"/>
                </a:lnTo>
                <a:lnTo>
                  <a:pt x="14513" y="15757"/>
                </a:lnTo>
                <a:lnTo>
                  <a:pt x="13163" y="14969"/>
                </a:lnTo>
                <a:lnTo>
                  <a:pt x="8100" y="9060"/>
                </a:lnTo>
                <a:lnTo>
                  <a:pt x="7425" y="7878"/>
                </a:lnTo>
                <a:lnTo>
                  <a:pt x="6413" y="7091"/>
                </a:lnTo>
                <a:lnTo>
                  <a:pt x="5738" y="6303"/>
                </a:lnTo>
                <a:lnTo>
                  <a:pt x="3713" y="4727"/>
                </a:lnTo>
                <a:lnTo>
                  <a:pt x="2700" y="3151"/>
                </a:lnTo>
                <a:lnTo>
                  <a:pt x="2363" y="2364"/>
                </a:lnTo>
                <a:lnTo>
                  <a:pt x="2025" y="1182"/>
                </a:lnTo>
                <a:lnTo>
                  <a:pt x="2025" y="394"/>
                </a:lnTo>
                <a:lnTo>
                  <a:pt x="1688" y="0"/>
                </a:lnTo>
                <a:close/>
                <a:moveTo>
                  <a:pt x="1688" y="0"/>
                </a:moveTo>
              </a:path>
            </a:pathLst>
          </a:custGeom>
          <a:solidFill>
            <a:srgbClr val="FFD2B7"/>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61" name="Freeform 77"/>
          <p:cNvSpPr>
            <a:spLocks/>
          </p:cNvSpPr>
          <p:nvPr/>
        </p:nvSpPr>
        <p:spPr bwMode="auto">
          <a:xfrm>
            <a:off x="7680960" y="5222082"/>
            <a:ext cx="104299" cy="200025"/>
          </a:xfrm>
          <a:custGeom>
            <a:avLst/>
            <a:gdLst>
              <a:gd name="T0" fmla="*/ 63213 w 21600"/>
              <a:gd name="T1" fmla="*/ 222250 h 21600"/>
              <a:gd name="T2" fmla="*/ 73744 w 21600"/>
              <a:gd name="T3" fmla="*/ 222250 h 21600"/>
              <a:gd name="T4" fmla="*/ 73744 w 21600"/>
              <a:gd name="T5" fmla="*/ 211662 h 21600"/>
              <a:gd name="T6" fmla="*/ 63213 w 21600"/>
              <a:gd name="T7" fmla="*/ 190497 h 21600"/>
              <a:gd name="T8" fmla="*/ 63213 w 21600"/>
              <a:gd name="T9" fmla="*/ 179920 h 21600"/>
              <a:gd name="T10" fmla="*/ 73744 w 21600"/>
              <a:gd name="T11" fmla="*/ 169332 h 21600"/>
              <a:gd name="T12" fmla="*/ 105351 w 21600"/>
              <a:gd name="T13" fmla="*/ 127001 h 21600"/>
              <a:gd name="T14" fmla="*/ 105351 w 21600"/>
              <a:gd name="T15" fmla="*/ 105836 h 21600"/>
              <a:gd name="T16" fmla="*/ 115888 w 21600"/>
              <a:gd name="T17" fmla="*/ 95249 h 21600"/>
              <a:gd name="T18" fmla="*/ 105351 w 21600"/>
              <a:gd name="T19" fmla="*/ 84671 h 21600"/>
              <a:gd name="T20" fmla="*/ 73744 w 21600"/>
              <a:gd name="T21" fmla="*/ 21165 h 21600"/>
              <a:gd name="T22" fmla="*/ 52675 w 21600"/>
              <a:gd name="T23" fmla="*/ 0 h 21600"/>
              <a:gd name="T24" fmla="*/ 31606 w 21600"/>
              <a:gd name="T25" fmla="*/ 0 h 21600"/>
              <a:gd name="T26" fmla="*/ 21069 w 21600"/>
              <a:gd name="T27" fmla="*/ 10588 h 21600"/>
              <a:gd name="T28" fmla="*/ 10537 w 21600"/>
              <a:gd name="T29" fmla="*/ 31753 h 21600"/>
              <a:gd name="T30" fmla="*/ 0 w 21600"/>
              <a:gd name="T31" fmla="*/ 42330 h 21600"/>
              <a:gd name="T32" fmla="*/ 21069 w 21600"/>
              <a:gd name="T33" fmla="*/ 21165 h 21600"/>
              <a:gd name="T34" fmla="*/ 42144 w 21600"/>
              <a:gd name="T35" fmla="*/ 10588 h 21600"/>
              <a:gd name="T36" fmla="*/ 63213 w 21600"/>
              <a:gd name="T37" fmla="*/ 31753 h 21600"/>
              <a:gd name="T38" fmla="*/ 63213 w 21600"/>
              <a:gd name="T39" fmla="*/ 52918 h 21600"/>
              <a:gd name="T40" fmla="*/ 84282 w 21600"/>
              <a:gd name="T41" fmla="*/ 74083 h 21600"/>
              <a:gd name="T42" fmla="*/ 94819 w 21600"/>
              <a:gd name="T43" fmla="*/ 74083 h 21600"/>
              <a:gd name="T44" fmla="*/ 94819 w 21600"/>
              <a:gd name="T45" fmla="*/ 95249 h 21600"/>
              <a:gd name="T46" fmla="*/ 84282 w 21600"/>
              <a:gd name="T47" fmla="*/ 95249 h 21600"/>
              <a:gd name="T48" fmla="*/ 84282 w 21600"/>
              <a:gd name="T49" fmla="*/ 127001 h 21600"/>
              <a:gd name="T50" fmla="*/ 52675 w 21600"/>
              <a:gd name="T51" fmla="*/ 158754 h 21600"/>
              <a:gd name="T52" fmla="*/ 42144 w 21600"/>
              <a:gd name="T53" fmla="*/ 179920 h 21600"/>
              <a:gd name="T54" fmla="*/ 42144 w 21600"/>
              <a:gd name="T55" fmla="*/ 201085 h 21600"/>
              <a:gd name="T56" fmla="*/ 63213 w 21600"/>
              <a:gd name="T57" fmla="*/ 222250 h 21600"/>
              <a:gd name="T58" fmla="*/ 63213 w 21600"/>
              <a:gd name="T59" fmla="*/ 222250 h 2160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21600" h="21600">
                <a:moveTo>
                  <a:pt x="11782" y="21600"/>
                </a:moveTo>
                <a:lnTo>
                  <a:pt x="13745" y="21600"/>
                </a:lnTo>
                <a:lnTo>
                  <a:pt x="13745" y="20571"/>
                </a:lnTo>
                <a:lnTo>
                  <a:pt x="11782" y="18514"/>
                </a:lnTo>
                <a:lnTo>
                  <a:pt x="11782" y="17486"/>
                </a:lnTo>
                <a:lnTo>
                  <a:pt x="13745" y="16457"/>
                </a:lnTo>
                <a:lnTo>
                  <a:pt x="19636" y="12343"/>
                </a:lnTo>
                <a:lnTo>
                  <a:pt x="19636" y="10286"/>
                </a:lnTo>
                <a:lnTo>
                  <a:pt x="21600" y="9257"/>
                </a:lnTo>
                <a:lnTo>
                  <a:pt x="19636" y="8229"/>
                </a:lnTo>
                <a:lnTo>
                  <a:pt x="13745" y="2057"/>
                </a:lnTo>
                <a:lnTo>
                  <a:pt x="9818" y="0"/>
                </a:lnTo>
                <a:lnTo>
                  <a:pt x="5891" y="0"/>
                </a:lnTo>
                <a:lnTo>
                  <a:pt x="3927" y="1029"/>
                </a:lnTo>
                <a:lnTo>
                  <a:pt x="1964" y="3086"/>
                </a:lnTo>
                <a:lnTo>
                  <a:pt x="0" y="4114"/>
                </a:lnTo>
                <a:lnTo>
                  <a:pt x="3927" y="2057"/>
                </a:lnTo>
                <a:lnTo>
                  <a:pt x="7855" y="1029"/>
                </a:lnTo>
                <a:lnTo>
                  <a:pt x="11782" y="3086"/>
                </a:lnTo>
                <a:lnTo>
                  <a:pt x="11782" y="5143"/>
                </a:lnTo>
                <a:lnTo>
                  <a:pt x="15709" y="7200"/>
                </a:lnTo>
                <a:lnTo>
                  <a:pt x="17673" y="7200"/>
                </a:lnTo>
                <a:lnTo>
                  <a:pt x="17673" y="9257"/>
                </a:lnTo>
                <a:lnTo>
                  <a:pt x="15709" y="9257"/>
                </a:lnTo>
                <a:lnTo>
                  <a:pt x="15709" y="12343"/>
                </a:lnTo>
                <a:lnTo>
                  <a:pt x="9818" y="15429"/>
                </a:lnTo>
                <a:lnTo>
                  <a:pt x="7855" y="17486"/>
                </a:lnTo>
                <a:lnTo>
                  <a:pt x="7855" y="19543"/>
                </a:lnTo>
                <a:lnTo>
                  <a:pt x="11782" y="21600"/>
                </a:lnTo>
                <a:close/>
                <a:moveTo>
                  <a:pt x="11782" y="21600"/>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62" name="Freeform 78"/>
          <p:cNvSpPr>
            <a:spLocks/>
          </p:cNvSpPr>
          <p:nvPr/>
        </p:nvSpPr>
        <p:spPr bwMode="auto">
          <a:xfrm>
            <a:off x="7646670" y="4860608"/>
            <a:ext cx="85725" cy="228600"/>
          </a:xfrm>
          <a:custGeom>
            <a:avLst/>
            <a:gdLst>
              <a:gd name="T0" fmla="*/ 95250 w 21600"/>
              <a:gd name="T1" fmla="*/ 0 h 21600"/>
              <a:gd name="T2" fmla="*/ 74083 w 21600"/>
              <a:gd name="T3" fmla="*/ 10583 h 21600"/>
              <a:gd name="T4" fmla="*/ 10583 w 21600"/>
              <a:gd name="T5" fmla="*/ 105833 h 21600"/>
              <a:gd name="T6" fmla="*/ 0 w 21600"/>
              <a:gd name="T7" fmla="*/ 137583 h 21600"/>
              <a:gd name="T8" fmla="*/ 0 w 21600"/>
              <a:gd name="T9" fmla="*/ 190500 h 21600"/>
              <a:gd name="T10" fmla="*/ 10583 w 21600"/>
              <a:gd name="T11" fmla="*/ 25400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21600" y="0"/>
                </a:moveTo>
                <a:lnTo>
                  <a:pt x="16800" y="900"/>
                </a:lnTo>
                <a:lnTo>
                  <a:pt x="2400" y="9000"/>
                </a:lnTo>
                <a:lnTo>
                  <a:pt x="0" y="11700"/>
                </a:lnTo>
                <a:lnTo>
                  <a:pt x="0" y="16200"/>
                </a:lnTo>
                <a:lnTo>
                  <a:pt x="2400" y="21600"/>
                </a:lnTo>
              </a:path>
            </a:pathLst>
          </a:custGeom>
          <a:noFill/>
          <a:ln w="3175" cap="flat">
            <a:solidFill>
              <a:schemeClr val="tx1"/>
            </a:solidFill>
            <a:prstDash val="solid"/>
            <a:round/>
            <a:headEnd type="none" w="med" len="med"/>
            <a:tailEnd type="none" w="med" len="med"/>
          </a:ln>
          <a:extLst>
            <a:ext uri="{909E8E84-426E-40dd-AFC4-6F175D3DCCD1}">
              <a14:hiddenFill xmlns="" xmlns:a14="http://schemas.microsoft.com/office/drawing/2010/main">
                <a:solidFill>
                  <a:srgbClr val="FFFFFF"/>
                </a:solidFill>
              </a14:hiddenFill>
            </a:ext>
          </a:extLst>
        </p:spPr>
        <p:txBody>
          <a:bodyPr lIns="0" tIns="0" rIns="0" bIns="0"/>
          <a:lstStyle/>
          <a:p>
            <a:endParaRPr lang="en-US" sz="1620"/>
          </a:p>
        </p:txBody>
      </p:sp>
      <p:sp>
        <p:nvSpPr>
          <p:cNvPr id="42063" name="Freeform 79"/>
          <p:cNvSpPr>
            <a:spLocks/>
          </p:cNvSpPr>
          <p:nvPr/>
        </p:nvSpPr>
        <p:spPr bwMode="auto">
          <a:xfrm>
            <a:off x="7680960" y="4846320"/>
            <a:ext cx="80010" cy="314325"/>
          </a:xfrm>
          <a:custGeom>
            <a:avLst/>
            <a:gdLst>
              <a:gd name="T0" fmla="*/ 22225 w 21600"/>
              <a:gd name="T1" fmla="*/ 349250 h 21600"/>
              <a:gd name="T2" fmla="*/ 22225 w 21600"/>
              <a:gd name="T3" fmla="*/ 306920 h 21600"/>
              <a:gd name="T4" fmla="*/ 11113 w 21600"/>
              <a:gd name="T5" fmla="*/ 264589 h 21600"/>
              <a:gd name="T6" fmla="*/ 11113 w 21600"/>
              <a:gd name="T7" fmla="*/ 222243 h 21600"/>
              <a:gd name="T8" fmla="*/ 0 w 21600"/>
              <a:gd name="T9" fmla="*/ 179912 h 21600"/>
              <a:gd name="T10" fmla="*/ 0 w 21600"/>
              <a:gd name="T11" fmla="*/ 148173 h 21600"/>
              <a:gd name="T12" fmla="*/ 11113 w 21600"/>
              <a:gd name="T13" fmla="*/ 105826 h 21600"/>
              <a:gd name="T14" fmla="*/ 22225 w 21600"/>
              <a:gd name="T15" fmla="*/ 74086 h 21600"/>
              <a:gd name="T16" fmla="*/ 44450 w 21600"/>
              <a:gd name="T17" fmla="*/ 52921 h 21600"/>
              <a:gd name="T18" fmla="*/ 55563 w 21600"/>
              <a:gd name="T19" fmla="*/ 31756 h 21600"/>
              <a:gd name="T20" fmla="*/ 88900 w 21600"/>
              <a:gd name="T21" fmla="*/ 0 h 216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1600" h="21600">
                <a:moveTo>
                  <a:pt x="5400" y="21600"/>
                </a:moveTo>
                <a:lnTo>
                  <a:pt x="5400" y="18982"/>
                </a:lnTo>
                <a:lnTo>
                  <a:pt x="2700" y="16364"/>
                </a:lnTo>
                <a:lnTo>
                  <a:pt x="2700" y="13745"/>
                </a:lnTo>
                <a:lnTo>
                  <a:pt x="0" y="11127"/>
                </a:lnTo>
                <a:lnTo>
                  <a:pt x="0" y="9164"/>
                </a:lnTo>
                <a:lnTo>
                  <a:pt x="2700" y="6545"/>
                </a:lnTo>
                <a:lnTo>
                  <a:pt x="5400" y="4582"/>
                </a:lnTo>
                <a:lnTo>
                  <a:pt x="10800" y="3273"/>
                </a:lnTo>
                <a:lnTo>
                  <a:pt x="13500" y="1964"/>
                </a:lnTo>
                <a:lnTo>
                  <a:pt x="21600" y="0"/>
                </a:lnTo>
              </a:path>
            </a:pathLst>
          </a:custGeom>
          <a:noFill/>
          <a:ln w="3175" cap="flat">
            <a:solidFill>
              <a:schemeClr val="tx1"/>
            </a:solidFill>
            <a:prstDash val="solid"/>
            <a:round/>
            <a:headEnd type="none" w="med" len="med"/>
            <a:tailEnd type="none" w="med" len="med"/>
          </a:ln>
          <a:extLst>
            <a:ext uri="{909E8E84-426E-40dd-AFC4-6F175D3DCCD1}">
              <a14:hiddenFill xmlns="" xmlns:a14="http://schemas.microsoft.com/office/drawing/2010/main">
                <a:solidFill>
                  <a:srgbClr val="FFFFFF"/>
                </a:solidFill>
              </a14:hiddenFill>
            </a:ext>
          </a:extLst>
        </p:spPr>
        <p:txBody>
          <a:bodyPr lIns="0" tIns="0" rIns="0" bIns="0"/>
          <a:lstStyle/>
          <a:p>
            <a:endParaRPr lang="en-US" sz="1620"/>
          </a:p>
        </p:txBody>
      </p:sp>
      <p:sp>
        <p:nvSpPr>
          <p:cNvPr id="42064" name="Freeform 80"/>
          <p:cNvSpPr>
            <a:spLocks/>
          </p:cNvSpPr>
          <p:nvPr/>
        </p:nvSpPr>
        <p:spPr bwMode="auto">
          <a:xfrm>
            <a:off x="7709535" y="4840605"/>
            <a:ext cx="85725" cy="308610"/>
          </a:xfrm>
          <a:custGeom>
            <a:avLst/>
            <a:gdLst>
              <a:gd name="T0" fmla="*/ 95250 w 21600"/>
              <a:gd name="T1" fmla="*/ 0 h 21600"/>
              <a:gd name="T2" fmla="*/ 74083 w 21600"/>
              <a:gd name="T3" fmla="*/ 10716 h 21600"/>
              <a:gd name="T4" fmla="*/ 52917 w 21600"/>
              <a:gd name="T5" fmla="*/ 32147 h 21600"/>
              <a:gd name="T6" fmla="*/ 31750 w 21600"/>
              <a:gd name="T7" fmla="*/ 42863 h 21600"/>
              <a:gd name="T8" fmla="*/ 10583 w 21600"/>
              <a:gd name="T9" fmla="*/ 85725 h 21600"/>
              <a:gd name="T10" fmla="*/ 10583 w 21600"/>
              <a:gd name="T11" fmla="*/ 107156 h 21600"/>
              <a:gd name="T12" fmla="*/ 0 w 21600"/>
              <a:gd name="T13" fmla="*/ 128588 h 21600"/>
              <a:gd name="T14" fmla="*/ 0 w 21600"/>
              <a:gd name="T15" fmla="*/ 182166 h 21600"/>
              <a:gd name="T16" fmla="*/ 10583 w 21600"/>
              <a:gd name="T17" fmla="*/ 225028 h 21600"/>
              <a:gd name="T18" fmla="*/ 21167 w 21600"/>
              <a:gd name="T19" fmla="*/ 289322 h 21600"/>
              <a:gd name="T20" fmla="*/ 42333 w 21600"/>
              <a:gd name="T21" fmla="*/ 342900 h 216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1600" h="21600">
                <a:moveTo>
                  <a:pt x="21600" y="0"/>
                </a:moveTo>
                <a:lnTo>
                  <a:pt x="16800" y="675"/>
                </a:lnTo>
                <a:lnTo>
                  <a:pt x="12000" y="2025"/>
                </a:lnTo>
                <a:lnTo>
                  <a:pt x="7200" y="2700"/>
                </a:lnTo>
                <a:lnTo>
                  <a:pt x="2400" y="5400"/>
                </a:lnTo>
                <a:lnTo>
                  <a:pt x="2400" y="6750"/>
                </a:lnTo>
                <a:lnTo>
                  <a:pt x="0" y="8100"/>
                </a:lnTo>
                <a:lnTo>
                  <a:pt x="0" y="11475"/>
                </a:lnTo>
                <a:lnTo>
                  <a:pt x="2400" y="14175"/>
                </a:lnTo>
                <a:lnTo>
                  <a:pt x="4800" y="18225"/>
                </a:lnTo>
                <a:lnTo>
                  <a:pt x="9600" y="21600"/>
                </a:lnTo>
              </a:path>
            </a:pathLst>
          </a:custGeom>
          <a:noFill/>
          <a:ln w="3175" cap="flat">
            <a:solidFill>
              <a:schemeClr val="tx1"/>
            </a:solidFill>
            <a:prstDash val="solid"/>
            <a:round/>
            <a:headEnd type="none" w="med" len="med"/>
            <a:tailEnd type="none" w="med" len="med"/>
          </a:ln>
          <a:extLst>
            <a:ext uri="{909E8E84-426E-40dd-AFC4-6F175D3DCCD1}">
              <a14:hiddenFill xmlns="" xmlns:a14="http://schemas.microsoft.com/office/drawing/2010/main">
                <a:solidFill>
                  <a:srgbClr val="FFFFFF"/>
                </a:solidFill>
              </a14:hiddenFill>
            </a:ext>
          </a:extLst>
        </p:spPr>
        <p:txBody>
          <a:bodyPr lIns="0" tIns="0" rIns="0" bIns="0"/>
          <a:lstStyle/>
          <a:p>
            <a:endParaRPr lang="en-US" sz="1620"/>
          </a:p>
        </p:txBody>
      </p:sp>
      <p:sp>
        <p:nvSpPr>
          <p:cNvPr id="42065" name="Freeform 81"/>
          <p:cNvSpPr>
            <a:spLocks/>
          </p:cNvSpPr>
          <p:nvPr/>
        </p:nvSpPr>
        <p:spPr bwMode="auto">
          <a:xfrm>
            <a:off x="7766685" y="4822032"/>
            <a:ext cx="95727" cy="371475"/>
          </a:xfrm>
          <a:custGeom>
            <a:avLst/>
            <a:gdLst>
              <a:gd name="T0" fmla="*/ 0 w 21600"/>
              <a:gd name="T1" fmla="*/ 412750 h 21600"/>
              <a:gd name="T2" fmla="*/ 10636 w 21600"/>
              <a:gd name="T3" fmla="*/ 359838 h 21600"/>
              <a:gd name="T4" fmla="*/ 21273 w 21600"/>
              <a:gd name="T5" fmla="*/ 338665 h 21600"/>
              <a:gd name="T6" fmla="*/ 21273 w 21600"/>
              <a:gd name="T7" fmla="*/ 190496 h 21600"/>
              <a:gd name="T8" fmla="*/ 31909 w 21600"/>
              <a:gd name="T9" fmla="*/ 158756 h 21600"/>
              <a:gd name="T10" fmla="*/ 53182 w 21600"/>
              <a:gd name="T11" fmla="*/ 126997 h 21600"/>
              <a:gd name="T12" fmla="*/ 95727 w 21600"/>
              <a:gd name="T13" fmla="*/ 84671 h 21600"/>
              <a:gd name="T14" fmla="*/ 106363 w 21600"/>
              <a:gd name="T15" fmla="*/ 52912 h 21600"/>
              <a:gd name="T16" fmla="*/ 106363 w 21600"/>
              <a:gd name="T17" fmla="*/ 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0" y="21600"/>
                </a:moveTo>
                <a:lnTo>
                  <a:pt x="2160" y="18831"/>
                </a:lnTo>
                <a:lnTo>
                  <a:pt x="4320" y="17723"/>
                </a:lnTo>
                <a:lnTo>
                  <a:pt x="4320" y="9969"/>
                </a:lnTo>
                <a:lnTo>
                  <a:pt x="6480" y="8308"/>
                </a:lnTo>
                <a:lnTo>
                  <a:pt x="10800" y="6646"/>
                </a:lnTo>
                <a:lnTo>
                  <a:pt x="19440" y="4431"/>
                </a:lnTo>
                <a:lnTo>
                  <a:pt x="21600" y="2769"/>
                </a:lnTo>
                <a:lnTo>
                  <a:pt x="21600" y="0"/>
                </a:lnTo>
              </a:path>
            </a:pathLst>
          </a:custGeom>
          <a:noFill/>
          <a:ln w="3175" cap="flat">
            <a:solidFill>
              <a:schemeClr val="tx1"/>
            </a:solidFill>
            <a:prstDash val="solid"/>
            <a:round/>
            <a:headEnd type="none" w="med" len="med"/>
            <a:tailEnd type="none" w="med" len="med"/>
          </a:ln>
          <a:extLst>
            <a:ext uri="{909E8E84-426E-40dd-AFC4-6F175D3DCCD1}">
              <a14:hiddenFill xmlns="" xmlns:a14="http://schemas.microsoft.com/office/drawing/2010/main">
                <a:solidFill>
                  <a:srgbClr val="FFFFFF"/>
                </a:solidFill>
              </a14:hiddenFill>
            </a:ext>
          </a:extLst>
        </p:spPr>
        <p:txBody>
          <a:bodyPr lIns="0" tIns="0" rIns="0" bIns="0"/>
          <a:lstStyle/>
          <a:p>
            <a:endParaRPr lang="en-US" sz="1620"/>
          </a:p>
        </p:txBody>
      </p:sp>
      <p:sp>
        <p:nvSpPr>
          <p:cNvPr id="42066" name="Freeform 82"/>
          <p:cNvSpPr>
            <a:spLocks/>
          </p:cNvSpPr>
          <p:nvPr/>
        </p:nvSpPr>
        <p:spPr bwMode="auto">
          <a:xfrm>
            <a:off x="7786688" y="4822032"/>
            <a:ext cx="161449" cy="377190"/>
          </a:xfrm>
          <a:custGeom>
            <a:avLst/>
            <a:gdLst>
              <a:gd name="T0" fmla="*/ 137182 w 21600"/>
              <a:gd name="T1" fmla="*/ 0 h 21600"/>
              <a:gd name="T2" fmla="*/ 168832 w 21600"/>
              <a:gd name="T3" fmla="*/ 31433 h 21600"/>
              <a:gd name="T4" fmla="*/ 179388 w 21600"/>
              <a:gd name="T5" fmla="*/ 62865 h 21600"/>
              <a:gd name="T6" fmla="*/ 179388 w 21600"/>
              <a:gd name="T7" fmla="*/ 125730 h 21600"/>
              <a:gd name="T8" fmla="*/ 168832 w 21600"/>
              <a:gd name="T9" fmla="*/ 167640 h 21600"/>
              <a:gd name="T10" fmla="*/ 158285 w 21600"/>
              <a:gd name="T11" fmla="*/ 188595 h 21600"/>
              <a:gd name="T12" fmla="*/ 126626 w 21600"/>
              <a:gd name="T13" fmla="*/ 230505 h 21600"/>
              <a:gd name="T14" fmla="*/ 116071 w 21600"/>
              <a:gd name="T15" fmla="*/ 251460 h 21600"/>
              <a:gd name="T16" fmla="*/ 73865 w 21600"/>
              <a:gd name="T17" fmla="*/ 282893 h 21600"/>
              <a:gd name="T18" fmla="*/ 31659 w 21600"/>
              <a:gd name="T19" fmla="*/ 324803 h 21600"/>
              <a:gd name="T20" fmla="*/ 10556 w 21600"/>
              <a:gd name="T21" fmla="*/ 356235 h 21600"/>
              <a:gd name="T22" fmla="*/ 0 w 21600"/>
              <a:gd name="T23" fmla="*/ 387668 h 21600"/>
              <a:gd name="T24" fmla="*/ 0 w 21600"/>
              <a:gd name="T25" fmla="*/ 419100 h 216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1600" h="21600">
                <a:moveTo>
                  <a:pt x="16518" y="0"/>
                </a:moveTo>
                <a:lnTo>
                  <a:pt x="20329" y="1620"/>
                </a:lnTo>
                <a:lnTo>
                  <a:pt x="21600" y="3240"/>
                </a:lnTo>
                <a:lnTo>
                  <a:pt x="21600" y="6480"/>
                </a:lnTo>
                <a:lnTo>
                  <a:pt x="20329" y="8640"/>
                </a:lnTo>
                <a:lnTo>
                  <a:pt x="19059" y="9720"/>
                </a:lnTo>
                <a:lnTo>
                  <a:pt x="15247" y="11880"/>
                </a:lnTo>
                <a:lnTo>
                  <a:pt x="13976" y="12960"/>
                </a:lnTo>
                <a:lnTo>
                  <a:pt x="8894" y="14580"/>
                </a:lnTo>
                <a:lnTo>
                  <a:pt x="3812" y="16740"/>
                </a:lnTo>
                <a:lnTo>
                  <a:pt x="1271" y="18360"/>
                </a:lnTo>
                <a:lnTo>
                  <a:pt x="0" y="19980"/>
                </a:lnTo>
                <a:lnTo>
                  <a:pt x="0" y="21600"/>
                </a:lnTo>
              </a:path>
            </a:pathLst>
          </a:custGeom>
          <a:noFill/>
          <a:ln w="3175" cap="flat">
            <a:solidFill>
              <a:schemeClr val="tx1"/>
            </a:solidFill>
            <a:prstDash val="solid"/>
            <a:round/>
            <a:headEnd type="none" w="med" len="med"/>
            <a:tailEnd type="none" w="med" len="med"/>
          </a:ln>
          <a:extLst>
            <a:ext uri="{909E8E84-426E-40dd-AFC4-6F175D3DCCD1}">
              <a14:hiddenFill xmlns="" xmlns:a14="http://schemas.microsoft.com/office/drawing/2010/main">
                <a:solidFill>
                  <a:srgbClr val="FFFFFF"/>
                </a:solidFill>
              </a14:hiddenFill>
            </a:ext>
          </a:extLst>
        </p:spPr>
        <p:txBody>
          <a:bodyPr lIns="0" tIns="0" rIns="0" bIns="0"/>
          <a:lstStyle/>
          <a:p>
            <a:endParaRPr lang="en-US" sz="1620"/>
          </a:p>
        </p:txBody>
      </p:sp>
      <p:sp>
        <p:nvSpPr>
          <p:cNvPr id="42067" name="Freeform 83"/>
          <p:cNvSpPr>
            <a:spLocks/>
          </p:cNvSpPr>
          <p:nvPr/>
        </p:nvSpPr>
        <p:spPr bwMode="auto">
          <a:xfrm>
            <a:off x="7815263" y="4846320"/>
            <a:ext cx="171450" cy="408623"/>
          </a:xfrm>
          <a:custGeom>
            <a:avLst/>
            <a:gdLst>
              <a:gd name="T0" fmla="*/ 179917 w 21600"/>
              <a:gd name="T1" fmla="*/ 0 h 21600"/>
              <a:gd name="T2" fmla="*/ 190500 w 21600"/>
              <a:gd name="T3" fmla="*/ 31677 h 21600"/>
              <a:gd name="T4" fmla="*/ 190500 w 21600"/>
              <a:gd name="T5" fmla="*/ 137258 h 21600"/>
              <a:gd name="T6" fmla="*/ 179917 w 21600"/>
              <a:gd name="T7" fmla="*/ 179508 h 21600"/>
              <a:gd name="T8" fmla="*/ 169333 w 21600"/>
              <a:gd name="T9" fmla="*/ 211185 h 21600"/>
              <a:gd name="T10" fmla="*/ 137583 w 21600"/>
              <a:gd name="T11" fmla="*/ 274517 h 21600"/>
              <a:gd name="T12" fmla="*/ 105833 w 21600"/>
              <a:gd name="T13" fmla="*/ 306194 h 21600"/>
              <a:gd name="T14" fmla="*/ 42333 w 21600"/>
              <a:gd name="T15" fmla="*/ 380120 h 21600"/>
              <a:gd name="T16" fmla="*/ 21167 w 21600"/>
              <a:gd name="T17" fmla="*/ 401224 h 21600"/>
              <a:gd name="T18" fmla="*/ 10583 w 21600"/>
              <a:gd name="T19" fmla="*/ 422348 h 21600"/>
              <a:gd name="T20" fmla="*/ 0 w 21600"/>
              <a:gd name="T21" fmla="*/ 454025 h 216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1600" h="21600">
                <a:moveTo>
                  <a:pt x="20400" y="0"/>
                </a:moveTo>
                <a:lnTo>
                  <a:pt x="21600" y="1507"/>
                </a:lnTo>
                <a:lnTo>
                  <a:pt x="21600" y="6530"/>
                </a:lnTo>
                <a:lnTo>
                  <a:pt x="20400" y="8540"/>
                </a:lnTo>
                <a:lnTo>
                  <a:pt x="19200" y="10047"/>
                </a:lnTo>
                <a:lnTo>
                  <a:pt x="15600" y="13060"/>
                </a:lnTo>
                <a:lnTo>
                  <a:pt x="12000" y="14567"/>
                </a:lnTo>
                <a:lnTo>
                  <a:pt x="4800" y="18084"/>
                </a:lnTo>
                <a:lnTo>
                  <a:pt x="2400" y="19088"/>
                </a:lnTo>
                <a:lnTo>
                  <a:pt x="1200" y="20093"/>
                </a:lnTo>
                <a:lnTo>
                  <a:pt x="0" y="21600"/>
                </a:lnTo>
              </a:path>
            </a:pathLst>
          </a:custGeom>
          <a:noFill/>
          <a:ln w="3175" cap="flat">
            <a:solidFill>
              <a:schemeClr val="tx1"/>
            </a:solidFill>
            <a:prstDash val="solid"/>
            <a:round/>
            <a:headEnd type="none" w="med" len="med"/>
            <a:tailEnd type="none" w="med" len="med"/>
          </a:ln>
          <a:extLst>
            <a:ext uri="{909E8E84-426E-40dd-AFC4-6F175D3DCCD1}">
              <a14:hiddenFill xmlns="" xmlns:a14="http://schemas.microsoft.com/office/drawing/2010/main">
                <a:solidFill>
                  <a:srgbClr val="FFFFFF"/>
                </a:solidFill>
              </a14:hiddenFill>
            </a:ext>
          </a:extLst>
        </p:spPr>
        <p:txBody>
          <a:bodyPr lIns="0" tIns="0" rIns="0" bIns="0"/>
          <a:lstStyle/>
          <a:p>
            <a:endParaRPr lang="en-US" sz="1620"/>
          </a:p>
        </p:txBody>
      </p:sp>
      <p:sp>
        <p:nvSpPr>
          <p:cNvPr id="42068" name="Freeform 84"/>
          <p:cNvSpPr>
            <a:spLocks/>
          </p:cNvSpPr>
          <p:nvPr/>
        </p:nvSpPr>
        <p:spPr bwMode="auto">
          <a:xfrm>
            <a:off x="7843838" y="5234940"/>
            <a:ext cx="34290" cy="65723"/>
          </a:xfrm>
          <a:custGeom>
            <a:avLst/>
            <a:gdLst>
              <a:gd name="T0" fmla="*/ 38100 w 21600"/>
              <a:gd name="T1" fmla="*/ 0 h 21600"/>
              <a:gd name="T2" fmla="*/ 9525 w 21600"/>
              <a:gd name="T3" fmla="*/ 31296 h 21600"/>
              <a:gd name="T4" fmla="*/ 9525 w 21600"/>
              <a:gd name="T5" fmla="*/ 41729 h 21600"/>
              <a:gd name="T6" fmla="*/ 0 w 21600"/>
              <a:gd name="T7" fmla="*/ 52162 h 21600"/>
              <a:gd name="T8" fmla="*/ 0 w 21600"/>
              <a:gd name="T9" fmla="*/ 73025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21600" y="0"/>
                </a:moveTo>
                <a:lnTo>
                  <a:pt x="5400" y="9257"/>
                </a:lnTo>
                <a:lnTo>
                  <a:pt x="5400" y="12343"/>
                </a:lnTo>
                <a:lnTo>
                  <a:pt x="0" y="15429"/>
                </a:lnTo>
                <a:lnTo>
                  <a:pt x="0" y="21600"/>
                </a:lnTo>
              </a:path>
            </a:pathLst>
          </a:custGeom>
          <a:noFill/>
          <a:ln w="3175" cap="flat">
            <a:solidFill>
              <a:schemeClr val="tx1"/>
            </a:solidFill>
            <a:prstDash val="solid"/>
            <a:round/>
            <a:headEnd type="none" w="med" len="med"/>
            <a:tailEnd type="none" w="med" len="med"/>
          </a:ln>
          <a:extLst>
            <a:ext uri="{909E8E84-426E-40dd-AFC4-6F175D3DCCD1}">
              <a14:hiddenFill xmlns="" xmlns:a14="http://schemas.microsoft.com/office/drawing/2010/main">
                <a:solidFill>
                  <a:srgbClr val="FFFFFF"/>
                </a:solidFill>
              </a14:hiddenFill>
            </a:ext>
          </a:extLst>
        </p:spPr>
        <p:txBody>
          <a:bodyPr lIns="0" tIns="0" rIns="0" bIns="0"/>
          <a:lstStyle/>
          <a:p>
            <a:endParaRPr lang="en-US" sz="1620"/>
          </a:p>
        </p:txBody>
      </p:sp>
      <p:sp>
        <p:nvSpPr>
          <p:cNvPr id="42069" name="Freeform 85"/>
          <p:cNvSpPr>
            <a:spLocks/>
          </p:cNvSpPr>
          <p:nvPr/>
        </p:nvSpPr>
        <p:spPr bwMode="auto">
          <a:xfrm>
            <a:off x="7852410" y="5279232"/>
            <a:ext cx="57150" cy="67151"/>
          </a:xfrm>
          <a:custGeom>
            <a:avLst/>
            <a:gdLst>
              <a:gd name="T0" fmla="*/ 63500 w 21600"/>
              <a:gd name="T1" fmla="*/ 0 h 21600"/>
              <a:gd name="T2" fmla="*/ 31750 w 21600"/>
              <a:gd name="T3" fmla="*/ 21316 h 21600"/>
              <a:gd name="T4" fmla="*/ 10583 w 21600"/>
              <a:gd name="T5" fmla="*/ 53296 h 21600"/>
              <a:gd name="T6" fmla="*/ 0 w 21600"/>
              <a:gd name="T7" fmla="*/ 7461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600" y="0"/>
                </a:moveTo>
                <a:lnTo>
                  <a:pt x="10800" y="6171"/>
                </a:lnTo>
                <a:lnTo>
                  <a:pt x="3600" y="15429"/>
                </a:lnTo>
                <a:lnTo>
                  <a:pt x="0" y="21600"/>
                </a:lnTo>
              </a:path>
            </a:pathLst>
          </a:custGeom>
          <a:noFill/>
          <a:ln w="3175" cap="flat">
            <a:solidFill>
              <a:schemeClr val="tx1"/>
            </a:solidFill>
            <a:prstDash val="solid"/>
            <a:round/>
            <a:headEnd type="none" w="med" len="med"/>
            <a:tailEnd type="none" w="med" len="med"/>
          </a:ln>
          <a:extLst>
            <a:ext uri="{909E8E84-426E-40dd-AFC4-6F175D3DCCD1}">
              <a14:hiddenFill xmlns="" xmlns:a14="http://schemas.microsoft.com/office/drawing/2010/main">
                <a:solidFill>
                  <a:srgbClr val="FFFFFF"/>
                </a:solidFill>
              </a14:hiddenFill>
            </a:ext>
          </a:extLst>
        </p:spPr>
        <p:txBody>
          <a:bodyPr lIns="0" tIns="0" rIns="0" bIns="0"/>
          <a:lstStyle/>
          <a:p>
            <a:endParaRPr lang="en-US" sz="1620"/>
          </a:p>
        </p:txBody>
      </p:sp>
      <p:sp>
        <p:nvSpPr>
          <p:cNvPr id="42070" name="Freeform 86"/>
          <p:cNvSpPr>
            <a:spLocks/>
          </p:cNvSpPr>
          <p:nvPr/>
        </p:nvSpPr>
        <p:spPr bwMode="auto">
          <a:xfrm>
            <a:off x="8023860" y="4860608"/>
            <a:ext cx="8573" cy="132874"/>
          </a:xfrm>
          <a:custGeom>
            <a:avLst/>
            <a:gdLst>
              <a:gd name="T0" fmla="*/ 5953 w 34560"/>
              <a:gd name="T1" fmla="*/ 0 h 21600"/>
              <a:gd name="T2" fmla="*/ 0 w 34560"/>
              <a:gd name="T3" fmla="*/ 42179 h 21600"/>
              <a:gd name="T4" fmla="*/ 0 w 34560"/>
              <a:gd name="T5" fmla="*/ 105459 h 21600"/>
              <a:gd name="T6" fmla="*/ 5953 w 34560"/>
              <a:gd name="T7" fmla="*/ 126545 h 21600"/>
              <a:gd name="T8" fmla="*/ 5953 w 34560"/>
              <a:gd name="T9" fmla="*/ 147638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4560" h="21600">
                <a:moveTo>
                  <a:pt x="21600" y="0"/>
                </a:moveTo>
                <a:lnTo>
                  <a:pt x="0" y="6171"/>
                </a:lnTo>
                <a:lnTo>
                  <a:pt x="0" y="15429"/>
                </a:lnTo>
                <a:lnTo>
                  <a:pt x="21600" y="18514"/>
                </a:lnTo>
                <a:lnTo>
                  <a:pt x="21600" y="21600"/>
                </a:lnTo>
              </a:path>
            </a:pathLst>
          </a:custGeom>
          <a:noFill/>
          <a:ln w="3175" cap="flat">
            <a:solidFill>
              <a:schemeClr val="tx1"/>
            </a:solidFill>
            <a:prstDash val="solid"/>
            <a:round/>
            <a:headEnd type="none" w="med" len="med"/>
            <a:tailEnd type="none" w="med" len="med"/>
          </a:ln>
          <a:extLst>
            <a:ext uri="{909E8E84-426E-40dd-AFC4-6F175D3DCCD1}">
              <a14:hiddenFill xmlns="" xmlns:a14="http://schemas.microsoft.com/office/drawing/2010/main">
                <a:solidFill>
                  <a:srgbClr val="FFFFFF"/>
                </a:solidFill>
              </a14:hiddenFill>
            </a:ext>
          </a:extLst>
        </p:spPr>
        <p:txBody>
          <a:bodyPr lIns="0" tIns="0" rIns="0" bIns="0"/>
          <a:lstStyle/>
          <a:p>
            <a:endParaRPr lang="en-US" sz="1620"/>
          </a:p>
        </p:txBody>
      </p:sp>
      <p:sp>
        <p:nvSpPr>
          <p:cNvPr id="42071" name="Freeform 87"/>
          <p:cNvSpPr>
            <a:spLocks/>
          </p:cNvSpPr>
          <p:nvPr/>
        </p:nvSpPr>
        <p:spPr bwMode="auto">
          <a:xfrm>
            <a:off x="8072438" y="4860608"/>
            <a:ext cx="18574" cy="57150"/>
          </a:xfrm>
          <a:custGeom>
            <a:avLst/>
            <a:gdLst>
              <a:gd name="T0" fmla="*/ 20638 w 21600"/>
              <a:gd name="T1" fmla="*/ 63500 h 21600"/>
              <a:gd name="T2" fmla="*/ 10319 w 21600"/>
              <a:gd name="T3" fmla="*/ 42333 h 21600"/>
              <a:gd name="T4" fmla="*/ 10319 w 21600"/>
              <a:gd name="T5" fmla="*/ 31750 h 21600"/>
              <a:gd name="T6" fmla="*/ 0 w 21600"/>
              <a:gd name="T7" fmla="*/ 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600" y="21600"/>
                </a:moveTo>
                <a:lnTo>
                  <a:pt x="10800" y="14400"/>
                </a:lnTo>
                <a:lnTo>
                  <a:pt x="10800" y="10800"/>
                </a:lnTo>
                <a:lnTo>
                  <a:pt x="0" y="0"/>
                </a:lnTo>
              </a:path>
            </a:pathLst>
          </a:custGeom>
          <a:noFill/>
          <a:ln w="3175" cap="flat">
            <a:solidFill>
              <a:schemeClr val="tx1"/>
            </a:solidFill>
            <a:prstDash val="solid"/>
            <a:round/>
            <a:headEnd type="none" w="med" len="med"/>
            <a:tailEnd type="none" w="med" len="med"/>
          </a:ln>
          <a:extLst>
            <a:ext uri="{909E8E84-426E-40dd-AFC4-6F175D3DCCD1}">
              <a14:hiddenFill xmlns="" xmlns:a14="http://schemas.microsoft.com/office/drawing/2010/main">
                <a:solidFill>
                  <a:srgbClr val="FFFFFF"/>
                </a:solidFill>
              </a14:hiddenFill>
            </a:ext>
          </a:extLst>
        </p:spPr>
        <p:txBody>
          <a:bodyPr lIns="0" tIns="0" rIns="0" bIns="0"/>
          <a:lstStyle/>
          <a:p>
            <a:endParaRPr lang="en-US" sz="1620"/>
          </a:p>
        </p:txBody>
      </p:sp>
      <p:sp>
        <p:nvSpPr>
          <p:cNvPr id="42072" name="Freeform 88"/>
          <p:cNvSpPr>
            <a:spLocks/>
          </p:cNvSpPr>
          <p:nvPr/>
        </p:nvSpPr>
        <p:spPr bwMode="auto">
          <a:xfrm>
            <a:off x="8119587" y="4846320"/>
            <a:ext cx="18573" cy="142875"/>
          </a:xfrm>
          <a:custGeom>
            <a:avLst/>
            <a:gdLst>
              <a:gd name="T0" fmla="*/ 0 w 21600"/>
              <a:gd name="T1" fmla="*/ 0 h 21600"/>
              <a:gd name="T2" fmla="*/ 0 w 21600"/>
              <a:gd name="T3" fmla="*/ 10583 h 21600"/>
              <a:gd name="T4" fmla="*/ 10319 w 21600"/>
              <a:gd name="T5" fmla="*/ 52917 h 21600"/>
              <a:gd name="T6" fmla="*/ 20637 w 21600"/>
              <a:gd name="T7" fmla="*/ 84667 h 21600"/>
              <a:gd name="T8" fmla="*/ 20637 w 21600"/>
              <a:gd name="T9" fmla="*/ 127000 h 21600"/>
              <a:gd name="T10" fmla="*/ 10319 w 21600"/>
              <a:gd name="T11" fmla="*/ 15875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0"/>
                </a:moveTo>
                <a:lnTo>
                  <a:pt x="0" y="1440"/>
                </a:lnTo>
                <a:lnTo>
                  <a:pt x="10800" y="7200"/>
                </a:lnTo>
                <a:lnTo>
                  <a:pt x="21600" y="11520"/>
                </a:lnTo>
                <a:lnTo>
                  <a:pt x="21600" y="17280"/>
                </a:lnTo>
                <a:lnTo>
                  <a:pt x="10800" y="21600"/>
                </a:lnTo>
              </a:path>
            </a:pathLst>
          </a:custGeom>
          <a:noFill/>
          <a:ln w="3175" cap="flat">
            <a:solidFill>
              <a:schemeClr val="tx1"/>
            </a:solidFill>
            <a:prstDash val="solid"/>
            <a:round/>
            <a:headEnd type="none" w="med" len="med"/>
            <a:tailEnd type="none" w="med" len="med"/>
          </a:ln>
          <a:extLst>
            <a:ext uri="{909E8E84-426E-40dd-AFC4-6F175D3DCCD1}">
              <a14:hiddenFill xmlns="" xmlns:a14="http://schemas.microsoft.com/office/drawing/2010/main">
                <a:solidFill>
                  <a:srgbClr val="FFFFFF"/>
                </a:solidFill>
              </a14:hiddenFill>
            </a:ext>
          </a:extLst>
        </p:spPr>
        <p:txBody>
          <a:bodyPr lIns="0" tIns="0" rIns="0" bIns="0"/>
          <a:lstStyle/>
          <a:p>
            <a:endParaRPr lang="en-US" sz="1620"/>
          </a:p>
        </p:txBody>
      </p:sp>
      <p:sp>
        <p:nvSpPr>
          <p:cNvPr id="42073" name="Freeform 89"/>
          <p:cNvSpPr>
            <a:spLocks/>
          </p:cNvSpPr>
          <p:nvPr/>
        </p:nvSpPr>
        <p:spPr bwMode="auto">
          <a:xfrm>
            <a:off x="8166735" y="4846320"/>
            <a:ext cx="67152" cy="180023"/>
          </a:xfrm>
          <a:custGeom>
            <a:avLst/>
            <a:gdLst>
              <a:gd name="T0" fmla="*/ 74613 w 21600"/>
              <a:gd name="T1" fmla="*/ 200025 h 21600"/>
              <a:gd name="T2" fmla="*/ 53296 w 21600"/>
              <a:gd name="T3" fmla="*/ 178967 h 21600"/>
              <a:gd name="T4" fmla="*/ 42636 w 21600"/>
              <a:gd name="T5" fmla="*/ 136860 h 21600"/>
              <a:gd name="T6" fmla="*/ 31977 w 21600"/>
              <a:gd name="T7" fmla="*/ 73694 h 21600"/>
              <a:gd name="T8" fmla="*/ 21317 w 21600"/>
              <a:gd name="T9" fmla="*/ 31587 h 21600"/>
              <a:gd name="T10" fmla="*/ 10660 w 21600"/>
              <a:gd name="T11" fmla="*/ 10529 h 21600"/>
              <a:gd name="T12" fmla="*/ 0 w 21600"/>
              <a:gd name="T13" fmla="*/ 0 h 216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1600" h="21600">
                <a:moveTo>
                  <a:pt x="21600" y="21600"/>
                </a:moveTo>
                <a:lnTo>
                  <a:pt x="15429" y="19326"/>
                </a:lnTo>
                <a:lnTo>
                  <a:pt x="12343" y="14779"/>
                </a:lnTo>
                <a:lnTo>
                  <a:pt x="9257" y="7958"/>
                </a:lnTo>
                <a:lnTo>
                  <a:pt x="6171" y="3411"/>
                </a:lnTo>
                <a:lnTo>
                  <a:pt x="3086" y="1137"/>
                </a:lnTo>
                <a:lnTo>
                  <a:pt x="0" y="0"/>
                </a:lnTo>
              </a:path>
            </a:pathLst>
          </a:custGeom>
          <a:noFill/>
          <a:ln w="3175" cap="flat">
            <a:solidFill>
              <a:schemeClr val="tx1"/>
            </a:solidFill>
            <a:prstDash val="solid"/>
            <a:round/>
            <a:headEnd type="none" w="med" len="med"/>
            <a:tailEnd type="none" w="med" len="med"/>
          </a:ln>
          <a:extLst>
            <a:ext uri="{909E8E84-426E-40dd-AFC4-6F175D3DCCD1}">
              <a14:hiddenFill xmlns="" xmlns:a14="http://schemas.microsoft.com/office/drawing/2010/main">
                <a:solidFill>
                  <a:srgbClr val="FFFFFF"/>
                </a:solidFill>
              </a14:hiddenFill>
            </a:ext>
          </a:extLst>
        </p:spPr>
        <p:txBody>
          <a:bodyPr lIns="0" tIns="0" rIns="0" bIns="0"/>
          <a:lstStyle/>
          <a:p>
            <a:endParaRPr lang="en-US" sz="1620"/>
          </a:p>
        </p:txBody>
      </p:sp>
      <p:sp>
        <p:nvSpPr>
          <p:cNvPr id="42074" name="Line 90"/>
          <p:cNvSpPr>
            <a:spLocks noChangeShapeType="1"/>
          </p:cNvSpPr>
          <p:nvPr/>
        </p:nvSpPr>
        <p:spPr bwMode="auto">
          <a:xfrm rot="10800000" flipH="1">
            <a:off x="8262462" y="4946333"/>
            <a:ext cx="1428" cy="34290"/>
          </a:xfrm>
          <a:prstGeom prst="line">
            <a:avLst/>
          </a:prstGeom>
          <a:noFill/>
          <a:ln w="3175">
            <a:solidFill>
              <a:schemeClr val="tx1"/>
            </a:solidFill>
            <a:round/>
            <a:headEnd/>
            <a:tailEnd/>
          </a:ln>
          <a:extLst>
            <a:ext uri="{909E8E84-426E-40dd-AFC4-6F175D3DCCD1}">
              <a14:hiddenFill xmlns="" xmlns:a14="http://schemas.microsoft.com/office/drawing/2010/main">
                <a:noFill/>
              </a14:hiddenFill>
            </a:ext>
          </a:extLst>
        </p:spPr>
        <p:txBody>
          <a:bodyPr lIns="0" tIns="0" rIns="0" bIns="0"/>
          <a:lstStyle/>
          <a:p>
            <a:endParaRPr lang="en-US" sz="1620"/>
          </a:p>
        </p:txBody>
      </p:sp>
      <p:sp>
        <p:nvSpPr>
          <p:cNvPr id="42075" name="Freeform 91"/>
          <p:cNvSpPr>
            <a:spLocks/>
          </p:cNvSpPr>
          <p:nvPr/>
        </p:nvSpPr>
        <p:spPr bwMode="auto">
          <a:xfrm>
            <a:off x="8281035" y="4869180"/>
            <a:ext cx="48578" cy="124302"/>
          </a:xfrm>
          <a:custGeom>
            <a:avLst/>
            <a:gdLst>
              <a:gd name="T0" fmla="*/ 53975 w 21600"/>
              <a:gd name="T1" fmla="*/ 138113 h 21600"/>
              <a:gd name="T2" fmla="*/ 32385 w 21600"/>
              <a:gd name="T3" fmla="*/ 84991 h 21600"/>
              <a:gd name="T4" fmla="*/ 32385 w 21600"/>
              <a:gd name="T5" fmla="*/ 63743 h 21600"/>
              <a:gd name="T6" fmla="*/ 21590 w 21600"/>
              <a:gd name="T7" fmla="*/ 53122 h 21600"/>
              <a:gd name="T8" fmla="*/ 21590 w 21600"/>
              <a:gd name="T9" fmla="*/ 31875 h 21600"/>
              <a:gd name="T10" fmla="*/ 10795 w 21600"/>
              <a:gd name="T11" fmla="*/ 10627 h 21600"/>
              <a:gd name="T12" fmla="*/ 0 w 21600"/>
              <a:gd name="T13" fmla="*/ 0 h 216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1600" h="21600">
                <a:moveTo>
                  <a:pt x="21600" y="21600"/>
                </a:moveTo>
                <a:lnTo>
                  <a:pt x="12960" y="13292"/>
                </a:lnTo>
                <a:lnTo>
                  <a:pt x="12960" y="9969"/>
                </a:lnTo>
                <a:lnTo>
                  <a:pt x="8640" y="8308"/>
                </a:lnTo>
                <a:lnTo>
                  <a:pt x="8640" y="4985"/>
                </a:lnTo>
                <a:lnTo>
                  <a:pt x="4320" y="1662"/>
                </a:lnTo>
                <a:lnTo>
                  <a:pt x="0" y="0"/>
                </a:lnTo>
              </a:path>
            </a:pathLst>
          </a:custGeom>
          <a:noFill/>
          <a:ln w="3175" cap="flat">
            <a:solidFill>
              <a:schemeClr val="tx1"/>
            </a:solidFill>
            <a:prstDash val="solid"/>
            <a:round/>
            <a:headEnd type="none" w="med" len="med"/>
            <a:tailEnd type="none" w="med" len="med"/>
          </a:ln>
          <a:extLst>
            <a:ext uri="{909E8E84-426E-40dd-AFC4-6F175D3DCCD1}">
              <a14:hiddenFill xmlns="" xmlns:a14="http://schemas.microsoft.com/office/drawing/2010/main">
                <a:solidFill>
                  <a:srgbClr val="FFFFFF"/>
                </a:solidFill>
              </a14:hiddenFill>
            </a:ext>
          </a:extLst>
        </p:spPr>
        <p:txBody>
          <a:bodyPr lIns="0" tIns="0" rIns="0" bIns="0"/>
          <a:lstStyle/>
          <a:p>
            <a:endParaRPr lang="en-US" sz="1620"/>
          </a:p>
        </p:txBody>
      </p:sp>
      <p:sp>
        <p:nvSpPr>
          <p:cNvPr id="42076" name="Freeform 92"/>
          <p:cNvSpPr>
            <a:spLocks/>
          </p:cNvSpPr>
          <p:nvPr/>
        </p:nvSpPr>
        <p:spPr bwMode="auto">
          <a:xfrm>
            <a:off x="8386763" y="4869180"/>
            <a:ext cx="94298" cy="200025"/>
          </a:xfrm>
          <a:custGeom>
            <a:avLst/>
            <a:gdLst>
              <a:gd name="T0" fmla="*/ 0 w 21600"/>
              <a:gd name="T1" fmla="*/ 222250 h 21600"/>
              <a:gd name="T2" fmla="*/ 10478 w 21600"/>
              <a:gd name="T3" fmla="*/ 190497 h 21600"/>
              <a:gd name="T4" fmla="*/ 41910 w 21600"/>
              <a:gd name="T5" fmla="*/ 116414 h 21600"/>
              <a:gd name="T6" fmla="*/ 62865 w 21600"/>
              <a:gd name="T7" fmla="*/ 52918 h 21600"/>
              <a:gd name="T8" fmla="*/ 94298 w 21600"/>
              <a:gd name="T9" fmla="*/ 10588 h 21600"/>
              <a:gd name="T10" fmla="*/ 104775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21600"/>
                </a:moveTo>
                <a:lnTo>
                  <a:pt x="2160" y="18514"/>
                </a:lnTo>
                <a:lnTo>
                  <a:pt x="8640" y="11314"/>
                </a:lnTo>
                <a:lnTo>
                  <a:pt x="12960" y="5143"/>
                </a:lnTo>
                <a:lnTo>
                  <a:pt x="19440" y="1029"/>
                </a:lnTo>
                <a:lnTo>
                  <a:pt x="21600" y="0"/>
                </a:lnTo>
              </a:path>
            </a:pathLst>
          </a:custGeom>
          <a:noFill/>
          <a:ln w="3175" cap="flat">
            <a:solidFill>
              <a:schemeClr val="tx1"/>
            </a:solidFill>
            <a:prstDash val="solid"/>
            <a:round/>
            <a:headEnd type="none" w="med" len="med"/>
            <a:tailEnd type="none" w="med" len="med"/>
          </a:ln>
          <a:extLst>
            <a:ext uri="{909E8E84-426E-40dd-AFC4-6F175D3DCCD1}">
              <a14:hiddenFill xmlns="" xmlns:a14="http://schemas.microsoft.com/office/drawing/2010/main">
                <a:solidFill>
                  <a:srgbClr val="FFFFFF"/>
                </a:solidFill>
              </a14:hiddenFill>
            </a:ext>
          </a:extLst>
        </p:spPr>
        <p:txBody>
          <a:bodyPr lIns="0" tIns="0" rIns="0" bIns="0"/>
          <a:lstStyle/>
          <a:p>
            <a:endParaRPr lang="en-US" sz="1620"/>
          </a:p>
        </p:txBody>
      </p:sp>
      <p:sp>
        <p:nvSpPr>
          <p:cNvPr id="42077" name="Freeform 93"/>
          <p:cNvSpPr>
            <a:spLocks/>
          </p:cNvSpPr>
          <p:nvPr/>
        </p:nvSpPr>
        <p:spPr bwMode="auto">
          <a:xfrm>
            <a:off x="8386763" y="4869180"/>
            <a:ext cx="57150" cy="200025"/>
          </a:xfrm>
          <a:custGeom>
            <a:avLst/>
            <a:gdLst>
              <a:gd name="T0" fmla="*/ 0 w 21600"/>
              <a:gd name="T1" fmla="*/ 222250 h 21600"/>
              <a:gd name="T2" fmla="*/ 10583 w 21600"/>
              <a:gd name="T3" fmla="*/ 158754 h 21600"/>
              <a:gd name="T4" fmla="*/ 10583 w 21600"/>
              <a:gd name="T5" fmla="*/ 116414 h 21600"/>
              <a:gd name="T6" fmla="*/ 31750 w 21600"/>
              <a:gd name="T7" fmla="*/ 63496 h 21600"/>
              <a:gd name="T8" fmla="*/ 63500 w 21600"/>
              <a:gd name="T9" fmla="*/ 0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21600"/>
                </a:moveTo>
                <a:lnTo>
                  <a:pt x="3600" y="15429"/>
                </a:lnTo>
                <a:lnTo>
                  <a:pt x="3600" y="11314"/>
                </a:lnTo>
                <a:lnTo>
                  <a:pt x="10800" y="6171"/>
                </a:lnTo>
                <a:lnTo>
                  <a:pt x="21600" y="0"/>
                </a:lnTo>
              </a:path>
            </a:pathLst>
          </a:custGeom>
          <a:noFill/>
          <a:ln w="3175" cap="flat">
            <a:solidFill>
              <a:schemeClr val="tx1"/>
            </a:solidFill>
            <a:prstDash val="solid"/>
            <a:round/>
            <a:headEnd type="none" w="med" len="med"/>
            <a:tailEnd type="none" w="med" len="med"/>
          </a:ln>
          <a:extLst>
            <a:ext uri="{909E8E84-426E-40dd-AFC4-6F175D3DCCD1}">
              <a14:hiddenFill xmlns="" xmlns:a14="http://schemas.microsoft.com/office/drawing/2010/main">
                <a:solidFill>
                  <a:srgbClr val="FFFFFF"/>
                </a:solidFill>
              </a14:hiddenFill>
            </a:ext>
          </a:extLst>
        </p:spPr>
        <p:txBody>
          <a:bodyPr lIns="0" tIns="0" rIns="0" bIns="0"/>
          <a:lstStyle/>
          <a:p>
            <a:endParaRPr lang="en-US" sz="1620"/>
          </a:p>
        </p:txBody>
      </p:sp>
      <p:sp>
        <p:nvSpPr>
          <p:cNvPr id="42078" name="Freeform 94"/>
          <p:cNvSpPr>
            <a:spLocks/>
          </p:cNvSpPr>
          <p:nvPr/>
        </p:nvSpPr>
        <p:spPr bwMode="auto">
          <a:xfrm>
            <a:off x="8472488" y="4869180"/>
            <a:ext cx="74295" cy="85725"/>
          </a:xfrm>
          <a:custGeom>
            <a:avLst/>
            <a:gdLst>
              <a:gd name="T0" fmla="*/ 0 w 21600"/>
              <a:gd name="T1" fmla="*/ 95250 h 21600"/>
              <a:gd name="T2" fmla="*/ 40396 w 21600"/>
              <a:gd name="T3" fmla="*/ 31750 h 21600"/>
              <a:gd name="T4" fmla="*/ 61473 w 21600"/>
              <a:gd name="T5" fmla="*/ 21167 h 21600"/>
              <a:gd name="T6" fmla="*/ 82550 w 21600"/>
              <a:gd name="T7" fmla="*/ 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21600"/>
                </a:moveTo>
                <a:lnTo>
                  <a:pt x="10570" y="7200"/>
                </a:lnTo>
                <a:lnTo>
                  <a:pt x="16085" y="4800"/>
                </a:lnTo>
                <a:lnTo>
                  <a:pt x="21600" y="0"/>
                </a:lnTo>
              </a:path>
            </a:pathLst>
          </a:custGeom>
          <a:noFill/>
          <a:ln w="3175" cap="flat">
            <a:solidFill>
              <a:schemeClr val="tx1"/>
            </a:solidFill>
            <a:prstDash val="solid"/>
            <a:round/>
            <a:headEnd type="none" w="med" len="med"/>
            <a:tailEnd type="none" w="med" len="med"/>
          </a:ln>
          <a:extLst>
            <a:ext uri="{909E8E84-426E-40dd-AFC4-6F175D3DCCD1}">
              <a14:hiddenFill xmlns="" xmlns:a14="http://schemas.microsoft.com/office/drawing/2010/main">
                <a:solidFill>
                  <a:srgbClr val="FFFFFF"/>
                </a:solidFill>
              </a14:hiddenFill>
            </a:ext>
          </a:extLst>
        </p:spPr>
        <p:txBody>
          <a:bodyPr lIns="0" tIns="0" rIns="0" bIns="0"/>
          <a:lstStyle/>
          <a:p>
            <a:endParaRPr lang="en-US" sz="1620"/>
          </a:p>
        </p:txBody>
      </p:sp>
      <p:sp>
        <p:nvSpPr>
          <p:cNvPr id="42079" name="Freeform 95"/>
          <p:cNvSpPr>
            <a:spLocks/>
          </p:cNvSpPr>
          <p:nvPr/>
        </p:nvSpPr>
        <p:spPr bwMode="auto">
          <a:xfrm>
            <a:off x="8186738" y="4846320"/>
            <a:ext cx="57150" cy="194310"/>
          </a:xfrm>
          <a:custGeom>
            <a:avLst/>
            <a:gdLst>
              <a:gd name="T0" fmla="*/ 0 w 21600"/>
              <a:gd name="T1" fmla="*/ 0 h 21600"/>
              <a:gd name="T2" fmla="*/ 21167 w 21600"/>
              <a:gd name="T3" fmla="*/ 21590 h 21600"/>
              <a:gd name="T4" fmla="*/ 31750 w 21600"/>
              <a:gd name="T5" fmla="*/ 43180 h 21600"/>
              <a:gd name="T6" fmla="*/ 31750 w 21600"/>
              <a:gd name="T7" fmla="*/ 53975 h 21600"/>
              <a:gd name="T8" fmla="*/ 42333 w 21600"/>
              <a:gd name="T9" fmla="*/ 97155 h 21600"/>
              <a:gd name="T10" fmla="*/ 42333 w 21600"/>
              <a:gd name="T11" fmla="*/ 161925 h 21600"/>
              <a:gd name="T12" fmla="*/ 52917 w 21600"/>
              <a:gd name="T13" fmla="*/ 194310 h 21600"/>
              <a:gd name="T14" fmla="*/ 63500 w 21600"/>
              <a:gd name="T15" fmla="*/ 205105 h 21600"/>
              <a:gd name="T16" fmla="*/ 63500 w 21600"/>
              <a:gd name="T17" fmla="*/ 215900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0" y="0"/>
                </a:moveTo>
                <a:lnTo>
                  <a:pt x="7200" y="2160"/>
                </a:lnTo>
                <a:lnTo>
                  <a:pt x="10800" y="4320"/>
                </a:lnTo>
                <a:lnTo>
                  <a:pt x="10800" y="5400"/>
                </a:lnTo>
                <a:lnTo>
                  <a:pt x="14400" y="9720"/>
                </a:lnTo>
                <a:lnTo>
                  <a:pt x="14400" y="16200"/>
                </a:lnTo>
                <a:lnTo>
                  <a:pt x="18000" y="19440"/>
                </a:lnTo>
                <a:lnTo>
                  <a:pt x="21600" y="20520"/>
                </a:lnTo>
                <a:lnTo>
                  <a:pt x="21600" y="21600"/>
                </a:lnTo>
              </a:path>
            </a:pathLst>
          </a:custGeom>
          <a:noFill/>
          <a:ln w="3175" cap="flat">
            <a:solidFill>
              <a:schemeClr val="tx1"/>
            </a:solidFill>
            <a:prstDash val="solid"/>
            <a:round/>
            <a:headEnd type="none" w="med" len="med"/>
            <a:tailEnd type="none" w="med" len="med"/>
          </a:ln>
          <a:extLst>
            <a:ext uri="{909E8E84-426E-40dd-AFC4-6F175D3DCCD1}">
              <a14:hiddenFill xmlns="" xmlns:a14="http://schemas.microsoft.com/office/drawing/2010/main">
                <a:solidFill>
                  <a:srgbClr val="FFFFFF"/>
                </a:solidFill>
              </a14:hiddenFill>
            </a:ext>
          </a:extLst>
        </p:spPr>
        <p:txBody>
          <a:bodyPr lIns="0" tIns="0" rIns="0" bIns="0"/>
          <a:lstStyle/>
          <a:p>
            <a:endParaRPr lang="en-US" sz="1620"/>
          </a:p>
        </p:txBody>
      </p:sp>
      <p:sp>
        <p:nvSpPr>
          <p:cNvPr id="42080" name="Freeform 96"/>
          <p:cNvSpPr>
            <a:spLocks/>
          </p:cNvSpPr>
          <p:nvPr/>
        </p:nvSpPr>
        <p:spPr bwMode="auto">
          <a:xfrm>
            <a:off x="7823835" y="5097780"/>
            <a:ext cx="148590" cy="194310"/>
          </a:xfrm>
          <a:custGeom>
            <a:avLst/>
            <a:gdLst>
              <a:gd name="T0" fmla="*/ 165100 w 21600"/>
              <a:gd name="T1" fmla="*/ 0 h 21600"/>
              <a:gd name="T2" fmla="*/ 154781 w 21600"/>
              <a:gd name="T3" fmla="*/ 32385 h 21600"/>
              <a:gd name="T4" fmla="*/ 144463 w 21600"/>
              <a:gd name="T5" fmla="*/ 53975 h 21600"/>
              <a:gd name="T6" fmla="*/ 82550 w 21600"/>
              <a:gd name="T7" fmla="*/ 97155 h 21600"/>
              <a:gd name="T8" fmla="*/ 61913 w 21600"/>
              <a:gd name="T9" fmla="*/ 118745 h 21600"/>
              <a:gd name="T10" fmla="*/ 30956 w 21600"/>
              <a:gd name="T11" fmla="*/ 140335 h 21600"/>
              <a:gd name="T12" fmla="*/ 10319 w 21600"/>
              <a:gd name="T13" fmla="*/ 183515 h 21600"/>
              <a:gd name="T14" fmla="*/ 0 w 21600"/>
              <a:gd name="T15" fmla="*/ 215900 h 2160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1600" h="21600">
                <a:moveTo>
                  <a:pt x="21600" y="0"/>
                </a:moveTo>
                <a:lnTo>
                  <a:pt x="20250" y="3240"/>
                </a:lnTo>
                <a:lnTo>
                  <a:pt x="18900" y="5400"/>
                </a:lnTo>
                <a:lnTo>
                  <a:pt x="10800" y="9720"/>
                </a:lnTo>
                <a:lnTo>
                  <a:pt x="8100" y="11880"/>
                </a:lnTo>
                <a:lnTo>
                  <a:pt x="4050" y="14040"/>
                </a:lnTo>
                <a:lnTo>
                  <a:pt x="1350" y="18360"/>
                </a:lnTo>
                <a:lnTo>
                  <a:pt x="0" y="21600"/>
                </a:lnTo>
              </a:path>
            </a:pathLst>
          </a:custGeom>
          <a:noFill/>
          <a:ln w="3175" cap="flat">
            <a:solidFill>
              <a:schemeClr val="tx1"/>
            </a:solidFill>
            <a:prstDash val="solid"/>
            <a:round/>
            <a:headEnd type="none" w="med" len="med"/>
            <a:tailEnd type="none" w="med" len="med"/>
          </a:ln>
          <a:extLst>
            <a:ext uri="{909E8E84-426E-40dd-AFC4-6F175D3DCCD1}">
              <a14:hiddenFill xmlns="" xmlns:a14="http://schemas.microsoft.com/office/drawing/2010/main">
                <a:solidFill>
                  <a:srgbClr val="FFFFFF"/>
                </a:solidFill>
              </a14:hiddenFill>
            </a:ext>
          </a:extLst>
        </p:spPr>
        <p:txBody>
          <a:bodyPr lIns="0" tIns="0" rIns="0" bIns="0"/>
          <a:lstStyle/>
          <a:p>
            <a:endParaRPr lang="en-US" sz="1620"/>
          </a:p>
        </p:txBody>
      </p:sp>
      <p:sp>
        <p:nvSpPr>
          <p:cNvPr id="42081" name="Freeform 97"/>
          <p:cNvSpPr>
            <a:spLocks/>
          </p:cNvSpPr>
          <p:nvPr/>
        </p:nvSpPr>
        <p:spPr bwMode="auto">
          <a:xfrm>
            <a:off x="5349240" y="5222082"/>
            <a:ext cx="1484472" cy="818673"/>
          </a:xfrm>
          <a:custGeom>
            <a:avLst/>
            <a:gdLst>
              <a:gd name="T0" fmla="*/ 0 w 21600"/>
              <a:gd name="T1" fmla="*/ 613458 h 21600"/>
              <a:gd name="T2" fmla="*/ 0 w 21600"/>
              <a:gd name="T3" fmla="*/ 63464 h 21600"/>
              <a:gd name="T4" fmla="*/ 179908 w 21600"/>
              <a:gd name="T5" fmla="*/ 0 h 21600"/>
              <a:gd name="T6" fmla="*/ 296360 w 21600"/>
              <a:gd name="T7" fmla="*/ 518283 h 21600"/>
              <a:gd name="T8" fmla="*/ 1649413 w 21600"/>
              <a:gd name="T9" fmla="*/ 518283 h 21600"/>
              <a:gd name="T10" fmla="*/ 1649413 w 21600"/>
              <a:gd name="T11" fmla="*/ 846173 h 21600"/>
              <a:gd name="T12" fmla="*/ 1471261 w 21600"/>
              <a:gd name="T13" fmla="*/ 909637 h 21600"/>
              <a:gd name="T14" fmla="*/ 1471261 w 21600"/>
              <a:gd name="T15" fmla="*/ 613458 h 21600"/>
              <a:gd name="T16" fmla="*/ 0 w 21600"/>
              <a:gd name="T17" fmla="*/ 613458 h 21600"/>
              <a:gd name="T18" fmla="*/ 0 w 21600"/>
              <a:gd name="T19" fmla="*/ 613458 h 2160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600" h="21600">
                <a:moveTo>
                  <a:pt x="0" y="14567"/>
                </a:moveTo>
                <a:lnTo>
                  <a:pt x="0" y="1507"/>
                </a:lnTo>
                <a:lnTo>
                  <a:pt x="2356" y="0"/>
                </a:lnTo>
                <a:lnTo>
                  <a:pt x="3881" y="12307"/>
                </a:lnTo>
                <a:lnTo>
                  <a:pt x="21600" y="12307"/>
                </a:lnTo>
                <a:lnTo>
                  <a:pt x="21600" y="20093"/>
                </a:lnTo>
                <a:lnTo>
                  <a:pt x="19267" y="21600"/>
                </a:lnTo>
                <a:lnTo>
                  <a:pt x="19267" y="14567"/>
                </a:lnTo>
                <a:lnTo>
                  <a:pt x="0" y="14567"/>
                </a:lnTo>
                <a:close/>
                <a:moveTo>
                  <a:pt x="0" y="14567"/>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82" name="Freeform 98"/>
          <p:cNvSpPr>
            <a:spLocks/>
          </p:cNvSpPr>
          <p:nvPr/>
        </p:nvSpPr>
        <p:spPr bwMode="auto">
          <a:xfrm>
            <a:off x="6673692" y="4974908"/>
            <a:ext cx="170021" cy="308610"/>
          </a:xfrm>
          <a:custGeom>
            <a:avLst/>
            <a:gdLst>
              <a:gd name="T0" fmla="*/ 0 w 21600"/>
              <a:gd name="T1" fmla="*/ 310753 h 21600"/>
              <a:gd name="T2" fmla="*/ 0 w 21600"/>
              <a:gd name="T3" fmla="*/ 64294 h 21600"/>
              <a:gd name="T4" fmla="*/ 188912 w 21600"/>
              <a:gd name="T5" fmla="*/ 0 h 21600"/>
              <a:gd name="T6" fmla="*/ 188912 w 21600"/>
              <a:gd name="T7" fmla="*/ 342900 h 21600"/>
              <a:gd name="T8" fmla="*/ 0 w 21600"/>
              <a:gd name="T9" fmla="*/ 310753 h 21600"/>
              <a:gd name="T10" fmla="*/ 0 w 21600"/>
              <a:gd name="T11" fmla="*/ 310753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0" y="19575"/>
                </a:moveTo>
                <a:lnTo>
                  <a:pt x="0" y="4050"/>
                </a:lnTo>
                <a:lnTo>
                  <a:pt x="21600" y="0"/>
                </a:lnTo>
                <a:lnTo>
                  <a:pt x="21600" y="21600"/>
                </a:lnTo>
                <a:lnTo>
                  <a:pt x="0" y="19575"/>
                </a:lnTo>
                <a:close/>
                <a:moveTo>
                  <a:pt x="0" y="19575"/>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83" name="Freeform 99"/>
          <p:cNvSpPr>
            <a:spLocks/>
          </p:cNvSpPr>
          <p:nvPr/>
        </p:nvSpPr>
        <p:spPr bwMode="auto">
          <a:xfrm>
            <a:off x="5502117" y="4974908"/>
            <a:ext cx="2017395" cy="1008698"/>
          </a:xfrm>
          <a:custGeom>
            <a:avLst/>
            <a:gdLst>
              <a:gd name="T0" fmla="*/ 1490216 w 21600"/>
              <a:gd name="T1" fmla="*/ 274901 h 21600"/>
              <a:gd name="T2" fmla="*/ 1490216 w 21600"/>
              <a:gd name="T3" fmla="*/ 0 h 21600"/>
              <a:gd name="T4" fmla="*/ 2241550 w 21600"/>
              <a:gd name="T5" fmla="*/ 549802 h 21600"/>
              <a:gd name="T6" fmla="*/ 1479631 w 21600"/>
              <a:gd name="T7" fmla="*/ 1120775 h 21600"/>
              <a:gd name="T8" fmla="*/ 1479631 w 21600"/>
              <a:gd name="T9" fmla="*/ 835289 h 21600"/>
              <a:gd name="T10" fmla="*/ 0 w 21600"/>
              <a:gd name="T11" fmla="*/ 835289 h 21600"/>
              <a:gd name="T12" fmla="*/ 0 w 21600"/>
              <a:gd name="T13" fmla="*/ 274901 h 21600"/>
              <a:gd name="T14" fmla="*/ 1490216 w 21600"/>
              <a:gd name="T15" fmla="*/ 274901 h 21600"/>
              <a:gd name="T16" fmla="*/ 1490216 w 21600"/>
              <a:gd name="T17" fmla="*/ 274901 h 216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600" h="21600">
                <a:moveTo>
                  <a:pt x="14360" y="5298"/>
                </a:moveTo>
                <a:lnTo>
                  <a:pt x="14360" y="0"/>
                </a:lnTo>
                <a:lnTo>
                  <a:pt x="21600" y="10596"/>
                </a:lnTo>
                <a:lnTo>
                  <a:pt x="14258" y="21600"/>
                </a:lnTo>
                <a:lnTo>
                  <a:pt x="14258" y="16098"/>
                </a:lnTo>
                <a:lnTo>
                  <a:pt x="0" y="16098"/>
                </a:lnTo>
                <a:lnTo>
                  <a:pt x="0" y="5298"/>
                </a:lnTo>
                <a:lnTo>
                  <a:pt x="14360" y="5298"/>
                </a:lnTo>
                <a:close/>
                <a:moveTo>
                  <a:pt x="14360" y="5298"/>
                </a:moveTo>
              </a:path>
            </a:pathLst>
          </a:custGeom>
          <a:solidFill>
            <a:srgbClr val="FFFFFF"/>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84" name="Freeform 100"/>
          <p:cNvSpPr>
            <a:spLocks/>
          </p:cNvSpPr>
          <p:nvPr/>
        </p:nvSpPr>
        <p:spPr bwMode="auto">
          <a:xfrm>
            <a:off x="8395335" y="5354955"/>
            <a:ext cx="95727" cy="34290"/>
          </a:xfrm>
          <a:custGeom>
            <a:avLst/>
            <a:gdLst>
              <a:gd name="T0" fmla="*/ 0 w 21600"/>
              <a:gd name="T1" fmla="*/ 28575 h 21600"/>
              <a:gd name="T2" fmla="*/ 21273 w 21600"/>
              <a:gd name="T3" fmla="*/ 38100 h 21600"/>
              <a:gd name="T4" fmla="*/ 63818 w 21600"/>
              <a:gd name="T5" fmla="*/ 38100 h 21600"/>
              <a:gd name="T6" fmla="*/ 85090 w 21600"/>
              <a:gd name="T7" fmla="*/ 28575 h 21600"/>
              <a:gd name="T8" fmla="*/ 106363 w 21600"/>
              <a:gd name="T9" fmla="*/ 9525 h 21600"/>
              <a:gd name="T10" fmla="*/ 85090 w 21600"/>
              <a:gd name="T11" fmla="*/ 0 h 21600"/>
              <a:gd name="T12" fmla="*/ 42545 w 21600"/>
              <a:gd name="T13" fmla="*/ 0 h 21600"/>
              <a:gd name="T14" fmla="*/ 0 w 21600"/>
              <a:gd name="T15" fmla="*/ 9525 h 21600"/>
              <a:gd name="T16" fmla="*/ 0 w 21600"/>
              <a:gd name="T17" fmla="*/ 28575 h 21600"/>
              <a:gd name="T18" fmla="*/ 0 w 21600"/>
              <a:gd name="T19" fmla="*/ 28575 h 2160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600" h="21600">
                <a:moveTo>
                  <a:pt x="0" y="16200"/>
                </a:moveTo>
                <a:lnTo>
                  <a:pt x="4320" y="21600"/>
                </a:lnTo>
                <a:lnTo>
                  <a:pt x="12960" y="21600"/>
                </a:lnTo>
                <a:lnTo>
                  <a:pt x="17280" y="16200"/>
                </a:lnTo>
                <a:lnTo>
                  <a:pt x="21600" y="5400"/>
                </a:lnTo>
                <a:lnTo>
                  <a:pt x="17280" y="0"/>
                </a:lnTo>
                <a:lnTo>
                  <a:pt x="8640" y="0"/>
                </a:lnTo>
                <a:lnTo>
                  <a:pt x="0" y="5400"/>
                </a:lnTo>
                <a:lnTo>
                  <a:pt x="0" y="16200"/>
                </a:lnTo>
                <a:close/>
                <a:moveTo>
                  <a:pt x="0" y="16200"/>
                </a:moveTo>
              </a:path>
            </a:pathLst>
          </a:custGeom>
          <a:solidFill>
            <a:srgbClr val="FFFFFF"/>
          </a:solidFill>
          <a:ln>
            <a:noFill/>
          </a:ln>
          <a:extLst>
            <a:ext uri="{91240B29-F687-4f45-9708-019B960494DF}">
              <a14:hiddenLine xmlns=""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sz="1620"/>
          </a:p>
        </p:txBody>
      </p:sp>
      <p:sp>
        <p:nvSpPr>
          <p:cNvPr id="42085" name="Freeform 101"/>
          <p:cNvSpPr>
            <a:spLocks/>
          </p:cNvSpPr>
          <p:nvPr/>
        </p:nvSpPr>
        <p:spPr bwMode="auto">
          <a:xfrm>
            <a:off x="8129588" y="5349240"/>
            <a:ext cx="114300" cy="47149"/>
          </a:xfrm>
          <a:custGeom>
            <a:avLst/>
            <a:gdLst>
              <a:gd name="T0" fmla="*/ 0 w 21600"/>
              <a:gd name="T1" fmla="*/ 31433 h 21600"/>
              <a:gd name="T2" fmla="*/ 10583 w 21600"/>
              <a:gd name="T3" fmla="*/ 41910 h 21600"/>
              <a:gd name="T4" fmla="*/ 21167 w 21600"/>
              <a:gd name="T5" fmla="*/ 41910 h 21600"/>
              <a:gd name="T6" fmla="*/ 52917 w 21600"/>
              <a:gd name="T7" fmla="*/ 52388 h 21600"/>
              <a:gd name="T8" fmla="*/ 95250 w 21600"/>
              <a:gd name="T9" fmla="*/ 41910 h 21600"/>
              <a:gd name="T10" fmla="*/ 116417 w 21600"/>
              <a:gd name="T11" fmla="*/ 41910 h 21600"/>
              <a:gd name="T12" fmla="*/ 127000 w 21600"/>
              <a:gd name="T13" fmla="*/ 31433 h 21600"/>
              <a:gd name="T14" fmla="*/ 116417 w 21600"/>
              <a:gd name="T15" fmla="*/ 10478 h 21600"/>
              <a:gd name="T16" fmla="*/ 74083 w 21600"/>
              <a:gd name="T17" fmla="*/ 0 h 21600"/>
              <a:gd name="T18" fmla="*/ 31750 w 21600"/>
              <a:gd name="T19" fmla="*/ 10478 h 21600"/>
              <a:gd name="T20" fmla="*/ 0 w 21600"/>
              <a:gd name="T21" fmla="*/ 20955 h 21600"/>
              <a:gd name="T22" fmla="*/ 0 w 21600"/>
              <a:gd name="T23" fmla="*/ 31433 h 21600"/>
              <a:gd name="T24" fmla="*/ 0 w 21600"/>
              <a:gd name="T25" fmla="*/ 31433 h 216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1600" h="21600">
                <a:moveTo>
                  <a:pt x="0" y="12960"/>
                </a:moveTo>
                <a:lnTo>
                  <a:pt x="1800" y="17280"/>
                </a:lnTo>
                <a:lnTo>
                  <a:pt x="3600" y="17280"/>
                </a:lnTo>
                <a:lnTo>
                  <a:pt x="9000" y="21600"/>
                </a:lnTo>
                <a:lnTo>
                  <a:pt x="16200" y="17280"/>
                </a:lnTo>
                <a:lnTo>
                  <a:pt x="19800" y="17280"/>
                </a:lnTo>
                <a:lnTo>
                  <a:pt x="21600" y="12960"/>
                </a:lnTo>
                <a:lnTo>
                  <a:pt x="19800" y="4320"/>
                </a:lnTo>
                <a:lnTo>
                  <a:pt x="12600" y="0"/>
                </a:lnTo>
                <a:lnTo>
                  <a:pt x="5400" y="4320"/>
                </a:lnTo>
                <a:lnTo>
                  <a:pt x="0" y="8640"/>
                </a:lnTo>
                <a:lnTo>
                  <a:pt x="0" y="12960"/>
                </a:lnTo>
                <a:close/>
                <a:moveTo>
                  <a:pt x="0" y="12960"/>
                </a:moveTo>
              </a:path>
            </a:pathLst>
          </a:custGeom>
          <a:solidFill>
            <a:srgbClr val="FFFFFF"/>
          </a:solidFill>
          <a:ln>
            <a:noFill/>
          </a:ln>
          <a:extLst>
            <a:ext uri="{91240B29-F687-4f45-9708-019B960494DF}">
              <a14:hiddenLine xmlns=""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sz="1620"/>
          </a:p>
        </p:txBody>
      </p:sp>
      <p:sp>
        <p:nvSpPr>
          <p:cNvPr id="42086" name="Freeform 102"/>
          <p:cNvSpPr>
            <a:spLocks/>
          </p:cNvSpPr>
          <p:nvPr/>
        </p:nvSpPr>
        <p:spPr bwMode="auto">
          <a:xfrm>
            <a:off x="8058150" y="5260658"/>
            <a:ext cx="237173" cy="57150"/>
          </a:xfrm>
          <a:custGeom>
            <a:avLst/>
            <a:gdLst>
              <a:gd name="T0" fmla="*/ 231902 w 21600"/>
              <a:gd name="T1" fmla="*/ 63500 h 21600"/>
              <a:gd name="T2" fmla="*/ 252984 w 21600"/>
              <a:gd name="T3" fmla="*/ 63500 h 21600"/>
              <a:gd name="T4" fmla="*/ 263525 w 21600"/>
              <a:gd name="T5" fmla="*/ 52917 h 21600"/>
              <a:gd name="T6" fmla="*/ 252984 w 21600"/>
              <a:gd name="T7" fmla="*/ 52917 h 21600"/>
              <a:gd name="T8" fmla="*/ 242443 w 21600"/>
              <a:gd name="T9" fmla="*/ 42333 h 21600"/>
              <a:gd name="T10" fmla="*/ 231902 w 21600"/>
              <a:gd name="T11" fmla="*/ 42333 h 21600"/>
              <a:gd name="T12" fmla="*/ 147574 w 21600"/>
              <a:gd name="T13" fmla="*/ 10583 h 21600"/>
              <a:gd name="T14" fmla="*/ 115951 w 21600"/>
              <a:gd name="T15" fmla="*/ 10583 h 21600"/>
              <a:gd name="T16" fmla="*/ 94869 w 21600"/>
              <a:gd name="T17" fmla="*/ 0 h 21600"/>
              <a:gd name="T18" fmla="*/ 73787 w 21600"/>
              <a:gd name="T19" fmla="*/ 10583 h 21600"/>
              <a:gd name="T20" fmla="*/ 42164 w 21600"/>
              <a:gd name="T21" fmla="*/ 10583 h 21600"/>
              <a:gd name="T22" fmla="*/ 31623 w 21600"/>
              <a:gd name="T23" fmla="*/ 21167 h 21600"/>
              <a:gd name="T24" fmla="*/ 10541 w 21600"/>
              <a:gd name="T25" fmla="*/ 31750 h 21600"/>
              <a:gd name="T26" fmla="*/ 0 w 21600"/>
              <a:gd name="T27" fmla="*/ 42333 h 21600"/>
              <a:gd name="T28" fmla="*/ 0 w 21600"/>
              <a:gd name="T29" fmla="*/ 52917 h 21600"/>
              <a:gd name="T30" fmla="*/ 10541 w 21600"/>
              <a:gd name="T31" fmla="*/ 52917 h 21600"/>
              <a:gd name="T32" fmla="*/ 10541 w 21600"/>
              <a:gd name="T33" fmla="*/ 63500 h 21600"/>
              <a:gd name="T34" fmla="*/ 21082 w 21600"/>
              <a:gd name="T35" fmla="*/ 63500 h 21600"/>
              <a:gd name="T36" fmla="*/ 31623 w 21600"/>
              <a:gd name="T37" fmla="*/ 52917 h 21600"/>
              <a:gd name="T38" fmla="*/ 42164 w 21600"/>
              <a:gd name="T39" fmla="*/ 52917 h 21600"/>
              <a:gd name="T40" fmla="*/ 63246 w 21600"/>
              <a:gd name="T41" fmla="*/ 42333 h 21600"/>
              <a:gd name="T42" fmla="*/ 115951 w 21600"/>
              <a:gd name="T43" fmla="*/ 42333 h 21600"/>
              <a:gd name="T44" fmla="*/ 137033 w 21600"/>
              <a:gd name="T45" fmla="*/ 52917 h 21600"/>
              <a:gd name="T46" fmla="*/ 231902 w 21600"/>
              <a:gd name="T47" fmla="*/ 63500 h 21600"/>
              <a:gd name="T48" fmla="*/ 231902 w 21600"/>
              <a:gd name="T49" fmla="*/ 63500 h 216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1600" h="21600">
                <a:moveTo>
                  <a:pt x="19008" y="21600"/>
                </a:moveTo>
                <a:lnTo>
                  <a:pt x="20736" y="21600"/>
                </a:lnTo>
                <a:lnTo>
                  <a:pt x="21600" y="18000"/>
                </a:lnTo>
                <a:lnTo>
                  <a:pt x="20736" y="18000"/>
                </a:lnTo>
                <a:lnTo>
                  <a:pt x="19872" y="14400"/>
                </a:lnTo>
                <a:lnTo>
                  <a:pt x="19008" y="14400"/>
                </a:lnTo>
                <a:lnTo>
                  <a:pt x="12096" y="3600"/>
                </a:lnTo>
                <a:lnTo>
                  <a:pt x="9504" y="3600"/>
                </a:lnTo>
                <a:lnTo>
                  <a:pt x="7776" y="0"/>
                </a:lnTo>
                <a:lnTo>
                  <a:pt x="6048" y="3600"/>
                </a:lnTo>
                <a:lnTo>
                  <a:pt x="3456" y="3600"/>
                </a:lnTo>
                <a:lnTo>
                  <a:pt x="2592" y="7200"/>
                </a:lnTo>
                <a:lnTo>
                  <a:pt x="864" y="10800"/>
                </a:lnTo>
                <a:lnTo>
                  <a:pt x="0" y="14400"/>
                </a:lnTo>
                <a:lnTo>
                  <a:pt x="0" y="18000"/>
                </a:lnTo>
                <a:lnTo>
                  <a:pt x="864" y="18000"/>
                </a:lnTo>
                <a:lnTo>
                  <a:pt x="864" y="21600"/>
                </a:lnTo>
                <a:lnTo>
                  <a:pt x="1728" y="21600"/>
                </a:lnTo>
                <a:lnTo>
                  <a:pt x="2592" y="18000"/>
                </a:lnTo>
                <a:lnTo>
                  <a:pt x="3456" y="18000"/>
                </a:lnTo>
                <a:lnTo>
                  <a:pt x="5184" y="14400"/>
                </a:lnTo>
                <a:lnTo>
                  <a:pt x="9504" y="14400"/>
                </a:lnTo>
                <a:lnTo>
                  <a:pt x="11232" y="18000"/>
                </a:lnTo>
                <a:lnTo>
                  <a:pt x="19008" y="21600"/>
                </a:lnTo>
                <a:close/>
                <a:moveTo>
                  <a:pt x="19008" y="21600"/>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87" name="Freeform 103"/>
          <p:cNvSpPr>
            <a:spLocks/>
          </p:cNvSpPr>
          <p:nvPr/>
        </p:nvSpPr>
        <p:spPr bwMode="auto">
          <a:xfrm>
            <a:off x="8358188" y="5269230"/>
            <a:ext cx="170022" cy="132874"/>
          </a:xfrm>
          <a:custGeom>
            <a:avLst/>
            <a:gdLst>
              <a:gd name="T0" fmla="*/ 63557 w 21600"/>
              <a:gd name="T1" fmla="*/ 63272 h 21600"/>
              <a:gd name="T2" fmla="*/ 63557 w 21600"/>
              <a:gd name="T3" fmla="*/ 52726 h 21600"/>
              <a:gd name="T4" fmla="*/ 74157 w 21600"/>
              <a:gd name="T5" fmla="*/ 52726 h 21600"/>
              <a:gd name="T6" fmla="*/ 105931 w 21600"/>
              <a:gd name="T7" fmla="*/ 42179 h 21600"/>
              <a:gd name="T8" fmla="*/ 116523 w 21600"/>
              <a:gd name="T9" fmla="*/ 31640 h 21600"/>
              <a:gd name="T10" fmla="*/ 167730 w 21600"/>
              <a:gd name="T11" fmla="*/ 31640 h 21600"/>
              <a:gd name="T12" fmla="*/ 178322 w 21600"/>
              <a:gd name="T13" fmla="*/ 42179 h 21600"/>
              <a:gd name="T14" fmla="*/ 188913 w 21600"/>
              <a:gd name="T15" fmla="*/ 42179 h 21600"/>
              <a:gd name="T16" fmla="*/ 188913 w 21600"/>
              <a:gd name="T17" fmla="*/ 21093 h 21600"/>
              <a:gd name="T18" fmla="*/ 178322 w 21600"/>
              <a:gd name="T19" fmla="*/ 10547 h 21600"/>
              <a:gd name="T20" fmla="*/ 167730 w 21600"/>
              <a:gd name="T21" fmla="*/ 10547 h 21600"/>
              <a:gd name="T22" fmla="*/ 157130 w 21600"/>
              <a:gd name="T23" fmla="*/ 0 h 21600"/>
              <a:gd name="T24" fmla="*/ 105931 w 21600"/>
              <a:gd name="T25" fmla="*/ 0 h 21600"/>
              <a:gd name="T26" fmla="*/ 84748 w 21600"/>
              <a:gd name="T27" fmla="*/ 10547 h 21600"/>
              <a:gd name="T28" fmla="*/ 21183 w 21600"/>
              <a:gd name="T29" fmla="*/ 31640 h 21600"/>
              <a:gd name="T30" fmla="*/ 10591 w 21600"/>
              <a:gd name="T31" fmla="*/ 42179 h 21600"/>
              <a:gd name="T32" fmla="*/ 0 w 21600"/>
              <a:gd name="T33" fmla="*/ 42179 h 21600"/>
              <a:gd name="T34" fmla="*/ 0 w 21600"/>
              <a:gd name="T35" fmla="*/ 52726 h 21600"/>
              <a:gd name="T36" fmla="*/ 10591 w 21600"/>
              <a:gd name="T37" fmla="*/ 63272 h 21600"/>
              <a:gd name="T38" fmla="*/ 21183 w 21600"/>
              <a:gd name="T39" fmla="*/ 63272 h 21600"/>
              <a:gd name="T40" fmla="*/ 21183 w 21600"/>
              <a:gd name="T41" fmla="*/ 52726 h 21600"/>
              <a:gd name="T42" fmla="*/ 10591 w 21600"/>
              <a:gd name="T43" fmla="*/ 63272 h 21600"/>
              <a:gd name="T44" fmla="*/ 10591 w 21600"/>
              <a:gd name="T45" fmla="*/ 105459 h 21600"/>
              <a:gd name="T46" fmla="*/ 21183 w 21600"/>
              <a:gd name="T47" fmla="*/ 115998 h 21600"/>
              <a:gd name="T48" fmla="*/ 31783 w 21600"/>
              <a:gd name="T49" fmla="*/ 147638 h 21600"/>
              <a:gd name="T50" fmla="*/ 31783 w 21600"/>
              <a:gd name="T51" fmla="*/ 126545 h 21600"/>
              <a:gd name="T52" fmla="*/ 42374 w 21600"/>
              <a:gd name="T53" fmla="*/ 126545 h 21600"/>
              <a:gd name="T54" fmla="*/ 42374 w 21600"/>
              <a:gd name="T55" fmla="*/ 115998 h 21600"/>
              <a:gd name="T56" fmla="*/ 42374 w 21600"/>
              <a:gd name="T57" fmla="*/ 126545 h 21600"/>
              <a:gd name="T58" fmla="*/ 52966 w 21600"/>
              <a:gd name="T59" fmla="*/ 115998 h 21600"/>
              <a:gd name="T60" fmla="*/ 63557 w 21600"/>
              <a:gd name="T61" fmla="*/ 115998 h 21600"/>
              <a:gd name="T62" fmla="*/ 63557 w 21600"/>
              <a:gd name="T63" fmla="*/ 126545 h 21600"/>
              <a:gd name="T64" fmla="*/ 74157 w 21600"/>
              <a:gd name="T65" fmla="*/ 137091 h 21600"/>
              <a:gd name="T66" fmla="*/ 95340 w 21600"/>
              <a:gd name="T67" fmla="*/ 137091 h 21600"/>
              <a:gd name="T68" fmla="*/ 105931 w 21600"/>
              <a:gd name="T69" fmla="*/ 126545 h 21600"/>
              <a:gd name="T70" fmla="*/ 116523 w 21600"/>
              <a:gd name="T71" fmla="*/ 126545 h 21600"/>
              <a:gd name="T72" fmla="*/ 116523 w 21600"/>
              <a:gd name="T73" fmla="*/ 94912 h 21600"/>
              <a:gd name="T74" fmla="*/ 127123 w 21600"/>
              <a:gd name="T75" fmla="*/ 105459 h 21600"/>
              <a:gd name="T76" fmla="*/ 137714 w 21600"/>
              <a:gd name="T77" fmla="*/ 105459 h 21600"/>
              <a:gd name="T78" fmla="*/ 137714 w 21600"/>
              <a:gd name="T79" fmla="*/ 115998 h 21600"/>
              <a:gd name="T80" fmla="*/ 127123 w 21600"/>
              <a:gd name="T81" fmla="*/ 126545 h 21600"/>
              <a:gd name="T82" fmla="*/ 116523 w 21600"/>
              <a:gd name="T83" fmla="*/ 126545 h 21600"/>
              <a:gd name="T84" fmla="*/ 137714 w 21600"/>
              <a:gd name="T85" fmla="*/ 126545 h 21600"/>
              <a:gd name="T86" fmla="*/ 137714 w 21600"/>
              <a:gd name="T87" fmla="*/ 115998 h 21600"/>
              <a:gd name="T88" fmla="*/ 157130 w 21600"/>
              <a:gd name="T89" fmla="*/ 115998 h 21600"/>
              <a:gd name="T90" fmla="*/ 157130 w 21600"/>
              <a:gd name="T91" fmla="*/ 105459 h 21600"/>
              <a:gd name="T92" fmla="*/ 148305 w 21600"/>
              <a:gd name="T93" fmla="*/ 105459 h 21600"/>
              <a:gd name="T94" fmla="*/ 148305 w 21600"/>
              <a:gd name="T95" fmla="*/ 94912 h 21600"/>
              <a:gd name="T96" fmla="*/ 137714 w 21600"/>
              <a:gd name="T97" fmla="*/ 94912 h 21600"/>
              <a:gd name="T98" fmla="*/ 127123 w 21600"/>
              <a:gd name="T99" fmla="*/ 84366 h 21600"/>
              <a:gd name="T100" fmla="*/ 74157 w 21600"/>
              <a:gd name="T101" fmla="*/ 84366 h 21600"/>
              <a:gd name="T102" fmla="*/ 74157 w 21600"/>
              <a:gd name="T103" fmla="*/ 73819 h 21600"/>
              <a:gd name="T104" fmla="*/ 127123 w 21600"/>
              <a:gd name="T105" fmla="*/ 73819 h 21600"/>
              <a:gd name="T106" fmla="*/ 148305 w 21600"/>
              <a:gd name="T107" fmla="*/ 84366 h 21600"/>
              <a:gd name="T108" fmla="*/ 127123 w 21600"/>
              <a:gd name="T109" fmla="*/ 73819 h 21600"/>
              <a:gd name="T110" fmla="*/ 116523 w 21600"/>
              <a:gd name="T111" fmla="*/ 63272 h 21600"/>
              <a:gd name="T112" fmla="*/ 84748 w 21600"/>
              <a:gd name="T113" fmla="*/ 63272 h 21600"/>
              <a:gd name="T114" fmla="*/ 74157 w 21600"/>
              <a:gd name="T115" fmla="*/ 73819 h 21600"/>
              <a:gd name="T116" fmla="*/ 63557 w 21600"/>
              <a:gd name="T117" fmla="*/ 63272 h 21600"/>
              <a:gd name="T118" fmla="*/ 63557 w 21600"/>
              <a:gd name="T119" fmla="*/ 63272 h 2160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21600" h="21600">
                <a:moveTo>
                  <a:pt x="7267" y="9257"/>
                </a:moveTo>
                <a:lnTo>
                  <a:pt x="7267" y="7714"/>
                </a:lnTo>
                <a:lnTo>
                  <a:pt x="8479" y="7714"/>
                </a:lnTo>
                <a:lnTo>
                  <a:pt x="12112" y="6171"/>
                </a:lnTo>
                <a:lnTo>
                  <a:pt x="13323" y="4629"/>
                </a:lnTo>
                <a:lnTo>
                  <a:pt x="19178" y="4629"/>
                </a:lnTo>
                <a:lnTo>
                  <a:pt x="20389" y="6171"/>
                </a:lnTo>
                <a:lnTo>
                  <a:pt x="21600" y="6171"/>
                </a:lnTo>
                <a:lnTo>
                  <a:pt x="21600" y="3086"/>
                </a:lnTo>
                <a:lnTo>
                  <a:pt x="20389" y="1543"/>
                </a:lnTo>
                <a:lnTo>
                  <a:pt x="19178" y="1543"/>
                </a:lnTo>
                <a:lnTo>
                  <a:pt x="17966" y="0"/>
                </a:lnTo>
                <a:lnTo>
                  <a:pt x="12112" y="0"/>
                </a:lnTo>
                <a:lnTo>
                  <a:pt x="9690" y="1543"/>
                </a:lnTo>
                <a:lnTo>
                  <a:pt x="2422" y="4629"/>
                </a:lnTo>
                <a:lnTo>
                  <a:pt x="1211" y="6171"/>
                </a:lnTo>
                <a:lnTo>
                  <a:pt x="0" y="6171"/>
                </a:lnTo>
                <a:lnTo>
                  <a:pt x="0" y="7714"/>
                </a:lnTo>
                <a:lnTo>
                  <a:pt x="1211" y="9257"/>
                </a:lnTo>
                <a:lnTo>
                  <a:pt x="2422" y="9257"/>
                </a:lnTo>
                <a:lnTo>
                  <a:pt x="2422" y="7714"/>
                </a:lnTo>
                <a:lnTo>
                  <a:pt x="1211" y="9257"/>
                </a:lnTo>
                <a:lnTo>
                  <a:pt x="1211" y="15429"/>
                </a:lnTo>
                <a:lnTo>
                  <a:pt x="2422" y="16971"/>
                </a:lnTo>
                <a:lnTo>
                  <a:pt x="3634" y="21600"/>
                </a:lnTo>
                <a:lnTo>
                  <a:pt x="3634" y="18514"/>
                </a:lnTo>
                <a:lnTo>
                  <a:pt x="4845" y="18514"/>
                </a:lnTo>
                <a:lnTo>
                  <a:pt x="4845" y="16971"/>
                </a:lnTo>
                <a:lnTo>
                  <a:pt x="4845" y="18514"/>
                </a:lnTo>
                <a:lnTo>
                  <a:pt x="6056" y="16971"/>
                </a:lnTo>
                <a:lnTo>
                  <a:pt x="7267" y="16971"/>
                </a:lnTo>
                <a:lnTo>
                  <a:pt x="7267" y="18514"/>
                </a:lnTo>
                <a:lnTo>
                  <a:pt x="8479" y="20057"/>
                </a:lnTo>
                <a:lnTo>
                  <a:pt x="10901" y="20057"/>
                </a:lnTo>
                <a:lnTo>
                  <a:pt x="12112" y="18514"/>
                </a:lnTo>
                <a:lnTo>
                  <a:pt x="13323" y="18514"/>
                </a:lnTo>
                <a:lnTo>
                  <a:pt x="13323" y="13886"/>
                </a:lnTo>
                <a:lnTo>
                  <a:pt x="14535" y="15429"/>
                </a:lnTo>
                <a:lnTo>
                  <a:pt x="15746" y="15429"/>
                </a:lnTo>
                <a:lnTo>
                  <a:pt x="15746" y="16971"/>
                </a:lnTo>
                <a:lnTo>
                  <a:pt x="14535" y="18514"/>
                </a:lnTo>
                <a:lnTo>
                  <a:pt x="13323" y="18514"/>
                </a:lnTo>
                <a:lnTo>
                  <a:pt x="15746" y="18514"/>
                </a:lnTo>
                <a:lnTo>
                  <a:pt x="15746" y="16971"/>
                </a:lnTo>
                <a:lnTo>
                  <a:pt x="17966" y="16971"/>
                </a:lnTo>
                <a:lnTo>
                  <a:pt x="17966" y="15429"/>
                </a:lnTo>
                <a:lnTo>
                  <a:pt x="16957" y="15429"/>
                </a:lnTo>
                <a:lnTo>
                  <a:pt x="16957" y="13886"/>
                </a:lnTo>
                <a:lnTo>
                  <a:pt x="15746" y="13886"/>
                </a:lnTo>
                <a:lnTo>
                  <a:pt x="14535" y="12343"/>
                </a:lnTo>
                <a:lnTo>
                  <a:pt x="8479" y="12343"/>
                </a:lnTo>
                <a:lnTo>
                  <a:pt x="8479" y="10800"/>
                </a:lnTo>
                <a:lnTo>
                  <a:pt x="14535" y="10800"/>
                </a:lnTo>
                <a:lnTo>
                  <a:pt x="16957" y="12343"/>
                </a:lnTo>
                <a:lnTo>
                  <a:pt x="14535" y="10800"/>
                </a:lnTo>
                <a:lnTo>
                  <a:pt x="13323" y="9257"/>
                </a:lnTo>
                <a:lnTo>
                  <a:pt x="9690" y="9257"/>
                </a:lnTo>
                <a:lnTo>
                  <a:pt x="8479" y="10800"/>
                </a:lnTo>
                <a:lnTo>
                  <a:pt x="7267" y="9257"/>
                </a:lnTo>
                <a:close/>
                <a:moveTo>
                  <a:pt x="7267" y="9257"/>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88" name="Freeform 104"/>
          <p:cNvSpPr>
            <a:spLocks/>
          </p:cNvSpPr>
          <p:nvPr/>
        </p:nvSpPr>
        <p:spPr bwMode="auto">
          <a:xfrm>
            <a:off x="8138160" y="5326380"/>
            <a:ext cx="104299" cy="28575"/>
          </a:xfrm>
          <a:custGeom>
            <a:avLst/>
            <a:gdLst>
              <a:gd name="T0" fmla="*/ 0 w 21600"/>
              <a:gd name="T1" fmla="*/ 21167 h 21600"/>
              <a:gd name="T2" fmla="*/ 21069 w 21600"/>
              <a:gd name="T3" fmla="*/ 0 h 21600"/>
              <a:gd name="T4" fmla="*/ 84282 w 21600"/>
              <a:gd name="T5" fmla="*/ 0 h 21600"/>
              <a:gd name="T6" fmla="*/ 105351 w 21600"/>
              <a:gd name="T7" fmla="*/ 10583 h 21600"/>
              <a:gd name="T8" fmla="*/ 115888 w 21600"/>
              <a:gd name="T9" fmla="*/ 21167 h 21600"/>
              <a:gd name="T10" fmla="*/ 115888 w 21600"/>
              <a:gd name="T11" fmla="*/ 31750 h 21600"/>
              <a:gd name="T12" fmla="*/ 105351 w 21600"/>
              <a:gd name="T13" fmla="*/ 31750 h 21600"/>
              <a:gd name="T14" fmla="*/ 105351 w 21600"/>
              <a:gd name="T15" fmla="*/ 21167 h 21600"/>
              <a:gd name="T16" fmla="*/ 94819 w 21600"/>
              <a:gd name="T17" fmla="*/ 21167 h 21600"/>
              <a:gd name="T18" fmla="*/ 94819 w 21600"/>
              <a:gd name="T19" fmla="*/ 10583 h 21600"/>
              <a:gd name="T20" fmla="*/ 73744 w 21600"/>
              <a:gd name="T21" fmla="*/ 10583 h 21600"/>
              <a:gd name="T22" fmla="*/ 63213 w 21600"/>
              <a:gd name="T23" fmla="*/ 0 h 21600"/>
              <a:gd name="T24" fmla="*/ 31606 w 21600"/>
              <a:gd name="T25" fmla="*/ 0 h 21600"/>
              <a:gd name="T26" fmla="*/ 10537 w 21600"/>
              <a:gd name="T27" fmla="*/ 10583 h 21600"/>
              <a:gd name="T28" fmla="*/ 0 w 21600"/>
              <a:gd name="T29" fmla="*/ 21167 h 21600"/>
              <a:gd name="T30" fmla="*/ 0 w 21600"/>
              <a:gd name="T31" fmla="*/ 21167 h 2160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1600" h="21600">
                <a:moveTo>
                  <a:pt x="0" y="14400"/>
                </a:moveTo>
                <a:lnTo>
                  <a:pt x="3927" y="0"/>
                </a:lnTo>
                <a:lnTo>
                  <a:pt x="15709" y="0"/>
                </a:lnTo>
                <a:lnTo>
                  <a:pt x="19636" y="7200"/>
                </a:lnTo>
                <a:lnTo>
                  <a:pt x="21600" y="14400"/>
                </a:lnTo>
                <a:lnTo>
                  <a:pt x="21600" y="21600"/>
                </a:lnTo>
                <a:lnTo>
                  <a:pt x="19636" y="21600"/>
                </a:lnTo>
                <a:lnTo>
                  <a:pt x="19636" y="14400"/>
                </a:lnTo>
                <a:lnTo>
                  <a:pt x="17673" y="14400"/>
                </a:lnTo>
                <a:lnTo>
                  <a:pt x="17673" y="7200"/>
                </a:lnTo>
                <a:lnTo>
                  <a:pt x="13745" y="7200"/>
                </a:lnTo>
                <a:lnTo>
                  <a:pt x="11782" y="0"/>
                </a:lnTo>
                <a:lnTo>
                  <a:pt x="5891" y="0"/>
                </a:lnTo>
                <a:lnTo>
                  <a:pt x="1964" y="7200"/>
                </a:lnTo>
                <a:lnTo>
                  <a:pt x="0" y="14400"/>
                </a:lnTo>
                <a:close/>
                <a:moveTo>
                  <a:pt x="0" y="14400"/>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89" name="Freeform 105"/>
          <p:cNvSpPr>
            <a:spLocks/>
          </p:cNvSpPr>
          <p:nvPr/>
        </p:nvSpPr>
        <p:spPr bwMode="auto">
          <a:xfrm>
            <a:off x="8109585" y="5336382"/>
            <a:ext cx="148590" cy="47148"/>
          </a:xfrm>
          <a:custGeom>
            <a:avLst/>
            <a:gdLst>
              <a:gd name="T0" fmla="*/ 0 w 21600"/>
              <a:gd name="T1" fmla="*/ 52387 h 21600"/>
              <a:gd name="T2" fmla="*/ 41275 w 21600"/>
              <a:gd name="T3" fmla="*/ 10477 h 21600"/>
              <a:gd name="T4" fmla="*/ 61913 w 21600"/>
              <a:gd name="T5" fmla="*/ 0 h 21600"/>
              <a:gd name="T6" fmla="*/ 92869 w 21600"/>
              <a:gd name="T7" fmla="*/ 0 h 21600"/>
              <a:gd name="T8" fmla="*/ 134144 w 21600"/>
              <a:gd name="T9" fmla="*/ 20955 h 21600"/>
              <a:gd name="T10" fmla="*/ 154781 w 21600"/>
              <a:gd name="T11" fmla="*/ 41910 h 21600"/>
              <a:gd name="T12" fmla="*/ 165100 w 21600"/>
              <a:gd name="T13" fmla="*/ 41910 h 21600"/>
              <a:gd name="T14" fmla="*/ 165100 w 21600"/>
              <a:gd name="T15" fmla="*/ 52387 h 21600"/>
              <a:gd name="T16" fmla="*/ 134144 w 21600"/>
              <a:gd name="T17" fmla="*/ 52387 h 21600"/>
              <a:gd name="T18" fmla="*/ 134144 w 21600"/>
              <a:gd name="T19" fmla="*/ 31432 h 21600"/>
              <a:gd name="T20" fmla="*/ 123825 w 21600"/>
              <a:gd name="T21" fmla="*/ 31432 h 21600"/>
              <a:gd name="T22" fmla="*/ 123825 w 21600"/>
              <a:gd name="T23" fmla="*/ 20955 h 21600"/>
              <a:gd name="T24" fmla="*/ 103188 w 21600"/>
              <a:gd name="T25" fmla="*/ 20955 h 21600"/>
              <a:gd name="T26" fmla="*/ 103188 w 21600"/>
              <a:gd name="T27" fmla="*/ 31432 h 21600"/>
              <a:gd name="T28" fmla="*/ 92869 w 21600"/>
              <a:gd name="T29" fmla="*/ 41910 h 21600"/>
              <a:gd name="T30" fmla="*/ 92869 w 21600"/>
              <a:gd name="T31" fmla="*/ 52387 h 21600"/>
              <a:gd name="T32" fmla="*/ 41275 w 21600"/>
              <a:gd name="T33" fmla="*/ 52387 h 21600"/>
              <a:gd name="T34" fmla="*/ 41275 w 21600"/>
              <a:gd name="T35" fmla="*/ 41910 h 21600"/>
              <a:gd name="T36" fmla="*/ 30956 w 21600"/>
              <a:gd name="T37" fmla="*/ 31432 h 21600"/>
              <a:gd name="T38" fmla="*/ 30956 w 21600"/>
              <a:gd name="T39" fmla="*/ 41910 h 21600"/>
              <a:gd name="T40" fmla="*/ 20638 w 21600"/>
              <a:gd name="T41" fmla="*/ 52387 h 21600"/>
              <a:gd name="T42" fmla="*/ 0 w 21600"/>
              <a:gd name="T43" fmla="*/ 52387 h 21600"/>
              <a:gd name="T44" fmla="*/ 0 w 21600"/>
              <a:gd name="T45" fmla="*/ 52387 h 2160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1600" h="21600">
                <a:moveTo>
                  <a:pt x="0" y="21600"/>
                </a:moveTo>
                <a:lnTo>
                  <a:pt x="5400" y="4320"/>
                </a:lnTo>
                <a:lnTo>
                  <a:pt x="8100" y="0"/>
                </a:lnTo>
                <a:lnTo>
                  <a:pt x="12150" y="0"/>
                </a:lnTo>
                <a:lnTo>
                  <a:pt x="17550" y="8640"/>
                </a:lnTo>
                <a:lnTo>
                  <a:pt x="20250" y="17280"/>
                </a:lnTo>
                <a:lnTo>
                  <a:pt x="21600" y="17280"/>
                </a:lnTo>
                <a:lnTo>
                  <a:pt x="21600" y="21600"/>
                </a:lnTo>
                <a:lnTo>
                  <a:pt x="17550" y="21600"/>
                </a:lnTo>
                <a:lnTo>
                  <a:pt x="17550" y="12960"/>
                </a:lnTo>
                <a:lnTo>
                  <a:pt x="16200" y="12960"/>
                </a:lnTo>
                <a:lnTo>
                  <a:pt x="16200" y="8640"/>
                </a:lnTo>
                <a:lnTo>
                  <a:pt x="13500" y="8640"/>
                </a:lnTo>
                <a:lnTo>
                  <a:pt x="13500" y="12960"/>
                </a:lnTo>
                <a:lnTo>
                  <a:pt x="12150" y="17280"/>
                </a:lnTo>
                <a:lnTo>
                  <a:pt x="12150" y="21600"/>
                </a:lnTo>
                <a:lnTo>
                  <a:pt x="5400" y="21600"/>
                </a:lnTo>
                <a:lnTo>
                  <a:pt x="5400" y="17280"/>
                </a:lnTo>
                <a:lnTo>
                  <a:pt x="4050" y="12960"/>
                </a:lnTo>
                <a:lnTo>
                  <a:pt x="4050" y="17280"/>
                </a:lnTo>
                <a:lnTo>
                  <a:pt x="2700" y="21600"/>
                </a:lnTo>
                <a:lnTo>
                  <a:pt x="0" y="21600"/>
                </a:lnTo>
                <a:close/>
                <a:moveTo>
                  <a:pt x="0" y="21600"/>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90" name="Freeform 106"/>
          <p:cNvSpPr>
            <a:spLocks/>
          </p:cNvSpPr>
          <p:nvPr/>
        </p:nvSpPr>
        <p:spPr bwMode="auto">
          <a:xfrm>
            <a:off x="8243888" y="5517833"/>
            <a:ext cx="180023" cy="80010"/>
          </a:xfrm>
          <a:custGeom>
            <a:avLst/>
            <a:gdLst>
              <a:gd name="T0" fmla="*/ 52636 w 21600"/>
              <a:gd name="T1" fmla="*/ 0 h 21600"/>
              <a:gd name="T2" fmla="*/ 42107 w 21600"/>
              <a:gd name="T3" fmla="*/ 11113 h 21600"/>
              <a:gd name="T4" fmla="*/ 31587 w 21600"/>
              <a:gd name="T5" fmla="*/ 11113 h 21600"/>
              <a:gd name="T6" fmla="*/ 31587 w 21600"/>
              <a:gd name="T7" fmla="*/ 22225 h 21600"/>
              <a:gd name="T8" fmla="*/ 21058 w 21600"/>
              <a:gd name="T9" fmla="*/ 22225 h 21600"/>
              <a:gd name="T10" fmla="*/ 21058 w 21600"/>
              <a:gd name="T11" fmla="*/ 33338 h 21600"/>
              <a:gd name="T12" fmla="*/ 10529 w 21600"/>
              <a:gd name="T13" fmla="*/ 44450 h 21600"/>
              <a:gd name="T14" fmla="*/ 10529 w 21600"/>
              <a:gd name="T15" fmla="*/ 55563 h 21600"/>
              <a:gd name="T16" fmla="*/ 0 w 21600"/>
              <a:gd name="T17" fmla="*/ 66675 h 21600"/>
              <a:gd name="T18" fmla="*/ 0 w 21600"/>
              <a:gd name="T19" fmla="*/ 88900 h 21600"/>
              <a:gd name="T20" fmla="*/ 0 w 21600"/>
              <a:gd name="T21" fmla="*/ 77788 h 21600"/>
              <a:gd name="T22" fmla="*/ 10529 w 21600"/>
              <a:gd name="T23" fmla="*/ 66675 h 21600"/>
              <a:gd name="T24" fmla="*/ 84223 w 21600"/>
              <a:gd name="T25" fmla="*/ 66675 h 21600"/>
              <a:gd name="T26" fmla="*/ 105272 w 21600"/>
              <a:gd name="T27" fmla="*/ 88900 h 21600"/>
              <a:gd name="T28" fmla="*/ 147389 w 21600"/>
              <a:gd name="T29" fmla="*/ 88900 h 21600"/>
              <a:gd name="T30" fmla="*/ 147389 w 21600"/>
              <a:gd name="T31" fmla="*/ 77788 h 21600"/>
              <a:gd name="T32" fmla="*/ 157918 w 21600"/>
              <a:gd name="T33" fmla="*/ 77788 h 21600"/>
              <a:gd name="T34" fmla="*/ 168438 w 21600"/>
              <a:gd name="T35" fmla="*/ 66675 h 21600"/>
              <a:gd name="T36" fmla="*/ 189496 w 21600"/>
              <a:gd name="T37" fmla="*/ 66675 h 21600"/>
              <a:gd name="T38" fmla="*/ 189496 w 21600"/>
              <a:gd name="T39" fmla="*/ 55563 h 21600"/>
              <a:gd name="T40" fmla="*/ 200025 w 21600"/>
              <a:gd name="T41" fmla="*/ 55563 h 21600"/>
              <a:gd name="T42" fmla="*/ 200025 w 21600"/>
              <a:gd name="T43" fmla="*/ 44450 h 21600"/>
              <a:gd name="T44" fmla="*/ 189496 w 21600"/>
              <a:gd name="T45" fmla="*/ 44450 h 21600"/>
              <a:gd name="T46" fmla="*/ 189496 w 21600"/>
              <a:gd name="T47" fmla="*/ 55563 h 21600"/>
              <a:gd name="T48" fmla="*/ 178967 w 21600"/>
              <a:gd name="T49" fmla="*/ 55563 h 21600"/>
              <a:gd name="T50" fmla="*/ 178967 w 21600"/>
              <a:gd name="T51" fmla="*/ 44450 h 21600"/>
              <a:gd name="T52" fmla="*/ 168438 w 21600"/>
              <a:gd name="T53" fmla="*/ 44450 h 21600"/>
              <a:gd name="T54" fmla="*/ 168438 w 21600"/>
              <a:gd name="T55" fmla="*/ 55563 h 21600"/>
              <a:gd name="T56" fmla="*/ 157918 w 21600"/>
              <a:gd name="T57" fmla="*/ 55563 h 21600"/>
              <a:gd name="T58" fmla="*/ 157918 w 21600"/>
              <a:gd name="T59" fmla="*/ 66675 h 21600"/>
              <a:gd name="T60" fmla="*/ 147389 w 21600"/>
              <a:gd name="T61" fmla="*/ 77788 h 21600"/>
              <a:gd name="T62" fmla="*/ 115802 w 21600"/>
              <a:gd name="T63" fmla="*/ 77788 h 21600"/>
              <a:gd name="T64" fmla="*/ 84223 w 21600"/>
              <a:gd name="T65" fmla="*/ 44450 h 21600"/>
              <a:gd name="T66" fmla="*/ 52636 w 21600"/>
              <a:gd name="T67" fmla="*/ 44450 h 21600"/>
              <a:gd name="T68" fmla="*/ 52636 w 21600"/>
              <a:gd name="T69" fmla="*/ 55563 h 21600"/>
              <a:gd name="T70" fmla="*/ 31587 w 21600"/>
              <a:gd name="T71" fmla="*/ 55563 h 21600"/>
              <a:gd name="T72" fmla="*/ 31587 w 21600"/>
              <a:gd name="T73" fmla="*/ 22225 h 21600"/>
              <a:gd name="T74" fmla="*/ 42107 w 21600"/>
              <a:gd name="T75" fmla="*/ 11113 h 21600"/>
              <a:gd name="T76" fmla="*/ 52636 w 21600"/>
              <a:gd name="T77" fmla="*/ 0 h 21600"/>
              <a:gd name="T78" fmla="*/ 52636 w 21600"/>
              <a:gd name="T79" fmla="*/ 0 h 2160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1600" h="21600">
                <a:moveTo>
                  <a:pt x="5684" y="0"/>
                </a:moveTo>
                <a:lnTo>
                  <a:pt x="4547" y="2700"/>
                </a:lnTo>
                <a:lnTo>
                  <a:pt x="3411" y="2700"/>
                </a:lnTo>
                <a:lnTo>
                  <a:pt x="3411" y="5400"/>
                </a:lnTo>
                <a:lnTo>
                  <a:pt x="2274" y="5400"/>
                </a:lnTo>
                <a:lnTo>
                  <a:pt x="2274" y="8100"/>
                </a:lnTo>
                <a:lnTo>
                  <a:pt x="1137" y="10800"/>
                </a:lnTo>
                <a:lnTo>
                  <a:pt x="1137" y="13500"/>
                </a:lnTo>
                <a:lnTo>
                  <a:pt x="0" y="16200"/>
                </a:lnTo>
                <a:lnTo>
                  <a:pt x="0" y="21600"/>
                </a:lnTo>
                <a:lnTo>
                  <a:pt x="0" y="18900"/>
                </a:lnTo>
                <a:lnTo>
                  <a:pt x="1137" y="16200"/>
                </a:lnTo>
                <a:lnTo>
                  <a:pt x="9095" y="16200"/>
                </a:lnTo>
                <a:lnTo>
                  <a:pt x="11368" y="21600"/>
                </a:lnTo>
                <a:lnTo>
                  <a:pt x="15916" y="21600"/>
                </a:lnTo>
                <a:lnTo>
                  <a:pt x="15916" y="18900"/>
                </a:lnTo>
                <a:lnTo>
                  <a:pt x="17053" y="18900"/>
                </a:lnTo>
                <a:lnTo>
                  <a:pt x="18189" y="16200"/>
                </a:lnTo>
                <a:lnTo>
                  <a:pt x="20463" y="16200"/>
                </a:lnTo>
                <a:lnTo>
                  <a:pt x="20463" y="13500"/>
                </a:lnTo>
                <a:lnTo>
                  <a:pt x="21600" y="13500"/>
                </a:lnTo>
                <a:lnTo>
                  <a:pt x="21600" y="10800"/>
                </a:lnTo>
                <a:lnTo>
                  <a:pt x="20463" y="10800"/>
                </a:lnTo>
                <a:lnTo>
                  <a:pt x="20463" y="13500"/>
                </a:lnTo>
                <a:lnTo>
                  <a:pt x="19326" y="13500"/>
                </a:lnTo>
                <a:lnTo>
                  <a:pt x="19326" y="10800"/>
                </a:lnTo>
                <a:lnTo>
                  <a:pt x="18189" y="10800"/>
                </a:lnTo>
                <a:lnTo>
                  <a:pt x="18189" y="13500"/>
                </a:lnTo>
                <a:lnTo>
                  <a:pt x="17053" y="13500"/>
                </a:lnTo>
                <a:lnTo>
                  <a:pt x="17053" y="16200"/>
                </a:lnTo>
                <a:lnTo>
                  <a:pt x="15916" y="18900"/>
                </a:lnTo>
                <a:lnTo>
                  <a:pt x="12505" y="18900"/>
                </a:lnTo>
                <a:lnTo>
                  <a:pt x="9095" y="10800"/>
                </a:lnTo>
                <a:lnTo>
                  <a:pt x="5684" y="10800"/>
                </a:lnTo>
                <a:lnTo>
                  <a:pt x="5684" y="13500"/>
                </a:lnTo>
                <a:lnTo>
                  <a:pt x="3411" y="13500"/>
                </a:lnTo>
                <a:lnTo>
                  <a:pt x="3411" y="5400"/>
                </a:lnTo>
                <a:lnTo>
                  <a:pt x="4547" y="2700"/>
                </a:lnTo>
                <a:lnTo>
                  <a:pt x="5684" y="0"/>
                </a:lnTo>
                <a:close/>
                <a:moveTo>
                  <a:pt x="5684" y="0"/>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91" name="Freeform 107"/>
          <p:cNvSpPr>
            <a:spLocks/>
          </p:cNvSpPr>
          <p:nvPr/>
        </p:nvSpPr>
        <p:spPr bwMode="auto">
          <a:xfrm>
            <a:off x="8366760" y="5469255"/>
            <a:ext cx="18574" cy="67152"/>
          </a:xfrm>
          <a:custGeom>
            <a:avLst/>
            <a:gdLst>
              <a:gd name="T0" fmla="*/ 0 w 21600"/>
              <a:gd name="T1" fmla="*/ 0 h 21600"/>
              <a:gd name="T2" fmla="*/ 0 w 21600"/>
              <a:gd name="T3" fmla="*/ 21317 h 21600"/>
              <a:gd name="T4" fmla="*/ 10319 w 21600"/>
              <a:gd name="T5" fmla="*/ 31977 h 21600"/>
              <a:gd name="T6" fmla="*/ 10319 w 21600"/>
              <a:gd name="T7" fmla="*/ 53296 h 21600"/>
              <a:gd name="T8" fmla="*/ 20638 w 21600"/>
              <a:gd name="T9" fmla="*/ 63953 h 21600"/>
              <a:gd name="T10" fmla="*/ 20638 w 21600"/>
              <a:gd name="T11" fmla="*/ 74613 h 21600"/>
              <a:gd name="T12" fmla="*/ 20638 w 21600"/>
              <a:gd name="T13" fmla="*/ 53296 h 21600"/>
              <a:gd name="T14" fmla="*/ 10319 w 21600"/>
              <a:gd name="T15" fmla="*/ 53296 h 21600"/>
              <a:gd name="T16" fmla="*/ 10319 w 21600"/>
              <a:gd name="T17" fmla="*/ 21317 h 21600"/>
              <a:gd name="T18" fmla="*/ 0 w 21600"/>
              <a:gd name="T19" fmla="*/ 0 h 21600"/>
              <a:gd name="T20" fmla="*/ 0 w 21600"/>
              <a:gd name="T21" fmla="*/ 0 h 216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1600" h="21600">
                <a:moveTo>
                  <a:pt x="0" y="0"/>
                </a:moveTo>
                <a:lnTo>
                  <a:pt x="0" y="6171"/>
                </a:lnTo>
                <a:lnTo>
                  <a:pt x="10800" y="9257"/>
                </a:lnTo>
                <a:lnTo>
                  <a:pt x="10800" y="15429"/>
                </a:lnTo>
                <a:lnTo>
                  <a:pt x="21600" y="18514"/>
                </a:lnTo>
                <a:lnTo>
                  <a:pt x="21600" y="21600"/>
                </a:lnTo>
                <a:lnTo>
                  <a:pt x="21600" y="15429"/>
                </a:lnTo>
                <a:lnTo>
                  <a:pt x="10800" y="15429"/>
                </a:lnTo>
                <a:lnTo>
                  <a:pt x="10800" y="6171"/>
                </a:lnTo>
                <a:lnTo>
                  <a:pt x="0" y="0"/>
                </a:lnTo>
                <a:close/>
                <a:moveTo>
                  <a:pt x="0" y="0"/>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92" name="Freeform 108"/>
          <p:cNvSpPr>
            <a:spLocks/>
          </p:cNvSpPr>
          <p:nvPr/>
        </p:nvSpPr>
        <p:spPr bwMode="auto">
          <a:xfrm>
            <a:off x="8205312" y="5679282"/>
            <a:ext cx="218598" cy="104298"/>
          </a:xfrm>
          <a:custGeom>
            <a:avLst/>
            <a:gdLst>
              <a:gd name="T0" fmla="*/ 42247 w 21600"/>
              <a:gd name="T1" fmla="*/ 21069 h 21600"/>
              <a:gd name="T2" fmla="*/ 242887 w 21600"/>
              <a:gd name="T3" fmla="*/ 21069 h 21600"/>
              <a:gd name="T4" fmla="*/ 242887 w 21600"/>
              <a:gd name="T5" fmla="*/ 31606 h 21600"/>
              <a:gd name="T6" fmla="*/ 221769 w 21600"/>
              <a:gd name="T7" fmla="*/ 31606 h 21600"/>
              <a:gd name="T8" fmla="*/ 221769 w 21600"/>
              <a:gd name="T9" fmla="*/ 42143 h 21600"/>
              <a:gd name="T10" fmla="*/ 211210 w 21600"/>
              <a:gd name="T11" fmla="*/ 42143 h 21600"/>
              <a:gd name="T12" fmla="*/ 190082 w 21600"/>
              <a:gd name="T13" fmla="*/ 73744 h 21600"/>
              <a:gd name="T14" fmla="*/ 190082 w 21600"/>
              <a:gd name="T15" fmla="*/ 94818 h 21600"/>
              <a:gd name="T16" fmla="*/ 179523 w 21600"/>
              <a:gd name="T17" fmla="*/ 94818 h 21600"/>
              <a:gd name="T18" fmla="*/ 179523 w 21600"/>
              <a:gd name="T19" fmla="*/ 105350 h 21600"/>
              <a:gd name="T20" fmla="*/ 168964 w 21600"/>
              <a:gd name="T21" fmla="*/ 105350 h 21600"/>
              <a:gd name="T22" fmla="*/ 158405 w 21600"/>
              <a:gd name="T23" fmla="*/ 115887 h 21600"/>
              <a:gd name="T24" fmla="*/ 116158 w 21600"/>
              <a:gd name="T25" fmla="*/ 115887 h 21600"/>
              <a:gd name="T26" fmla="*/ 105600 w 21600"/>
              <a:gd name="T27" fmla="*/ 105350 h 21600"/>
              <a:gd name="T28" fmla="*/ 84482 w 21600"/>
              <a:gd name="T29" fmla="*/ 105350 h 21600"/>
              <a:gd name="T30" fmla="*/ 63364 w 21600"/>
              <a:gd name="T31" fmla="*/ 84281 h 21600"/>
              <a:gd name="T32" fmla="*/ 52805 w 21600"/>
              <a:gd name="T33" fmla="*/ 63212 h 21600"/>
              <a:gd name="T34" fmla="*/ 21118 w 21600"/>
              <a:gd name="T35" fmla="*/ 31606 h 21600"/>
              <a:gd name="T36" fmla="*/ 10559 w 21600"/>
              <a:gd name="T37" fmla="*/ 31606 h 21600"/>
              <a:gd name="T38" fmla="*/ 10559 w 21600"/>
              <a:gd name="T39" fmla="*/ 42143 h 21600"/>
              <a:gd name="T40" fmla="*/ 0 w 21600"/>
              <a:gd name="T41" fmla="*/ 42143 h 21600"/>
              <a:gd name="T42" fmla="*/ 0 w 21600"/>
              <a:gd name="T43" fmla="*/ 31606 h 21600"/>
              <a:gd name="T44" fmla="*/ 10559 w 21600"/>
              <a:gd name="T45" fmla="*/ 31606 h 21600"/>
              <a:gd name="T46" fmla="*/ 10559 w 21600"/>
              <a:gd name="T47" fmla="*/ 21069 h 21600"/>
              <a:gd name="T48" fmla="*/ 21118 w 21600"/>
              <a:gd name="T49" fmla="*/ 21069 h 21600"/>
              <a:gd name="T50" fmla="*/ 21118 w 21600"/>
              <a:gd name="T51" fmla="*/ 10537 h 21600"/>
              <a:gd name="T52" fmla="*/ 31677 w 21600"/>
              <a:gd name="T53" fmla="*/ 0 h 21600"/>
              <a:gd name="T54" fmla="*/ 31677 w 21600"/>
              <a:gd name="T55" fmla="*/ 10537 h 21600"/>
              <a:gd name="T56" fmla="*/ 42247 w 21600"/>
              <a:gd name="T57" fmla="*/ 21069 h 21600"/>
              <a:gd name="T58" fmla="*/ 42247 w 21600"/>
              <a:gd name="T59" fmla="*/ 21069 h 2160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21600" h="21600">
                <a:moveTo>
                  <a:pt x="3757" y="3927"/>
                </a:moveTo>
                <a:lnTo>
                  <a:pt x="21600" y="3927"/>
                </a:lnTo>
                <a:lnTo>
                  <a:pt x="21600" y="5891"/>
                </a:lnTo>
                <a:lnTo>
                  <a:pt x="19722" y="5891"/>
                </a:lnTo>
                <a:lnTo>
                  <a:pt x="19722" y="7855"/>
                </a:lnTo>
                <a:lnTo>
                  <a:pt x="18783" y="7855"/>
                </a:lnTo>
                <a:lnTo>
                  <a:pt x="16904" y="13745"/>
                </a:lnTo>
                <a:lnTo>
                  <a:pt x="16904" y="17673"/>
                </a:lnTo>
                <a:lnTo>
                  <a:pt x="15965" y="17673"/>
                </a:lnTo>
                <a:lnTo>
                  <a:pt x="15965" y="19636"/>
                </a:lnTo>
                <a:lnTo>
                  <a:pt x="15026" y="19636"/>
                </a:lnTo>
                <a:lnTo>
                  <a:pt x="14087" y="21600"/>
                </a:lnTo>
                <a:lnTo>
                  <a:pt x="10330" y="21600"/>
                </a:lnTo>
                <a:lnTo>
                  <a:pt x="9391" y="19636"/>
                </a:lnTo>
                <a:lnTo>
                  <a:pt x="7513" y="19636"/>
                </a:lnTo>
                <a:lnTo>
                  <a:pt x="5635" y="15709"/>
                </a:lnTo>
                <a:lnTo>
                  <a:pt x="4696" y="11782"/>
                </a:lnTo>
                <a:lnTo>
                  <a:pt x="1878" y="5891"/>
                </a:lnTo>
                <a:lnTo>
                  <a:pt x="939" y="5891"/>
                </a:lnTo>
                <a:lnTo>
                  <a:pt x="939" y="7855"/>
                </a:lnTo>
                <a:lnTo>
                  <a:pt x="0" y="7855"/>
                </a:lnTo>
                <a:lnTo>
                  <a:pt x="0" y="5891"/>
                </a:lnTo>
                <a:lnTo>
                  <a:pt x="939" y="5891"/>
                </a:lnTo>
                <a:lnTo>
                  <a:pt x="939" y="3927"/>
                </a:lnTo>
                <a:lnTo>
                  <a:pt x="1878" y="3927"/>
                </a:lnTo>
                <a:lnTo>
                  <a:pt x="1878" y="1964"/>
                </a:lnTo>
                <a:lnTo>
                  <a:pt x="2817" y="0"/>
                </a:lnTo>
                <a:lnTo>
                  <a:pt x="2817" y="1964"/>
                </a:lnTo>
                <a:lnTo>
                  <a:pt x="3757" y="3927"/>
                </a:lnTo>
                <a:close/>
                <a:moveTo>
                  <a:pt x="3757" y="3927"/>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93" name="Freeform 109"/>
          <p:cNvSpPr>
            <a:spLocks/>
          </p:cNvSpPr>
          <p:nvPr/>
        </p:nvSpPr>
        <p:spPr bwMode="auto">
          <a:xfrm>
            <a:off x="8286750" y="5806440"/>
            <a:ext cx="80010" cy="18574"/>
          </a:xfrm>
          <a:custGeom>
            <a:avLst/>
            <a:gdLst>
              <a:gd name="T0" fmla="*/ 0 w 21600"/>
              <a:gd name="T1" fmla="*/ 0 h 21600"/>
              <a:gd name="T2" fmla="*/ 11113 w 21600"/>
              <a:gd name="T3" fmla="*/ 10319 h 21600"/>
              <a:gd name="T4" fmla="*/ 77788 w 21600"/>
              <a:gd name="T5" fmla="*/ 10319 h 21600"/>
              <a:gd name="T6" fmla="*/ 88900 w 21600"/>
              <a:gd name="T7" fmla="*/ 0 h 21600"/>
              <a:gd name="T8" fmla="*/ 77788 w 21600"/>
              <a:gd name="T9" fmla="*/ 10319 h 21600"/>
              <a:gd name="T10" fmla="*/ 66675 w 21600"/>
              <a:gd name="T11" fmla="*/ 10319 h 21600"/>
              <a:gd name="T12" fmla="*/ 66675 w 21600"/>
              <a:gd name="T13" fmla="*/ 20638 h 21600"/>
              <a:gd name="T14" fmla="*/ 11113 w 21600"/>
              <a:gd name="T15" fmla="*/ 20638 h 21600"/>
              <a:gd name="T16" fmla="*/ 0 w 21600"/>
              <a:gd name="T17" fmla="*/ 10319 h 21600"/>
              <a:gd name="T18" fmla="*/ 0 w 21600"/>
              <a:gd name="T19" fmla="*/ 0 h 21600"/>
              <a:gd name="T20" fmla="*/ 0 w 21600"/>
              <a:gd name="T21" fmla="*/ 0 h 216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1600" h="21600">
                <a:moveTo>
                  <a:pt x="0" y="0"/>
                </a:moveTo>
                <a:lnTo>
                  <a:pt x="2700" y="10800"/>
                </a:lnTo>
                <a:lnTo>
                  <a:pt x="18900" y="10800"/>
                </a:lnTo>
                <a:lnTo>
                  <a:pt x="21600" y="0"/>
                </a:lnTo>
                <a:lnTo>
                  <a:pt x="18900" y="10800"/>
                </a:lnTo>
                <a:lnTo>
                  <a:pt x="16200" y="10800"/>
                </a:lnTo>
                <a:lnTo>
                  <a:pt x="16200" y="21600"/>
                </a:lnTo>
                <a:lnTo>
                  <a:pt x="2700" y="21600"/>
                </a:lnTo>
                <a:lnTo>
                  <a:pt x="0" y="10800"/>
                </a:lnTo>
                <a:lnTo>
                  <a:pt x="0" y="0"/>
                </a:lnTo>
                <a:close/>
                <a:moveTo>
                  <a:pt x="0" y="0"/>
                </a:moveTo>
              </a:path>
            </a:pathLst>
          </a:custGeom>
          <a:solidFill>
            <a:srgbClr val="000000"/>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94" name="Freeform 110"/>
          <p:cNvSpPr>
            <a:spLocks/>
          </p:cNvSpPr>
          <p:nvPr/>
        </p:nvSpPr>
        <p:spPr bwMode="auto">
          <a:xfrm>
            <a:off x="8243888" y="5707857"/>
            <a:ext cx="142875" cy="34290"/>
          </a:xfrm>
          <a:custGeom>
            <a:avLst/>
            <a:gdLst>
              <a:gd name="T0" fmla="*/ 0 w 21600"/>
              <a:gd name="T1" fmla="*/ 0 h 21600"/>
              <a:gd name="T2" fmla="*/ 105833 w 21600"/>
              <a:gd name="T3" fmla="*/ 0 h 21600"/>
              <a:gd name="T4" fmla="*/ 116417 w 21600"/>
              <a:gd name="T5" fmla="*/ 9525 h 21600"/>
              <a:gd name="T6" fmla="*/ 137583 w 21600"/>
              <a:gd name="T7" fmla="*/ 9525 h 21600"/>
              <a:gd name="T8" fmla="*/ 158750 w 21600"/>
              <a:gd name="T9" fmla="*/ 0 h 21600"/>
              <a:gd name="T10" fmla="*/ 158750 w 21600"/>
              <a:gd name="T11" fmla="*/ 9525 h 21600"/>
              <a:gd name="T12" fmla="*/ 127000 w 21600"/>
              <a:gd name="T13" fmla="*/ 38100 h 21600"/>
              <a:gd name="T14" fmla="*/ 63500 w 21600"/>
              <a:gd name="T15" fmla="*/ 38100 h 21600"/>
              <a:gd name="T16" fmla="*/ 52917 w 21600"/>
              <a:gd name="T17" fmla="*/ 28575 h 21600"/>
              <a:gd name="T18" fmla="*/ 42333 w 21600"/>
              <a:gd name="T19" fmla="*/ 28575 h 21600"/>
              <a:gd name="T20" fmla="*/ 31750 w 21600"/>
              <a:gd name="T21" fmla="*/ 19050 h 21600"/>
              <a:gd name="T22" fmla="*/ 21167 w 21600"/>
              <a:gd name="T23" fmla="*/ 19050 h 21600"/>
              <a:gd name="T24" fmla="*/ 0 w 21600"/>
              <a:gd name="T25" fmla="*/ 0 h 21600"/>
              <a:gd name="T26" fmla="*/ 0 w 21600"/>
              <a:gd name="T27" fmla="*/ 0 h 2160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1600" h="21600">
                <a:moveTo>
                  <a:pt x="0" y="0"/>
                </a:moveTo>
                <a:lnTo>
                  <a:pt x="14400" y="0"/>
                </a:lnTo>
                <a:lnTo>
                  <a:pt x="15840" y="5400"/>
                </a:lnTo>
                <a:lnTo>
                  <a:pt x="18720" y="5400"/>
                </a:lnTo>
                <a:lnTo>
                  <a:pt x="21600" y="0"/>
                </a:lnTo>
                <a:lnTo>
                  <a:pt x="21600" y="5400"/>
                </a:lnTo>
                <a:lnTo>
                  <a:pt x="17280" y="21600"/>
                </a:lnTo>
                <a:lnTo>
                  <a:pt x="8640" y="21600"/>
                </a:lnTo>
                <a:lnTo>
                  <a:pt x="7200" y="16200"/>
                </a:lnTo>
                <a:lnTo>
                  <a:pt x="5760" y="16200"/>
                </a:lnTo>
                <a:lnTo>
                  <a:pt x="4320" y="10800"/>
                </a:lnTo>
                <a:lnTo>
                  <a:pt x="2880" y="10800"/>
                </a:lnTo>
                <a:lnTo>
                  <a:pt x="0" y="0"/>
                </a:lnTo>
                <a:close/>
                <a:moveTo>
                  <a:pt x="0" y="0"/>
                </a:moveTo>
              </a:path>
            </a:pathLst>
          </a:custGeom>
          <a:solidFill>
            <a:srgbClr val="FFFFFF"/>
          </a:solidFill>
          <a:ln w="3175" cap="flat">
            <a:solidFill>
              <a:schemeClr val="tx1"/>
            </a:solidFill>
            <a:prstDash val="solid"/>
            <a:round/>
            <a:headEnd type="none" w="med" len="med"/>
            <a:tailEnd type="none" w="med" len="med"/>
          </a:ln>
        </p:spPr>
        <p:txBody>
          <a:bodyPr lIns="0" tIns="0" rIns="0" bIns="0"/>
          <a:lstStyle/>
          <a:p>
            <a:endParaRPr lang="en-US" sz="1620"/>
          </a:p>
        </p:txBody>
      </p:sp>
      <p:sp>
        <p:nvSpPr>
          <p:cNvPr id="42095" name="Rectangle 111"/>
          <p:cNvSpPr>
            <a:spLocks/>
          </p:cNvSpPr>
          <p:nvPr/>
        </p:nvSpPr>
        <p:spPr bwMode="auto">
          <a:xfrm>
            <a:off x="2028825" y="5215786"/>
            <a:ext cx="1364156" cy="4154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0" tIns="0" rIns="0" bIns="0" anchor="ctr">
            <a:spAutoFit/>
          </a:bodyPr>
          <a:lstStyle/>
          <a:p>
            <a:r>
              <a:rPr lang="en-US" sz="2700">
                <a:latin typeface="Times New Roman" charset="0"/>
                <a:ea typeface="ＭＳ Ｐゴシック" charset="0"/>
                <a:sym typeface="Times New Roman" charset="0"/>
              </a:rPr>
              <a:t>Bound To</a:t>
            </a:r>
          </a:p>
        </p:txBody>
      </p:sp>
      <p:sp>
        <p:nvSpPr>
          <p:cNvPr id="42096" name="Rectangle 112"/>
          <p:cNvSpPr>
            <a:spLocks/>
          </p:cNvSpPr>
          <p:nvPr/>
        </p:nvSpPr>
        <p:spPr bwMode="auto">
          <a:xfrm>
            <a:off x="5616417" y="5270079"/>
            <a:ext cx="1556516" cy="4154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0" tIns="0" rIns="0" bIns="0" anchor="ctr">
            <a:spAutoFit/>
          </a:bodyPr>
          <a:lstStyle/>
          <a:p>
            <a:r>
              <a:rPr lang="en-US" sz="2700">
                <a:latin typeface="Times New Roman" charset="0"/>
                <a:ea typeface="ＭＳ Ｐゴシック" charset="0"/>
                <a:sym typeface="Times New Roman" charset="0"/>
              </a:rPr>
              <a:t>Married To</a:t>
            </a:r>
          </a:p>
        </p:txBody>
      </p:sp>
      <p:sp>
        <p:nvSpPr>
          <p:cNvPr id="42097" name="Rectangle 113"/>
          <p:cNvSpPr>
            <a:spLocks/>
          </p:cNvSpPr>
          <p:nvPr/>
        </p:nvSpPr>
        <p:spPr bwMode="auto">
          <a:xfrm>
            <a:off x="6900863" y="6230199"/>
            <a:ext cx="1856277" cy="4154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0" tIns="0" rIns="0" bIns="0" anchor="ctr">
            <a:spAutoFit/>
          </a:bodyPr>
          <a:lstStyle/>
          <a:p>
            <a:r>
              <a:rPr lang="en-US" sz="2700">
                <a:latin typeface="Times New Roman" charset="0"/>
                <a:ea typeface="ＭＳ Ｐゴシック" charset="0"/>
                <a:sym typeface="Times New Roman" charset="0"/>
              </a:rPr>
              <a:t>Another Man</a:t>
            </a:r>
          </a:p>
        </p:txBody>
      </p:sp>
      <p:sp>
        <p:nvSpPr>
          <p:cNvPr id="42098" name="Rectangle 114"/>
          <p:cNvSpPr>
            <a:spLocks/>
          </p:cNvSpPr>
          <p:nvPr/>
        </p:nvSpPr>
        <p:spPr bwMode="auto">
          <a:xfrm>
            <a:off x="5759292" y="4784304"/>
            <a:ext cx="519373" cy="4154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0" tIns="0" rIns="0" bIns="0" anchor="ctr">
            <a:spAutoFit/>
          </a:bodyPr>
          <a:lstStyle/>
          <a:p>
            <a:r>
              <a:rPr lang="en-US" sz="2700">
                <a:solidFill>
                  <a:srgbClr val="FF0000"/>
                </a:solidFill>
                <a:latin typeface="Times New Roman Bold Italic" charset="0"/>
                <a:ea typeface="ＭＳ Ｐゴシック" charset="0"/>
                <a:sym typeface="Times New Roman Bold Italic" charset="0"/>
              </a:rPr>
              <a:t>Not</a:t>
            </a:r>
          </a:p>
        </p:txBody>
      </p:sp>
      <p:sp>
        <p:nvSpPr>
          <p:cNvPr id="42099" name="Rectangle 115"/>
          <p:cNvSpPr>
            <a:spLocks/>
          </p:cNvSpPr>
          <p:nvPr/>
        </p:nvSpPr>
        <p:spPr bwMode="auto">
          <a:xfrm>
            <a:off x="5540693" y="5744424"/>
            <a:ext cx="923330" cy="4154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0" tIns="0" rIns="0" bIns="0" anchor="ctr">
            <a:spAutoFit/>
          </a:bodyPr>
          <a:lstStyle/>
          <a:p>
            <a:r>
              <a:rPr lang="en-US" sz="2700">
                <a:solidFill>
                  <a:srgbClr val="FF0000"/>
                </a:solidFill>
                <a:latin typeface="Times New Roman Bold Italic" charset="0"/>
                <a:ea typeface="ＭＳ Ｐゴシック" charset="0"/>
                <a:sym typeface="Times New Roman Bold Italic" charset="0"/>
              </a:rPr>
              <a:t>Bound</a:t>
            </a:r>
          </a:p>
        </p:txBody>
      </p:sp>
    </p:spTree>
    <p:extLst>
      <p:ext uri="{BB962C8B-B14F-4D97-AF65-F5344CB8AC3E}">
        <p14:creationId xmlns:p14="http://schemas.microsoft.com/office/powerpoint/2010/main" val="10409637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descr="A close up of a logo&#10;&#10;Description automatically generated">
            <a:extLst>
              <a:ext uri="{FF2B5EF4-FFF2-40B4-BE49-F238E27FC236}">
                <a16:creationId xmlns:a16="http://schemas.microsoft.com/office/drawing/2014/main" id="{43B39F28-5961-1946-A782-7A0BB2A419CA}"/>
              </a:ext>
            </a:extLst>
          </p:cNvPr>
          <p:cNvPicPr>
            <a:picLocks noChangeAspect="1"/>
          </p:cNvPicPr>
          <p:nvPr/>
        </p:nvPicPr>
        <p:blipFill>
          <a:blip r:embed="rId2"/>
          <a:stretch>
            <a:fillRect/>
          </a:stretch>
        </p:blipFill>
        <p:spPr>
          <a:xfrm>
            <a:off x="7012875" y="4819693"/>
            <a:ext cx="1188203" cy="1621402"/>
          </a:xfrm>
          <a:prstGeom prst="rect">
            <a:avLst/>
          </a:prstGeom>
        </p:spPr>
      </p:pic>
      <p:pic>
        <p:nvPicPr>
          <p:cNvPr id="5" name="Picture 4" descr="A picture containing drawing&#10;&#10;Description automatically generated">
            <a:extLst>
              <a:ext uri="{FF2B5EF4-FFF2-40B4-BE49-F238E27FC236}">
                <a16:creationId xmlns:a16="http://schemas.microsoft.com/office/drawing/2014/main" id="{B3AE31B6-5543-5948-9F1B-D4FB4A0E26DC}"/>
              </a:ext>
            </a:extLst>
          </p:cNvPr>
          <p:cNvPicPr>
            <a:picLocks noChangeAspect="1"/>
          </p:cNvPicPr>
          <p:nvPr/>
        </p:nvPicPr>
        <p:blipFill>
          <a:blip r:embed="rId3"/>
          <a:stretch>
            <a:fillRect/>
          </a:stretch>
        </p:blipFill>
        <p:spPr>
          <a:xfrm>
            <a:off x="1031660" y="4865553"/>
            <a:ext cx="1358900" cy="1498600"/>
          </a:xfrm>
          <a:prstGeom prst="rect">
            <a:avLst/>
          </a:prstGeom>
        </p:spPr>
      </p:pic>
      <p:sp>
        <p:nvSpPr>
          <p:cNvPr id="6" name="TextBox 5">
            <a:extLst>
              <a:ext uri="{FF2B5EF4-FFF2-40B4-BE49-F238E27FC236}">
                <a16:creationId xmlns:a16="http://schemas.microsoft.com/office/drawing/2014/main" id="{6F0A03E2-9E11-4B4F-B15F-8C139CCD4886}"/>
              </a:ext>
            </a:extLst>
          </p:cNvPr>
          <p:cNvSpPr txBox="1"/>
          <p:nvPr/>
        </p:nvSpPr>
        <p:spPr>
          <a:xfrm>
            <a:off x="2851688" y="5368784"/>
            <a:ext cx="3781587" cy="523220"/>
          </a:xfrm>
          <a:prstGeom prst="rect">
            <a:avLst/>
          </a:prstGeom>
          <a:noFill/>
        </p:spPr>
        <p:txBody>
          <a:bodyPr wrap="square" rtlCol="0">
            <a:spAutoFit/>
          </a:bodyPr>
          <a:lstStyle/>
          <a:p>
            <a:pPr algn="ctr"/>
            <a:r>
              <a:rPr lang="en-US" sz="2800" b="1" dirty="0"/>
              <a:t>Married</a:t>
            </a:r>
          </a:p>
        </p:txBody>
      </p:sp>
      <p:sp>
        <p:nvSpPr>
          <p:cNvPr id="7" name="Right Arrow 6">
            <a:extLst>
              <a:ext uri="{FF2B5EF4-FFF2-40B4-BE49-F238E27FC236}">
                <a16:creationId xmlns:a16="http://schemas.microsoft.com/office/drawing/2014/main" id="{418110E6-F0E6-4A41-B0F8-46362B2AB572}"/>
              </a:ext>
            </a:extLst>
          </p:cNvPr>
          <p:cNvSpPr/>
          <p:nvPr/>
        </p:nvSpPr>
        <p:spPr>
          <a:xfrm>
            <a:off x="5486400" y="5445577"/>
            <a:ext cx="1255363" cy="338552"/>
          </a:xfrm>
          <a:prstGeom prst="right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a:extLst>
              <a:ext uri="{FF2B5EF4-FFF2-40B4-BE49-F238E27FC236}">
                <a16:creationId xmlns:a16="http://schemas.microsoft.com/office/drawing/2014/main" id="{D65C278C-5F2A-784C-A86A-2F190A784EB6}"/>
              </a:ext>
            </a:extLst>
          </p:cNvPr>
          <p:cNvSpPr/>
          <p:nvPr/>
        </p:nvSpPr>
        <p:spPr>
          <a:xfrm rot="10800000">
            <a:off x="2681422" y="5461118"/>
            <a:ext cx="1255363" cy="338552"/>
          </a:xfrm>
          <a:prstGeom prst="right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Bent Arrow 10">
            <a:extLst>
              <a:ext uri="{FF2B5EF4-FFF2-40B4-BE49-F238E27FC236}">
                <a16:creationId xmlns:a16="http://schemas.microsoft.com/office/drawing/2014/main" id="{E9DE156F-F446-EE44-AE9C-DE93846C90B7}"/>
              </a:ext>
            </a:extLst>
          </p:cNvPr>
          <p:cNvSpPr/>
          <p:nvPr/>
        </p:nvSpPr>
        <p:spPr>
          <a:xfrm>
            <a:off x="1576576" y="674811"/>
            <a:ext cx="1358900" cy="3967566"/>
          </a:xfrm>
          <a:prstGeom prst="bent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Bent Arrow 11">
            <a:extLst>
              <a:ext uri="{FF2B5EF4-FFF2-40B4-BE49-F238E27FC236}">
                <a16:creationId xmlns:a16="http://schemas.microsoft.com/office/drawing/2014/main" id="{DD483B1D-989A-2846-8912-AB44C426AD27}"/>
              </a:ext>
            </a:extLst>
          </p:cNvPr>
          <p:cNvSpPr/>
          <p:nvPr/>
        </p:nvSpPr>
        <p:spPr>
          <a:xfrm flipH="1">
            <a:off x="6484588" y="674811"/>
            <a:ext cx="1358900" cy="3967566"/>
          </a:xfrm>
          <a:prstGeom prst="bent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extBox 12">
            <a:extLst>
              <a:ext uri="{FF2B5EF4-FFF2-40B4-BE49-F238E27FC236}">
                <a16:creationId xmlns:a16="http://schemas.microsoft.com/office/drawing/2014/main" id="{3C528DF2-E6FD-4B4F-A3DB-D90EA0567E2B}"/>
              </a:ext>
            </a:extLst>
          </p:cNvPr>
          <p:cNvSpPr txBox="1"/>
          <p:nvPr/>
        </p:nvSpPr>
        <p:spPr>
          <a:xfrm>
            <a:off x="3309103" y="674811"/>
            <a:ext cx="2804978" cy="1077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en-US" sz="2800" b="1" i="1" dirty="0"/>
              <a:t>God’s Law:</a:t>
            </a:r>
          </a:p>
          <a:p>
            <a:pPr algn="ctr"/>
            <a:r>
              <a:rPr lang="en-US" b="1" i="1" dirty="0"/>
              <a:t>Obligates and Restrains – Romans 7:2; 1 Cor.7:39</a:t>
            </a:r>
          </a:p>
        </p:txBody>
      </p:sp>
      <p:sp>
        <p:nvSpPr>
          <p:cNvPr id="14" name="TextBox 13">
            <a:extLst>
              <a:ext uri="{FF2B5EF4-FFF2-40B4-BE49-F238E27FC236}">
                <a16:creationId xmlns:a16="http://schemas.microsoft.com/office/drawing/2014/main" id="{17300D85-31E6-1F4B-AED5-7FC587A27D7B}"/>
              </a:ext>
            </a:extLst>
          </p:cNvPr>
          <p:cNvSpPr txBox="1"/>
          <p:nvPr/>
        </p:nvSpPr>
        <p:spPr>
          <a:xfrm rot="16200000">
            <a:off x="-217632" y="2755100"/>
            <a:ext cx="3083359" cy="584775"/>
          </a:xfrm>
          <a:prstGeom prst="rect">
            <a:avLst/>
          </a:prstGeom>
          <a:noFill/>
        </p:spPr>
        <p:txBody>
          <a:bodyPr wrap="square" rtlCol="0">
            <a:spAutoFit/>
          </a:bodyPr>
          <a:lstStyle/>
          <a:p>
            <a:pPr algn="ctr"/>
            <a:r>
              <a:rPr lang="en-US" sz="3200" b="1" dirty="0">
                <a:solidFill>
                  <a:srgbClr val="002060"/>
                </a:solidFill>
              </a:rPr>
              <a:t>Bound By</a:t>
            </a:r>
          </a:p>
        </p:txBody>
      </p:sp>
      <p:sp>
        <p:nvSpPr>
          <p:cNvPr id="15" name="TextBox 14">
            <a:extLst>
              <a:ext uri="{FF2B5EF4-FFF2-40B4-BE49-F238E27FC236}">
                <a16:creationId xmlns:a16="http://schemas.microsoft.com/office/drawing/2014/main" id="{98D1C63D-5EEA-884F-A534-6073732D2039}"/>
              </a:ext>
            </a:extLst>
          </p:cNvPr>
          <p:cNvSpPr txBox="1"/>
          <p:nvPr/>
        </p:nvSpPr>
        <p:spPr>
          <a:xfrm rot="5400000">
            <a:off x="6672315" y="2661534"/>
            <a:ext cx="3083359" cy="584775"/>
          </a:xfrm>
          <a:prstGeom prst="rect">
            <a:avLst/>
          </a:prstGeom>
          <a:noFill/>
        </p:spPr>
        <p:txBody>
          <a:bodyPr wrap="square" rtlCol="0">
            <a:spAutoFit/>
          </a:bodyPr>
          <a:lstStyle/>
          <a:p>
            <a:pPr algn="ctr"/>
            <a:r>
              <a:rPr lang="en-US" sz="3200" b="1" dirty="0">
                <a:solidFill>
                  <a:srgbClr val="002060"/>
                </a:solidFill>
              </a:rPr>
              <a:t>Bound By</a:t>
            </a:r>
          </a:p>
        </p:txBody>
      </p:sp>
      <p:sp>
        <p:nvSpPr>
          <p:cNvPr id="17" name="Right Arrow 16">
            <a:extLst>
              <a:ext uri="{FF2B5EF4-FFF2-40B4-BE49-F238E27FC236}">
                <a16:creationId xmlns:a16="http://schemas.microsoft.com/office/drawing/2014/main" id="{90025C34-4723-9B43-B8EF-12B38DBB437A}"/>
              </a:ext>
            </a:extLst>
          </p:cNvPr>
          <p:cNvSpPr/>
          <p:nvPr/>
        </p:nvSpPr>
        <p:spPr>
          <a:xfrm rot="7430939">
            <a:off x="1759351" y="3037695"/>
            <a:ext cx="3024596" cy="975857"/>
          </a:xfrm>
          <a:prstGeom prst="right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Arrow 17">
            <a:extLst>
              <a:ext uri="{FF2B5EF4-FFF2-40B4-BE49-F238E27FC236}">
                <a16:creationId xmlns:a16="http://schemas.microsoft.com/office/drawing/2014/main" id="{FFC3717E-14A0-AC41-95AE-2E546798BF93}"/>
              </a:ext>
            </a:extLst>
          </p:cNvPr>
          <p:cNvSpPr/>
          <p:nvPr/>
        </p:nvSpPr>
        <p:spPr>
          <a:xfrm rot="3744708">
            <a:off x="4601782" y="3140285"/>
            <a:ext cx="3024596" cy="975857"/>
          </a:xfrm>
          <a:prstGeom prst="right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6D7A75CB-4BDE-D443-8088-C093225F834F}"/>
              </a:ext>
            </a:extLst>
          </p:cNvPr>
          <p:cNvSpPr txBox="1"/>
          <p:nvPr/>
        </p:nvSpPr>
        <p:spPr>
          <a:xfrm rot="18194069">
            <a:off x="3100948" y="3020829"/>
            <a:ext cx="708447" cy="461665"/>
          </a:xfrm>
          <a:prstGeom prst="rect">
            <a:avLst/>
          </a:prstGeom>
          <a:noFill/>
        </p:spPr>
        <p:txBody>
          <a:bodyPr wrap="square" rtlCol="0">
            <a:spAutoFit/>
          </a:bodyPr>
          <a:lstStyle/>
          <a:p>
            <a:r>
              <a:rPr lang="en-US" sz="2400" b="1" dirty="0">
                <a:solidFill>
                  <a:srgbClr val="FFC000"/>
                </a:solidFill>
              </a:rPr>
              <a:t>TO</a:t>
            </a:r>
          </a:p>
        </p:txBody>
      </p:sp>
      <p:sp>
        <p:nvSpPr>
          <p:cNvPr id="21" name="TextBox 20">
            <a:extLst>
              <a:ext uri="{FF2B5EF4-FFF2-40B4-BE49-F238E27FC236}">
                <a16:creationId xmlns:a16="http://schemas.microsoft.com/office/drawing/2014/main" id="{A8E432F3-09A0-D541-828B-48669E1EA8FE}"/>
              </a:ext>
            </a:extLst>
          </p:cNvPr>
          <p:cNvSpPr txBox="1"/>
          <p:nvPr/>
        </p:nvSpPr>
        <p:spPr>
          <a:xfrm rot="3775169">
            <a:off x="5711118" y="3239161"/>
            <a:ext cx="708447" cy="461665"/>
          </a:xfrm>
          <a:prstGeom prst="rect">
            <a:avLst/>
          </a:prstGeom>
          <a:noFill/>
        </p:spPr>
        <p:txBody>
          <a:bodyPr wrap="square" rtlCol="0">
            <a:spAutoFit/>
          </a:bodyPr>
          <a:lstStyle/>
          <a:p>
            <a:r>
              <a:rPr lang="en-US" sz="2400" b="1" dirty="0">
                <a:solidFill>
                  <a:srgbClr val="FFC000"/>
                </a:solidFill>
              </a:rPr>
              <a:t>TO</a:t>
            </a:r>
          </a:p>
        </p:txBody>
      </p:sp>
    </p:spTree>
    <p:extLst>
      <p:ext uri="{BB962C8B-B14F-4D97-AF65-F5344CB8AC3E}">
        <p14:creationId xmlns:p14="http://schemas.microsoft.com/office/powerpoint/2010/main" val="120325939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heckerboard(across)">
                                      <p:cBhvr>
                                        <p:cTn id="10" dur="500"/>
                                        <p:tgtEl>
                                          <p:spTgt spid="8"/>
                                        </p:tgtEl>
                                      </p:cBhvr>
                                    </p:animEffect>
                                  </p:childTnLst>
                                </p:cTn>
                              </p:par>
                              <p:par>
                                <p:cTn id="11" presetID="9" presetClass="entr" presetSubtype="0" fill="hold"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dissolve">
                                      <p:cBhvr>
                                        <p:cTn id="13" dur="500"/>
                                        <p:tgtEl>
                                          <p:spTgt spid="3"/>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dissolve">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dissolve">
                                      <p:cBhvr>
                                        <p:cTn id="24" dur="500"/>
                                        <p:tgtEl>
                                          <p:spTgt spid="11"/>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dissolve">
                                      <p:cBhvr>
                                        <p:cTn id="27" dur="500"/>
                                        <p:tgtEl>
                                          <p:spTgt spid="15"/>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dissolve">
                                      <p:cBhvr>
                                        <p:cTn id="30" dur="500"/>
                                        <p:tgtEl>
                                          <p:spTgt spid="13"/>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21"/>
                                        </p:tgtEl>
                                        <p:attrNameLst>
                                          <p:attrName>style.visibility</p:attrName>
                                        </p:attrNameLst>
                                      </p:cBhvr>
                                      <p:to>
                                        <p:strVal val="visible"/>
                                      </p:to>
                                    </p:set>
                                    <p:animEffect transition="in" filter="dissolve">
                                      <p:cBhvr>
                                        <p:cTn id="33" dur="500"/>
                                        <p:tgtEl>
                                          <p:spTgt spid="21"/>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dissolve">
                                      <p:cBhvr>
                                        <p:cTn id="36" dur="500"/>
                                        <p:tgtEl>
                                          <p:spTgt spid="17"/>
                                        </p:tgtEl>
                                      </p:cBhvr>
                                    </p:animEffect>
                                  </p:childTnLst>
                                </p:cTn>
                              </p:par>
                              <p:par>
                                <p:cTn id="37" presetID="9" presetClass="entr" presetSubtype="0" fill="hold" grpId="0" nodeType="withEffect">
                                  <p:stCondLst>
                                    <p:cond delay="0"/>
                                  </p:stCondLst>
                                  <p:childTnLst>
                                    <p:set>
                                      <p:cBhvr>
                                        <p:cTn id="38" dur="1" fill="hold">
                                          <p:stCondLst>
                                            <p:cond delay="0"/>
                                          </p:stCondLst>
                                        </p:cTn>
                                        <p:tgtEl>
                                          <p:spTgt spid="19"/>
                                        </p:tgtEl>
                                        <p:attrNameLst>
                                          <p:attrName>style.visibility</p:attrName>
                                        </p:attrNameLst>
                                      </p:cBhvr>
                                      <p:to>
                                        <p:strVal val="visible"/>
                                      </p:to>
                                    </p:set>
                                    <p:animEffect transition="in" filter="dissolve">
                                      <p:cBhvr>
                                        <p:cTn id="39" dur="500"/>
                                        <p:tgtEl>
                                          <p:spTgt spid="19"/>
                                        </p:tgtEl>
                                      </p:cBhvr>
                                    </p:animEffect>
                                  </p:childTnLst>
                                </p:cTn>
                              </p:par>
                              <p:par>
                                <p:cTn id="40" presetID="9" presetClass="entr" presetSubtype="0" fill="hold" grpId="0" nodeType="with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dissolve">
                                      <p:cBhvr>
                                        <p:cTn id="42" dur="500"/>
                                        <p:tgtEl>
                                          <p:spTgt spid="18"/>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14"/>
                                        </p:tgtEl>
                                        <p:attrNameLst>
                                          <p:attrName>style.visibility</p:attrName>
                                        </p:attrNameLst>
                                      </p:cBhvr>
                                      <p:to>
                                        <p:strVal val="visible"/>
                                      </p:to>
                                    </p:set>
                                    <p:animEffect transition="in" filter="blinds(horizontal)">
                                      <p:cBhvr>
                                        <p:cTn id="45" dur="500"/>
                                        <p:tgtEl>
                                          <p:spTgt spid="14"/>
                                        </p:tgtEl>
                                      </p:cBhvr>
                                    </p:animEffect>
                                  </p:childTnLst>
                                </p:cTn>
                              </p:par>
                              <p:par>
                                <p:cTn id="46" presetID="3" presetClass="entr" presetSubtype="10" fill="hold" grpId="1" nodeType="with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blinds(horizontal)">
                                      <p:cBhvr>
                                        <p:cTn id="48" dur="500"/>
                                        <p:tgtEl>
                                          <p:spTgt spid="15"/>
                                        </p:tgtEl>
                                      </p:cBhvr>
                                    </p:animEffect>
                                  </p:childTnLst>
                                </p:cTn>
                              </p:par>
                              <p:par>
                                <p:cTn id="49" presetID="9" presetClass="entr" presetSubtype="0" fill="hold" grpId="0" nodeType="withEffect">
                                  <p:stCondLst>
                                    <p:cond delay="0"/>
                                  </p:stCondLst>
                                  <p:childTnLst>
                                    <p:set>
                                      <p:cBhvr>
                                        <p:cTn id="50" dur="1" fill="hold">
                                          <p:stCondLst>
                                            <p:cond delay="0"/>
                                          </p:stCondLst>
                                        </p:cTn>
                                        <p:tgtEl>
                                          <p:spTgt spid="12"/>
                                        </p:tgtEl>
                                        <p:attrNameLst>
                                          <p:attrName>style.visibility</p:attrName>
                                        </p:attrNameLst>
                                      </p:cBhvr>
                                      <p:to>
                                        <p:strVal val="visible"/>
                                      </p:to>
                                    </p:set>
                                    <p:animEffect transition="in" filter="dissolve">
                                      <p:cBhvr>
                                        <p:cTn id="5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8" grpId="0" animBg="1"/>
      <p:bldP spid="11" grpId="0" animBg="1"/>
      <p:bldP spid="12" grpId="0" animBg="1"/>
      <p:bldP spid="13" grpId="0" animBg="1"/>
      <p:bldP spid="14" grpId="0"/>
      <p:bldP spid="15" grpId="0"/>
      <p:bldP spid="15" grpId="1"/>
      <p:bldP spid="17" grpId="0" animBg="1"/>
      <p:bldP spid="18" grpId="0" animBg="1"/>
      <p:bldP spid="19" grpId="0"/>
      <p:bldP spid="2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E678F-C72F-8B44-A8CB-55A2F933E7AD}"/>
              </a:ext>
            </a:extLst>
          </p:cNvPr>
          <p:cNvSpPr>
            <a:spLocks noGrp="1"/>
          </p:cNvSpPr>
          <p:nvPr>
            <p:ph type="title"/>
          </p:nvPr>
        </p:nvSpPr>
        <p:spPr/>
        <p:txBody>
          <a:bodyPr>
            <a:normAutofit/>
          </a:bodyPr>
          <a:lstStyle/>
          <a:p>
            <a:pPr algn="ctr"/>
            <a:r>
              <a:rPr lang="en-US" sz="4800" b="1" i="1" dirty="0"/>
              <a:t>The Marriage and the Bond</a:t>
            </a:r>
          </a:p>
        </p:txBody>
      </p:sp>
      <p:graphicFrame>
        <p:nvGraphicFramePr>
          <p:cNvPr id="5" name="Content Placeholder 4">
            <a:extLst>
              <a:ext uri="{FF2B5EF4-FFF2-40B4-BE49-F238E27FC236}">
                <a16:creationId xmlns:a16="http://schemas.microsoft.com/office/drawing/2014/main" id="{8623631F-D8DC-C442-B770-C6CAFDB0397E}"/>
              </a:ext>
            </a:extLst>
          </p:cNvPr>
          <p:cNvGraphicFramePr>
            <a:graphicFrameLocks noGrp="1"/>
          </p:cNvGraphicFramePr>
          <p:nvPr>
            <p:ph sz="half" idx="1"/>
            <p:extLst>
              <p:ext uri="{D42A27DB-BD31-4B8C-83A1-F6EECF244321}">
                <p14:modId xmlns:p14="http://schemas.microsoft.com/office/powerpoint/2010/main" val="608006008"/>
              </p:ext>
            </p:extLst>
          </p:nvPr>
        </p:nvGraphicFramePr>
        <p:xfrm>
          <a:off x="135082" y="114300"/>
          <a:ext cx="9008917" cy="6743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1283464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graphicEl>
                                              <a:dgm id="{B0E82D3B-7851-CE4C-9A68-C04F172F0CD8}"/>
                                            </p:graphicEl>
                                          </p:spTgt>
                                        </p:tgtEl>
                                        <p:attrNameLst>
                                          <p:attrName>style.visibility</p:attrName>
                                        </p:attrNameLst>
                                      </p:cBhvr>
                                      <p:to>
                                        <p:strVal val="visible"/>
                                      </p:to>
                                    </p:set>
                                    <p:animEffect transition="in" filter="blinds(horizontal)">
                                      <p:cBhvr>
                                        <p:cTn id="7" dur="500"/>
                                        <p:tgtEl>
                                          <p:spTgt spid="5">
                                            <p:graphicEl>
                                              <a:dgm id="{B0E82D3B-7851-CE4C-9A68-C04F172F0CD8}"/>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graphicEl>
                                              <a:dgm id="{2D4A8EBE-3B77-7A4E-87BA-59EF50790E83}"/>
                                            </p:graphicEl>
                                          </p:spTgt>
                                        </p:tgtEl>
                                        <p:attrNameLst>
                                          <p:attrName>style.visibility</p:attrName>
                                        </p:attrNameLst>
                                      </p:cBhvr>
                                      <p:to>
                                        <p:strVal val="visible"/>
                                      </p:to>
                                    </p:set>
                                    <p:animEffect transition="in" filter="blinds(horizontal)">
                                      <p:cBhvr>
                                        <p:cTn id="12" dur="500"/>
                                        <p:tgtEl>
                                          <p:spTgt spid="5">
                                            <p:graphicEl>
                                              <a:dgm id="{2D4A8EBE-3B77-7A4E-87BA-59EF50790E83}"/>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AE43B-3809-0B41-8738-D0F67FD330C1}"/>
              </a:ext>
            </a:extLst>
          </p:cNvPr>
          <p:cNvSpPr>
            <a:spLocks noGrp="1"/>
          </p:cNvSpPr>
          <p:nvPr>
            <p:ph type="title"/>
          </p:nvPr>
        </p:nvSpPr>
        <p:spPr/>
        <p:txBody>
          <a:bodyPr>
            <a:normAutofit/>
          </a:bodyPr>
          <a:lstStyle/>
          <a:p>
            <a:r>
              <a:rPr lang="en-US" sz="4800" b="1" i="1" u="sng" dirty="0"/>
              <a:t>Basic or Foundational Principles</a:t>
            </a:r>
          </a:p>
        </p:txBody>
      </p:sp>
      <p:sp>
        <p:nvSpPr>
          <p:cNvPr id="3" name="Content Placeholder 2">
            <a:extLst>
              <a:ext uri="{FF2B5EF4-FFF2-40B4-BE49-F238E27FC236}">
                <a16:creationId xmlns:a16="http://schemas.microsoft.com/office/drawing/2014/main" id="{485FAB7D-65FC-834C-90AF-5586A9CA92E7}"/>
              </a:ext>
            </a:extLst>
          </p:cNvPr>
          <p:cNvSpPr>
            <a:spLocks noGrp="1"/>
          </p:cNvSpPr>
          <p:nvPr>
            <p:ph idx="1"/>
          </p:nvPr>
        </p:nvSpPr>
        <p:spPr/>
        <p:txBody>
          <a:bodyPr>
            <a:normAutofit/>
          </a:bodyPr>
          <a:lstStyle/>
          <a:p>
            <a:pPr>
              <a:buFont typeface="Wingdings" pitchFamily="2" charset="2"/>
              <a:buChar char="Ø"/>
            </a:pPr>
            <a:r>
              <a:rPr lang="en-US" sz="2800" b="1" dirty="0"/>
              <a:t>    The Difference in the Marriage and the Bond</a:t>
            </a:r>
          </a:p>
          <a:p>
            <a:pPr>
              <a:buFont typeface="Wingdings" pitchFamily="2" charset="2"/>
              <a:buChar char="Ø"/>
            </a:pPr>
            <a:r>
              <a:rPr lang="en-US" sz="2800" b="1" dirty="0"/>
              <a:t>    We Must Have Authority for All That We Do  </a:t>
            </a:r>
          </a:p>
        </p:txBody>
      </p:sp>
    </p:spTree>
    <p:extLst>
      <p:ext uri="{BB962C8B-B14F-4D97-AF65-F5344CB8AC3E}">
        <p14:creationId xmlns:p14="http://schemas.microsoft.com/office/powerpoint/2010/main" val="153425136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8DD82D3-D002-45B0-B16A-82B3DA4EFD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81"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1C3C801-D15F-8A44-B7F5-76BD73B721ED}"/>
              </a:ext>
            </a:extLst>
          </p:cNvPr>
          <p:cNvSpPr>
            <a:spLocks noGrp="1"/>
          </p:cNvSpPr>
          <p:nvPr>
            <p:ph type="title"/>
          </p:nvPr>
        </p:nvSpPr>
        <p:spPr>
          <a:xfrm>
            <a:off x="711785" y="643466"/>
            <a:ext cx="2078455" cy="5470463"/>
          </a:xfrm>
        </p:spPr>
        <p:txBody>
          <a:bodyPr anchor="ctr">
            <a:normAutofit/>
          </a:bodyPr>
          <a:lstStyle/>
          <a:p>
            <a:r>
              <a:rPr lang="en-US" sz="3100" i="1"/>
              <a:t>We Must Have Authority for All That We Do</a:t>
            </a:r>
          </a:p>
        </p:txBody>
      </p:sp>
      <p:cxnSp>
        <p:nvCxnSpPr>
          <p:cNvPr id="10" name="Straight Connector 9">
            <a:extLst>
              <a:ext uri="{FF2B5EF4-FFF2-40B4-BE49-F238E27FC236}">
                <a16:creationId xmlns:a16="http://schemas.microsoft.com/office/drawing/2014/main" id="{9F09C252-16FE-4557-AD6D-BB5CA773496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031539" y="1778497"/>
            <a:ext cx="0" cy="3200400"/>
          </a:xfrm>
          <a:prstGeom prst="line">
            <a:avLst/>
          </a:prstGeom>
          <a:ln w="19050">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9E9FEC02-31F1-CA4F-851D-316BBCC53B13}"/>
              </a:ext>
            </a:extLst>
          </p:cNvPr>
          <p:cNvSpPr>
            <a:spLocks noGrp="1"/>
          </p:cNvSpPr>
          <p:nvPr>
            <p:ph idx="1"/>
          </p:nvPr>
        </p:nvSpPr>
        <p:spPr>
          <a:xfrm>
            <a:off x="3321423" y="643466"/>
            <a:ext cx="5113821" cy="5470462"/>
          </a:xfrm>
        </p:spPr>
        <p:txBody>
          <a:bodyPr anchor="ctr">
            <a:normAutofit/>
          </a:bodyPr>
          <a:lstStyle/>
          <a:p>
            <a:pPr>
              <a:buFont typeface="Courier New" panose="02070309020205020404" pitchFamily="49" charset="0"/>
              <a:buChar char="o"/>
            </a:pPr>
            <a:r>
              <a:rPr lang="en-US" sz="2400" b="1" dirty="0"/>
              <a:t>   Colossians 3:17</a:t>
            </a:r>
          </a:p>
          <a:p>
            <a:pPr>
              <a:buFont typeface="Courier New" panose="02070309020205020404" pitchFamily="49" charset="0"/>
              <a:buChar char="o"/>
            </a:pPr>
            <a:r>
              <a:rPr lang="en-US" sz="2400" b="1" dirty="0"/>
              <a:t>   2 John 9</a:t>
            </a:r>
          </a:p>
          <a:p>
            <a:pPr marL="68263" indent="-68263">
              <a:buFont typeface="Courier New" panose="02070309020205020404" pitchFamily="49" charset="0"/>
              <a:buChar char="o"/>
              <a:tabLst>
                <a:tab pos="331788" algn="l"/>
              </a:tabLst>
            </a:pPr>
            <a:r>
              <a:rPr lang="en-US" sz="2400" b="1" dirty="0"/>
              <a:t> Silence does not establish authority -  	Silence is prohibitive not permissive  - 	Hebrews 7:14</a:t>
            </a:r>
          </a:p>
          <a:p>
            <a:pPr>
              <a:buFont typeface="Courier New" panose="02070309020205020404" pitchFamily="49" charset="0"/>
              <a:buChar char="o"/>
            </a:pPr>
            <a:r>
              <a:rPr lang="en-US" sz="2400" b="1" dirty="0"/>
              <a:t> Authority is Established by: (Acts 15) </a:t>
            </a:r>
          </a:p>
          <a:p>
            <a:pPr lvl="1">
              <a:buFont typeface="Courier New" panose="02070309020205020404" pitchFamily="49" charset="0"/>
              <a:buChar char="o"/>
            </a:pPr>
            <a:r>
              <a:rPr lang="en-US" sz="2000" b="1" dirty="0"/>
              <a:t>  Direct Command</a:t>
            </a:r>
          </a:p>
          <a:p>
            <a:pPr lvl="1">
              <a:buFont typeface="Courier New" panose="02070309020205020404" pitchFamily="49" charset="0"/>
              <a:buChar char="o"/>
            </a:pPr>
            <a:r>
              <a:rPr lang="en-US" sz="2000" b="1" dirty="0"/>
              <a:t>  Approved Example </a:t>
            </a:r>
          </a:p>
          <a:p>
            <a:pPr lvl="1">
              <a:buFont typeface="Courier New" panose="02070309020205020404" pitchFamily="49" charset="0"/>
              <a:buChar char="o"/>
            </a:pPr>
            <a:r>
              <a:rPr lang="en-US" sz="2000" b="1" dirty="0"/>
              <a:t>  Necessary Inference or Conclusion</a:t>
            </a:r>
          </a:p>
        </p:txBody>
      </p:sp>
    </p:spTree>
    <p:extLst>
      <p:ext uri="{BB962C8B-B14F-4D97-AF65-F5344CB8AC3E}">
        <p14:creationId xmlns:p14="http://schemas.microsoft.com/office/powerpoint/2010/main" val="128824486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heckerboard(across)">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E1530B0-6F96-46C0-8B3E-3215CB756B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63" y="0"/>
            <a:ext cx="9139737"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54910CF-1B56-45D3-960A-E89F7B3B91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1E533EE4-A9BD-E741-9000-A216406DDB6F}"/>
              </a:ext>
            </a:extLst>
          </p:cNvPr>
          <p:cNvSpPr>
            <a:spLocks noGrp="1"/>
          </p:cNvSpPr>
          <p:nvPr>
            <p:ph type="title"/>
          </p:nvPr>
        </p:nvSpPr>
        <p:spPr>
          <a:xfrm>
            <a:off x="369277" y="516835"/>
            <a:ext cx="2313633" cy="5772840"/>
          </a:xfrm>
        </p:spPr>
        <p:txBody>
          <a:bodyPr anchor="ctr">
            <a:normAutofit/>
          </a:bodyPr>
          <a:lstStyle/>
          <a:p>
            <a:r>
              <a:rPr lang="en-US" sz="3100" i="1" u="sng">
                <a:solidFill>
                  <a:schemeClr val="bg1"/>
                </a:solidFill>
              </a:rPr>
              <a:t>WHO HAS THE AUTHORITY TO MARRY?</a:t>
            </a:r>
          </a:p>
        </p:txBody>
      </p:sp>
      <p:graphicFrame>
        <p:nvGraphicFramePr>
          <p:cNvPr id="5" name="Content Placeholder 2">
            <a:extLst>
              <a:ext uri="{FF2B5EF4-FFF2-40B4-BE49-F238E27FC236}">
                <a16:creationId xmlns:a16="http://schemas.microsoft.com/office/drawing/2014/main" id="{C2837E2C-9DA6-4C59-B678-E428E418DA1E}"/>
              </a:ext>
            </a:extLst>
          </p:cNvPr>
          <p:cNvGraphicFramePr>
            <a:graphicFrameLocks noGrp="1"/>
          </p:cNvGraphicFramePr>
          <p:nvPr>
            <p:ph idx="1"/>
            <p:extLst>
              <p:ext uri="{D42A27DB-BD31-4B8C-83A1-F6EECF244321}">
                <p14:modId xmlns:p14="http://schemas.microsoft.com/office/powerpoint/2010/main" val="991317883"/>
              </p:ext>
            </p:extLst>
          </p:nvPr>
        </p:nvGraphicFramePr>
        <p:xfrm>
          <a:off x="3556769" y="0"/>
          <a:ext cx="5098256"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D5623BC0-BEEE-DD4B-A3BA-C063CD09152D}"/>
              </a:ext>
            </a:extLst>
          </p:cNvPr>
          <p:cNvSpPr txBox="1"/>
          <p:nvPr/>
        </p:nvSpPr>
        <p:spPr>
          <a:xfrm>
            <a:off x="737941" y="5526336"/>
            <a:ext cx="7917084" cy="1077218"/>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en-US" sz="3200" dirty="0"/>
              <a:t>THERE IS NO AUTHORITY FOR THE PUT AWAY FORNICATOR TO REMARRY</a:t>
            </a:r>
          </a:p>
        </p:txBody>
      </p:sp>
    </p:spTree>
    <p:extLst>
      <p:ext uri="{BB962C8B-B14F-4D97-AF65-F5344CB8AC3E}">
        <p14:creationId xmlns:p14="http://schemas.microsoft.com/office/powerpoint/2010/main" val="239474862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graphicEl>
                                              <a:dgm id="{C96F1D06-05E5-7A40-A578-0819FAF641DD}"/>
                                            </p:graphicEl>
                                          </p:spTgt>
                                        </p:tgtEl>
                                        <p:attrNameLst>
                                          <p:attrName>style.visibility</p:attrName>
                                        </p:attrNameLst>
                                      </p:cBhvr>
                                      <p:to>
                                        <p:strVal val="visible"/>
                                      </p:to>
                                    </p:set>
                                    <p:animEffect transition="in" filter="blinds(horizontal)">
                                      <p:cBhvr>
                                        <p:cTn id="7" dur="500"/>
                                        <p:tgtEl>
                                          <p:spTgt spid="5">
                                            <p:graphicEl>
                                              <a:dgm id="{C96F1D06-05E5-7A40-A578-0819FAF641D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graphicEl>
                                              <a:dgm id="{493F39AA-2F8C-294B-9011-78778823C783}"/>
                                            </p:graphicEl>
                                          </p:spTgt>
                                        </p:tgtEl>
                                        <p:attrNameLst>
                                          <p:attrName>style.visibility</p:attrName>
                                        </p:attrNameLst>
                                      </p:cBhvr>
                                      <p:to>
                                        <p:strVal val="visible"/>
                                      </p:to>
                                    </p:set>
                                    <p:animEffect transition="in" filter="blinds(horizontal)">
                                      <p:cBhvr>
                                        <p:cTn id="12" dur="500"/>
                                        <p:tgtEl>
                                          <p:spTgt spid="5">
                                            <p:graphicEl>
                                              <a:dgm id="{493F39AA-2F8C-294B-9011-78778823C783}"/>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graphicEl>
                                              <a:dgm id="{6ECD7B1F-4710-104E-9A8D-47D514953C79}"/>
                                            </p:graphicEl>
                                          </p:spTgt>
                                        </p:tgtEl>
                                        <p:attrNameLst>
                                          <p:attrName>style.visibility</p:attrName>
                                        </p:attrNameLst>
                                      </p:cBhvr>
                                      <p:to>
                                        <p:strVal val="visible"/>
                                      </p:to>
                                    </p:set>
                                    <p:animEffect transition="in" filter="blinds(horizontal)">
                                      <p:cBhvr>
                                        <p:cTn id="17" dur="500"/>
                                        <p:tgtEl>
                                          <p:spTgt spid="5">
                                            <p:graphicEl>
                                              <a:dgm id="{6ECD7B1F-4710-104E-9A8D-47D514953C79}"/>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
                                            <p:graphicEl>
                                              <a:dgm id="{9A17D37A-1C97-9F4A-AA6D-549240C7EC4E}"/>
                                            </p:graphicEl>
                                          </p:spTgt>
                                        </p:tgtEl>
                                        <p:attrNameLst>
                                          <p:attrName>style.visibility</p:attrName>
                                        </p:attrNameLst>
                                      </p:cBhvr>
                                      <p:to>
                                        <p:strVal val="visible"/>
                                      </p:to>
                                    </p:set>
                                    <p:animEffect transition="in" filter="blinds(horizontal)">
                                      <p:cBhvr>
                                        <p:cTn id="22" dur="500"/>
                                        <p:tgtEl>
                                          <p:spTgt spid="5">
                                            <p:graphicEl>
                                              <a:dgm id="{9A17D37A-1C97-9F4A-AA6D-549240C7EC4E}"/>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additive="base">
                                        <p:cTn id="27" dur="500" fill="hold"/>
                                        <p:tgtEl>
                                          <p:spTgt spid="4"/>
                                        </p:tgtEl>
                                        <p:attrNameLst>
                                          <p:attrName>ppt_x</p:attrName>
                                        </p:attrNameLst>
                                      </p:cBhvr>
                                      <p:tavLst>
                                        <p:tav tm="0">
                                          <p:val>
                                            <p:strVal val="#ppt_x"/>
                                          </p:val>
                                        </p:tav>
                                        <p:tav tm="100000">
                                          <p:val>
                                            <p:strVal val="#ppt_x"/>
                                          </p:val>
                                        </p:tav>
                                      </p:tavLst>
                                    </p:anim>
                                    <p:anim calcmode="lin" valueType="num">
                                      <p:cBhvr additive="base">
                                        <p:cTn id="2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416A0E3C-60E6-4F39-BC55-5F7C224E1F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81" y="6400800"/>
            <a:ext cx="9141619"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7" name="Straight Connector 16">
            <a:extLst>
              <a:ext uri="{FF2B5EF4-FFF2-40B4-BE49-F238E27FC236}">
                <a16:creationId xmlns:a16="http://schemas.microsoft.com/office/drawing/2014/main" id="{C5025DAC-8B93-4160-B017-3A274A5828C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5149" y="1897380"/>
            <a:ext cx="74752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useBgFill="1">
        <p:nvSpPr>
          <p:cNvPr id="19" name="Rectangle 18">
            <a:extLst>
              <a:ext uri="{FF2B5EF4-FFF2-40B4-BE49-F238E27FC236}">
                <a16:creationId xmlns:a16="http://schemas.microsoft.com/office/drawing/2014/main" id="{F4FAA6B4-BAFB-4474-9B14-DC83A90965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276D0032-AD04-544D-B6CC-A584B9219D09}"/>
              </a:ext>
            </a:extLst>
          </p:cNvPr>
          <p:cNvSpPr>
            <a:spLocks noGrp="1"/>
          </p:cNvSpPr>
          <p:nvPr>
            <p:ph type="title"/>
          </p:nvPr>
        </p:nvSpPr>
        <p:spPr>
          <a:xfrm>
            <a:off x="822960" y="286603"/>
            <a:ext cx="7543800" cy="1450757"/>
          </a:xfrm>
        </p:spPr>
        <p:txBody>
          <a:bodyPr vert="horz" lIns="91440" tIns="45720" rIns="91440" bIns="45720" rtlCol="0" anchor="b">
            <a:normAutofit/>
          </a:bodyPr>
          <a:lstStyle/>
          <a:p>
            <a:pPr defTabSz="914400"/>
            <a:r>
              <a:rPr lang="en-US" sz="4800" b="1" spc="-50"/>
              <a:t>H.E. Phillips </a:t>
            </a:r>
          </a:p>
        </p:txBody>
      </p:sp>
      <p:cxnSp>
        <p:nvCxnSpPr>
          <p:cNvPr id="21" name="Straight Connector 20">
            <a:extLst>
              <a:ext uri="{FF2B5EF4-FFF2-40B4-BE49-F238E27FC236}">
                <a16:creationId xmlns:a16="http://schemas.microsoft.com/office/drawing/2014/main" id="{4364CDC3-ADB0-4691-9286-5925F160C2D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5149" y="1897380"/>
            <a:ext cx="74752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4">
            <a:extLst>
              <a:ext uri="{FF2B5EF4-FFF2-40B4-BE49-F238E27FC236}">
                <a16:creationId xmlns:a16="http://schemas.microsoft.com/office/drawing/2014/main" id="{4E110512-1F03-5843-9E4F-CFA0CFA45535}"/>
              </a:ext>
            </a:extLst>
          </p:cNvPr>
          <p:cNvSpPr>
            <a:spLocks noGrp="1"/>
          </p:cNvSpPr>
          <p:nvPr>
            <p:ph sz="half" idx="1"/>
          </p:nvPr>
        </p:nvSpPr>
        <p:spPr>
          <a:xfrm>
            <a:off x="822960" y="2108201"/>
            <a:ext cx="4181525" cy="3760891"/>
          </a:xfrm>
        </p:spPr>
        <p:txBody>
          <a:bodyPr vert="horz" lIns="0" tIns="45720" rIns="0" bIns="45720" rtlCol="0">
            <a:normAutofit fontScale="85000" lnSpcReduction="10000"/>
          </a:bodyPr>
          <a:lstStyle/>
          <a:p>
            <a:pPr defTabSz="914400">
              <a:lnSpc>
                <a:spcPct val="100000"/>
              </a:lnSpc>
            </a:pPr>
            <a:r>
              <a:rPr lang="en-US" sz="2400" dirty="0"/>
              <a:t>“The marriage, divorce and remarriage issue will probably never be resolved for all. It is not because the Word of God is not clear on the matter, nor does the real issue hang upon the definition of some words used in the Bible. The issue is difficult to resolve because of human involvement and situations with emotional overtones that cry out for some favorable answer from the Word of God to justify that human element. Many doctrines reign from the same “background”” </a:t>
            </a:r>
          </a:p>
        </p:txBody>
      </p:sp>
      <p:pic>
        <p:nvPicPr>
          <p:cNvPr id="10" name="Content Placeholder 9" descr="A close up of a logo&#10;&#10;Description automatically generated">
            <a:extLst>
              <a:ext uri="{FF2B5EF4-FFF2-40B4-BE49-F238E27FC236}">
                <a16:creationId xmlns:a16="http://schemas.microsoft.com/office/drawing/2014/main" id="{75712DDF-F8FB-1D47-9949-0B0CD3B48F68}"/>
              </a:ext>
            </a:extLst>
          </p:cNvPr>
          <p:cNvPicPr>
            <a:picLocks noGrp="1" noChangeAspect="1"/>
          </p:cNvPicPr>
          <p:nvPr>
            <p:ph sz="half" idx="2"/>
          </p:nvPr>
        </p:nvPicPr>
        <p:blipFill rotWithShape="1">
          <a:blip r:embed="rId2"/>
          <a:srcRect l="1277" r="86278"/>
          <a:stretch/>
        </p:blipFill>
        <p:spPr>
          <a:xfrm>
            <a:off x="5650992" y="2108200"/>
            <a:ext cx="2715768" cy="3600613"/>
          </a:xfrm>
          <a:prstGeom prst="rect">
            <a:avLst/>
          </a:prstGeom>
        </p:spPr>
      </p:pic>
      <p:sp>
        <p:nvSpPr>
          <p:cNvPr id="23" name="Rectangle 22">
            <a:extLst>
              <a:ext uri="{FF2B5EF4-FFF2-40B4-BE49-F238E27FC236}">
                <a16:creationId xmlns:a16="http://schemas.microsoft.com/office/drawing/2014/main" id="{DB148495-5F82-48E2-A76C-C8E1C89499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9141618"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1069459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AE43B-3809-0B41-8738-D0F67FD330C1}"/>
              </a:ext>
            </a:extLst>
          </p:cNvPr>
          <p:cNvSpPr>
            <a:spLocks noGrp="1"/>
          </p:cNvSpPr>
          <p:nvPr>
            <p:ph type="title"/>
          </p:nvPr>
        </p:nvSpPr>
        <p:spPr/>
        <p:txBody>
          <a:bodyPr>
            <a:normAutofit/>
          </a:bodyPr>
          <a:lstStyle/>
          <a:p>
            <a:r>
              <a:rPr lang="en-US" sz="4800" b="1" i="1" u="sng" dirty="0"/>
              <a:t>Basic or Foundational Principles</a:t>
            </a:r>
          </a:p>
        </p:txBody>
      </p:sp>
      <p:sp>
        <p:nvSpPr>
          <p:cNvPr id="3" name="Content Placeholder 2">
            <a:extLst>
              <a:ext uri="{FF2B5EF4-FFF2-40B4-BE49-F238E27FC236}">
                <a16:creationId xmlns:a16="http://schemas.microsoft.com/office/drawing/2014/main" id="{485FAB7D-65FC-834C-90AF-5586A9CA92E7}"/>
              </a:ext>
            </a:extLst>
          </p:cNvPr>
          <p:cNvSpPr>
            <a:spLocks noGrp="1"/>
          </p:cNvSpPr>
          <p:nvPr>
            <p:ph idx="1"/>
          </p:nvPr>
        </p:nvSpPr>
        <p:spPr/>
        <p:txBody>
          <a:bodyPr>
            <a:normAutofit/>
          </a:bodyPr>
          <a:lstStyle/>
          <a:p>
            <a:pPr>
              <a:buFont typeface="Wingdings" pitchFamily="2" charset="2"/>
              <a:buChar char="Ø"/>
            </a:pPr>
            <a:r>
              <a:rPr lang="en-US" sz="2800" b="1" dirty="0"/>
              <a:t>    The Difference in the Marriage and the Bond</a:t>
            </a:r>
          </a:p>
          <a:p>
            <a:pPr>
              <a:buFont typeface="Wingdings" pitchFamily="2" charset="2"/>
              <a:buChar char="Ø"/>
            </a:pPr>
            <a:r>
              <a:rPr lang="en-US" sz="2800" b="1" dirty="0"/>
              <a:t>    We Must Have Authority for All That We Do </a:t>
            </a:r>
          </a:p>
          <a:p>
            <a:pPr>
              <a:buFont typeface="Wingdings" pitchFamily="2" charset="2"/>
              <a:buChar char="Ø"/>
            </a:pPr>
            <a:r>
              <a:rPr lang="en-US" sz="2800" b="1" dirty="0"/>
              <a:t>    The Bible Forbids the Put Away One from 	Remarrying  </a:t>
            </a:r>
          </a:p>
        </p:txBody>
      </p:sp>
    </p:spTree>
    <p:extLst>
      <p:ext uri="{BB962C8B-B14F-4D97-AF65-F5344CB8AC3E}">
        <p14:creationId xmlns:p14="http://schemas.microsoft.com/office/powerpoint/2010/main" val="210918687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ext Box 4"/>
          <p:cNvSpPr txBox="1">
            <a:spLocks noChangeArrowheads="1"/>
          </p:cNvSpPr>
          <p:nvPr/>
        </p:nvSpPr>
        <p:spPr bwMode="auto">
          <a:xfrm>
            <a:off x="2379562" y="332772"/>
            <a:ext cx="3965575" cy="914400"/>
          </a:xfrm>
          <a:prstGeom prst="rect">
            <a:avLst/>
          </a:prstGeom>
          <a:noFill/>
          <a:ln w="9525">
            <a:noFill/>
            <a:miter lim="800000"/>
            <a:headEnd/>
            <a:tailEnd/>
          </a:ln>
          <a:effectLst/>
        </p:spPr>
        <p:txBody>
          <a:bodyPr wrap="none">
            <a:spAutoFit/>
          </a:bodyPr>
          <a:lstStyle/>
          <a:p>
            <a:pPr>
              <a:defRPr/>
            </a:pPr>
            <a:r>
              <a:rPr lang="en-US" sz="5400" b="1" u="sng" dirty="0">
                <a:solidFill>
                  <a:srgbClr val="FF3300"/>
                </a:solidFill>
                <a:effectLst>
                  <a:outerShdw blurRad="38100" dist="38100" dir="2700000" algn="tl">
                    <a:srgbClr val="000000"/>
                  </a:outerShdw>
                </a:effectLst>
                <a:latin typeface="Comic Sans MS" pitchFamily="66" charset="0"/>
              </a:rPr>
              <a:t>Matt. 19:9</a:t>
            </a:r>
          </a:p>
        </p:txBody>
      </p:sp>
      <p:sp>
        <p:nvSpPr>
          <p:cNvPr id="6151" name="Rectangle 2"/>
          <p:cNvSpPr>
            <a:spLocks noChangeArrowheads="1"/>
          </p:cNvSpPr>
          <p:nvPr/>
        </p:nvSpPr>
        <p:spPr bwMode="auto">
          <a:xfrm>
            <a:off x="609600" y="1584928"/>
            <a:ext cx="8534400" cy="448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20000"/>
              </a:lnSpc>
            </a:pPr>
            <a:r>
              <a:rPr lang="en-US" sz="4000" b="1" dirty="0"/>
              <a:t>And I say unto you, Whosoever shall put away his wife, except it be for fornication, and shall marry another, </a:t>
            </a:r>
            <a:r>
              <a:rPr lang="en-US" sz="4000" b="1" dirty="0" err="1"/>
              <a:t>committeth</a:t>
            </a:r>
            <a:r>
              <a:rPr lang="en-US" sz="4000" b="1" dirty="0"/>
              <a:t> adultery: </a:t>
            </a:r>
          </a:p>
          <a:p>
            <a:pPr>
              <a:lnSpc>
                <a:spcPct val="120000"/>
              </a:lnSpc>
            </a:pPr>
            <a:r>
              <a:rPr lang="en-US" sz="4000" b="1" dirty="0"/>
              <a:t>and whoso </a:t>
            </a:r>
            <a:r>
              <a:rPr lang="en-US" sz="4000" b="1" dirty="0" err="1"/>
              <a:t>marrieth</a:t>
            </a:r>
            <a:r>
              <a:rPr lang="en-US" sz="4000" b="1" dirty="0"/>
              <a:t> her which </a:t>
            </a:r>
          </a:p>
          <a:p>
            <a:pPr>
              <a:lnSpc>
                <a:spcPct val="120000"/>
              </a:lnSpc>
            </a:pPr>
            <a:r>
              <a:rPr lang="en-US" sz="4000" b="1" dirty="0"/>
              <a:t>is put away doth commit adultery.</a:t>
            </a:r>
          </a:p>
        </p:txBody>
      </p:sp>
    </p:spTree>
    <p:extLst>
      <p:ext uri="{BB962C8B-B14F-4D97-AF65-F5344CB8AC3E}">
        <p14:creationId xmlns:p14="http://schemas.microsoft.com/office/powerpoint/2010/main" val="383740038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2"/>
          <p:cNvSpPr txBox="1">
            <a:spLocks noChangeArrowheads="1"/>
          </p:cNvSpPr>
          <p:nvPr/>
        </p:nvSpPr>
        <p:spPr bwMode="auto">
          <a:xfrm>
            <a:off x="822325" y="7270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p>
        </p:txBody>
      </p:sp>
      <p:sp>
        <p:nvSpPr>
          <p:cNvPr id="63491" name="Rectangle 3"/>
          <p:cNvSpPr>
            <a:spLocks noChangeArrowheads="1"/>
          </p:cNvSpPr>
          <p:nvPr/>
        </p:nvSpPr>
        <p:spPr bwMode="auto">
          <a:xfrm>
            <a:off x="1447800" y="1600200"/>
            <a:ext cx="7315200" cy="2181225"/>
          </a:xfrm>
          <a:prstGeom prst="rect">
            <a:avLst/>
          </a:prstGeom>
          <a:solidFill>
            <a:srgbClr val="FFFF00"/>
          </a:solidFill>
          <a:ln w="38100">
            <a:solidFill>
              <a:srgbClr val="FF3300"/>
            </a:solidFill>
            <a:miter lim="800000"/>
            <a:headEnd/>
            <a:tailEnd/>
          </a:ln>
        </p:spPr>
        <p:txBody>
          <a:bodyPr>
            <a:spAutoFit/>
          </a:bodyPr>
          <a:lstStyle/>
          <a:p>
            <a:pPr>
              <a:lnSpc>
                <a:spcPct val="120000"/>
              </a:lnSpc>
            </a:pPr>
            <a:r>
              <a:rPr lang="en-US" sz="2800" b="1"/>
              <a:t>And I say unto you, Whosoever shall </a:t>
            </a:r>
            <a:r>
              <a:rPr lang="en-US" sz="2800" b="1" u="sng">
                <a:solidFill>
                  <a:srgbClr val="6600FF"/>
                </a:solidFill>
              </a:rPr>
              <a:t>put away</a:t>
            </a:r>
            <a:r>
              <a:rPr lang="en-US" sz="2800" b="1">
                <a:solidFill>
                  <a:srgbClr val="6600FF"/>
                </a:solidFill>
              </a:rPr>
              <a:t> </a:t>
            </a:r>
            <a:r>
              <a:rPr lang="en-US" sz="2800" b="1"/>
              <a:t>his wife, except it be for fornication, and shall marry another, committeth adultery:</a:t>
            </a:r>
          </a:p>
        </p:txBody>
      </p:sp>
      <p:sp>
        <p:nvSpPr>
          <p:cNvPr id="63492" name="Text Box 4"/>
          <p:cNvSpPr txBox="1">
            <a:spLocks noChangeArrowheads="1"/>
          </p:cNvSpPr>
          <p:nvPr/>
        </p:nvSpPr>
        <p:spPr bwMode="auto">
          <a:xfrm>
            <a:off x="1355725" y="38512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p>
        </p:txBody>
      </p:sp>
      <p:sp>
        <p:nvSpPr>
          <p:cNvPr id="63493" name="Rectangle 5"/>
          <p:cNvSpPr>
            <a:spLocks noChangeArrowheads="1"/>
          </p:cNvSpPr>
          <p:nvPr/>
        </p:nvSpPr>
        <p:spPr bwMode="auto">
          <a:xfrm>
            <a:off x="1447800" y="4572000"/>
            <a:ext cx="7315200" cy="1079500"/>
          </a:xfrm>
          <a:prstGeom prst="rect">
            <a:avLst/>
          </a:prstGeom>
          <a:solidFill>
            <a:srgbClr val="FFFF00"/>
          </a:solidFill>
          <a:ln w="38100">
            <a:solidFill>
              <a:srgbClr val="FF3300"/>
            </a:solidFill>
            <a:miter lim="800000"/>
            <a:headEnd/>
            <a:tailEnd/>
          </a:ln>
        </p:spPr>
        <p:txBody>
          <a:bodyPr>
            <a:spAutoFit/>
          </a:bodyPr>
          <a:lstStyle/>
          <a:p>
            <a:pPr>
              <a:lnSpc>
                <a:spcPct val="120000"/>
              </a:lnSpc>
            </a:pPr>
            <a:r>
              <a:rPr lang="en-US" sz="2800" b="1"/>
              <a:t>and whoso marrieth her which </a:t>
            </a:r>
          </a:p>
          <a:p>
            <a:pPr>
              <a:lnSpc>
                <a:spcPct val="120000"/>
              </a:lnSpc>
            </a:pPr>
            <a:r>
              <a:rPr lang="en-US" sz="2800" b="1" u="sng">
                <a:solidFill>
                  <a:srgbClr val="6600FF"/>
                </a:solidFill>
              </a:rPr>
              <a:t>is put away</a:t>
            </a:r>
            <a:r>
              <a:rPr lang="en-US" sz="2800" b="1">
                <a:solidFill>
                  <a:srgbClr val="6600FF"/>
                </a:solidFill>
              </a:rPr>
              <a:t> </a:t>
            </a:r>
            <a:r>
              <a:rPr lang="en-US" sz="2800" b="1"/>
              <a:t>doth commit adultery.</a:t>
            </a:r>
          </a:p>
        </p:txBody>
      </p:sp>
      <p:sp>
        <p:nvSpPr>
          <p:cNvPr id="63494" name="Text Box 6"/>
          <p:cNvSpPr txBox="1">
            <a:spLocks noChangeArrowheads="1"/>
          </p:cNvSpPr>
          <p:nvPr/>
        </p:nvSpPr>
        <p:spPr bwMode="auto">
          <a:xfrm>
            <a:off x="381000" y="1981200"/>
            <a:ext cx="917575"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8000" b="1"/>
              <a:t>A</a:t>
            </a:r>
          </a:p>
        </p:txBody>
      </p:sp>
      <p:sp>
        <p:nvSpPr>
          <p:cNvPr id="63495" name="Text Box 7"/>
          <p:cNvSpPr txBox="1">
            <a:spLocks noChangeArrowheads="1"/>
          </p:cNvSpPr>
          <p:nvPr/>
        </p:nvSpPr>
        <p:spPr bwMode="auto">
          <a:xfrm>
            <a:off x="304800" y="4419600"/>
            <a:ext cx="917575"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8000" b="1"/>
              <a:t>B</a:t>
            </a:r>
          </a:p>
        </p:txBody>
      </p:sp>
      <p:sp>
        <p:nvSpPr>
          <p:cNvPr id="11272" name="Text Box 8"/>
          <p:cNvSpPr txBox="1">
            <a:spLocks noChangeArrowheads="1"/>
          </p:cNvSpPr>
          <p:nvPr/>
        </p:nvSpPr>
        <p:spPr bwMode="auto">
          <a:xfrm>
            <a:off x="2743200" y="228600"/>
            <a:ext cx="3965575" cy="914400"/>
          </a:xfrm>
          <a:prstGeom prst="rect">
            <a:avLst/>
          </a:prstGeom>
          <a:noFill/>
          <a:ln w="9525">
            <a:noFill/>
            <a:miter lim="800000"/>
            <a:headEnd/>
            <a:tailEnd/>
          </a:ln>
          <a:effectLst/>
        </p:spPr>
        <p:txBody>
          <a:bodyPr wrap="none">
            <a:spAutoFit/>
          </a:bodyPr>
          <a:lstStyle/>
          <a:p>
            <a:pPr>
              <a:defRPr/>
            </a:pPr>
            <a:r>
              <a:rPr lang="en-US" sz="5400" b="1" u="sng">
                <a:solidFill>
                  <a:srgbClr val="000000"/>
                </a:solidFill>
                <a:effectLst>
                  <a:outerShdw blurRad="38100" dist="38100" dir="2700000" algn="tl">
                    <a:srgbClr val="FFFFFF"/>
                  </a:outerShdw>
                </a:effectLst>
                <a:latin typeface="Comic Sans MS" pitchFamily="66" charset="0"/>
              </a:rPr>
              <a:t>Matt. 19:9</a:t>
            </a:r>
          </a:p>
        </p:txBody>
      </p:sp>
    </p:spTree>
    <p:extLst>
      <p:ext uri="{BB962C8B-B14F-4D97-AF65-F5344CB8AC3E}">
        <p14:creationId xmlns:p14="http://schemas.microsoft.com/office/powerpoint/2010/main" val="127926036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ext Box 2"/>
          <p:cNvSpPr txBox="1">
            <a:spLocks noChangeArrowheads="1"/>
          </p:cNvSpPr>
          <p:nvPr/>
        </p:nvSpPr>
        <p:spPr bwMode="auto">
          <a:xfrm>
            <a:off x="822325" y="7270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p>
        </p:txBody>
      </p:sp>
      <p:sp>
        <p:nvSpPr>
          <p:cNvPr id="64515" name="Rectangle 3"/>
          <p:cNvSpPr>
            <a:spLocks noChangeArrowheads="1"/>
          </p:cNvSpPr>
          <p:nvPr/>
        </p:nvSpPr>
        <p:spPr bwMode="auto">
          <a:xfrm>
            <a:off x="1295400" y="1600200"/>
            <a:ext cx="7620000" cy="1668463"/>
          </a:xfrm>
          <a:prstGeom prst="rect">
            <a:avLst/>
          </a:prstGeom>
          <a:solidFill>
            <a:srgbClr val="FFFF00"/>
          </a:solidFill>
          <a:ln w="38100">
            <a:solidFill>
              <a:srgbClr val="FF3300"/>
            </a:solidFill>
            <a:miter lim="800000"/>
            <a:headEnd/>
            <a:tailEnd/>
          </a:ln>
        </p:spPr>
        <p:txBody>
          <a:bodyPr>
            <a:spAutoFit/>
          </a:bodyPr>
          <a:lstStyle/>
          <a:p>
            <a:pPr>
              <a:lnSpc>
                <a:spcPct val="120000"/>
              </a:lnSpc>
            </a:pPr>
            <a:r>
              <a:rPr lang="en-US" sz="2800" b="1"/>
              <a:t>Put Away (for forn.) - Remarry - No Adultery</a:t>
            </a:r>
          </a:p>
          <a:p>
            <a:pPr>
              <a:lnSpc>
                <a:spcPct val="120000"/>
              </a:lnSpc>
            </a:pPr>
            <a:endParaRPr lang="en-US" sz="2800" b="1"/>
          </a:p>
          <a:p>
            <a:pPr>
              <a:lnSpc>
                <a:spcPct val="120000"/>
              </a:lnSpc>
            </a:pPr>
            <a:r>
              <a:rPr lang="en-US" sz="2800" b="1"/>
              <a:t>Put Away (no forn.) - Remarry - Adultery</a:t>
            </a:r>
          </a:p>
        </p:txBody>
      </p:sp>
      <p:sp>
        <p:nvSpPr>
          <p:cNvPr id="64516" name="Text Box 4"/>
          <p:cNvSpPr txBox="1">
            <a:spLocks noChangeArrowheads="1"/>
          </p:cNvSpPr>
          <p:nvPr/>
        </p:nvSpPr>
        <p:spPr bwMode="auto">
          <a:xfrm>
            <a:off x="1355725" y="38512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p>
        </p:txBody>
      </p:sp>
      <p:sp>
        <p:nvSpPr>
          <p:cNvPr id="64517" name="Rectangle 5"/>
          <p:cNvSpPr>
            <a:spLocks noChangeArrowheads="1"/>
          </p:cNvSpPr>
          <p:nvPr/>
        </p:nvSpPr>
        <p:spPr bwMode="auto">
          <a:xfrm>
            <a:off x="1447800" y="4648200"/>
            <a:ext cx="7315200" cy="642938"/>
          </a:xfrm>
          <a:prstGeom prst="rect">
            <a:avLst/>
          </a:prstGeom>
          <a:solidFill>
            <a:srgbClr val="FFFF00"/>
          </a:solidFill>
          <a:ln w="38100">
            <a:solidFill>
              <a:srgbClr val="FF3300"/>
            </a:solidFill>
            <a:miter lim="800000"/>
            <a:headEnd/>
            <a:tailEnd/>
          </a:ln>
        </p:spPr>
        <p:txBody>
          <a:bodyPr>
            <a:spAutoFit/>
          </a:bodyPr>
          <a:lstStyle/>
          <a:p>
            <a:pPr>
              <a:lnSpc>
                <a:spcPct val="120000"/>
              </a:lnSpc>
            </a:pPr>
            <a:r>
              <a:rPr lang="en-US" sz="2800" b="1"/>
              <a:t>Is Put Away - Remarry - Adultery</a:t>
            </a:r>
          </a:p>
        </p:txBody>
      </p:sp>
      <p:sp>
        <p:nvSpPr>
          <p:cNvPr id="64518" name="Text Box 6"/>
          <p:cNvSpPr txBox="1">
            <a:spLocks noChangeArrowheads="1"/>
          </p:cNvSpPr>
          <p:nvPr/>
        </p:nvSpPr>
        <p:spPr bwMode="auto">
          <a:xfrm>
            <a:off x="228600" y="1752600"/>
            <a:ext cx="917575"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8000" b="1"/>
              <a:t>A</a:t>
            </a:r>
          </a:p>
        </p:txBody>
      </p:sp>
      <p:sp>
        <p:nvSpPr>
          <p:cNvPr id="64519" name="Text Box 7"/>
          <p:cNvSpPr txBox="1">
            <a:spLocks noChangeArrowheads="1"/>
          </p:cNvSpPr>
          <p:nvPr/>
        </p:nvSpPr>
        <p:spPr bwMode="auto">
          <a:xfrm>
            <a:off x="304800" y="4267200"/>
            <a:ext cx="917575"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8000" b="1"/>
              <a:t>B</a:t>
            </a:r>
          </a:p>
        </p:txBody>
      </p:sp>
      <p:sp>
        <p:nvSpPr>
          <p:cNvPr id="12296" name="Text Box 8"/>
          <p:cNvSpPr txBox="1">
            <a:spLocks noChangeArrowheads="1"/>
          </p:cNvSpPr>
          <p:nvPr/>
        </p:nvSpPr>
        <p:spPr bwMode="auto">
          <a:xfrm>
            <a:off x="2743200" y="228600"/>
            <a:ext cx="3965575" cy="914400"/>
          </a:xfrm>
          <a:prstGeom prst="rect">
            <a:avLst/>
          </a:prstGeom>
          <a:noFill/>
          <a:ln w="9525">
            <a:noFill/>
            <a:miter lim="800000"/>
            <a:headEnd/>
            <a:tailEnd/>
          </a:ln>
          <a:effectLst/>
        </p:spPr>
        <p:txBody>
          <a:bodyPr wrap="none">
            <a:spAutoFit/>
          </a:bodyPr>
          <a:lstStyle/>
          <a:p>
            <a:pPr>
              <a:defRPr/>
            </a:pPr>
            <a:r>
              <a:rPr lang="en-US" sz="5400" b="1" u="sng">
                <a:solidFill>
                  <a:srgbClr val="000000"/>
                </a:solidFill>
                <a:effectLst>
                  <a:outerShdw blurRad="38100" dist="38100" dir="2700000" algn="tl">
                    <a:srgbClr val="FFFFFF"/>
                  </a:outerShdw>
                </a:effectLst>
                <a:latin typeface="Comic Sans MS" pitchFamily="66" charset="0"/>
              </a:rPr>
              <a:t>Matt. 19:9</a:t>
            </a:r>
          </a:p>
        </p:txBody>
      </p:sp>
    </p:spTree>
    <p:extLst>
      <p:ext uri="{BB962C8B-B14F-4D97-AF65-F5344CB8AC3E}">
        <p14:creationId xmlns:p14="http://schemas.microsoft.com/office/powerpoint/2010/main" val="100672840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48644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BC260963-1CA8-1142-9808-3CF5D457DF15}"/>
              </a:ext>
            </a:extLst>
          </p:cNvPr>
          <p:cNvSpPr>
            <a:spLocks noGrp="1"/>
          </p:cNvSpPr>
          <p:nvPr>
            <p:ph type="title"/>
          </p:nvPr>
        </p:nvSpPr>
        <p:spPr>
          <a:xfrm>
            <a:off x="369276" y="605896"/>
            <a:ext cx="2731732" cy="5646208"/>
          </a:xfrm>
        </p:spPr>
        <p:txBody>
          <a:bodyPr anchor="ctr">
            <a:normAutofit/>
          </a:bodyPr>
          <a:lstStyle/>
          <a:p>
            <a:r>
              <a:rPr lang="en-US" sz="3800" b="1" i="1" u="sng">
                <a:solidFill>
                  <a:srgbClr val="FFFFFF"/>
                </a:solidFill>
              </a:rPr>
              <a:t>Authenticity of Matthew 19</a:t>
            </a:r>
            <a:r>
              <a:rPr lang="en-US" sz="3800" b="1" i="1" u="sng">
                <a:solidFill>
                  <a:srgbClr val="FFFFFF"/>
                </a:solidFill>
                <a:sym typeface="Wingdings" pitchFamily="2" charset="2"/>
              </a:rPr>
              <a:t>:9b</a:t>
            </a:r>
            <a:endParaRPr lang="en-US" sz="3800" b="1" i="1" u="sng">
              <a:solidFill>
                <a:srgbClr val="FFFFFF"/>
              </a:solidFill>
            </a:endParaRPr>
          </a:p>
        </p:txBody>
      </p:sp>
      <p:sp>
        <p:nvSpPr>
          <p:cNvPr id="3" name="Content Placeholder 2">
            <a:extLst>
              <a:ext uri="{FF2B5EF4-FFF2-40B4-BE49-F238E27FC236}">
                <a16:creationId xmlns:a16="http://schemas.microsoft.com/office/drawing/2014/main" id="{0D7C52E6-6FB5-3445-9C1A-173A38353B64}"/>
              </a:ext>
            </a:extLst>
          </p:cNvPr>
          <p:cNvSpPr>
            <a:spLocks noGrp="1"/>
          </p:cNvSpPr>
          <p:nvPr>
            <p:ph idx="1"/>
          </p:nvPr>
        </p:nvSpPr>
        <p:spPr>
          <a:xfrm>
            <a:off x="3855720" y="605895"/>
            <a:ext cx="5059680" cy="6073201"/>
          </a:xfrm>
        </p:spPr>
        <p:txBody>
          <a:bodyPr anchor="ctr">
            <a:normAutofit fontScale="92500"/>
          </a:bodyPr>
          <a:lstStyle/>
          <a:p>
            <a:pPr>
              <a:lnSpc>
                <a:spcPct val="90000"/>
              </a:lnSpc>
              <a:buFont typeface="Wingdings" pitchFamily="2" charset="2"/>
              <a:buChar char="§"/>
            </a:pPr>
            <a:r>
              <a:rPr lang="en-US" sz="2400" b="1" dirty="0"/>
              <a:t>  Some translations do not contain Part B of Matthew 19:9</a:t>
            </a:r>
          </a:p>
          <a:p>
            <a:pPr lvl="1">
              <a:lnSpc>
                <a:spcPct val="90000"/>
              </a:lnSpc>
              <a:buFont typeface="Wingdings" pitchFamily="2" charset="2"/>
              <a:buChar char="§"/>
            </a:pPr>
            <a:r>
              <a:rPr lang="en-US" sz="2400" b="1" dirty="0"/>
              <a:t>  NASB- “And I say to you, whoever divorces his wife, except for immorality, and marries another woman commits adultery.”</a:t>
            </a:r>
          </a:p>
          <a:p>
            <a:pPr lvl="1">
              <a:lnSpc>
                <a:spcPct val="90000"/>
              </a:lnSpc>
              <a:buFont typeface="Wingdings" pitchFamily="2" charset="2"/>
              <a:buChar char="§"/>
            </a:pPr>
            <a:r>
              <a:rPr lang="en-US" sz="2400" b="1" dirty="0"/>
              <a:t> ESV – “And I say to you: whoever divorces his wife, except for sexual immorality, and marries another, commits adultery.”</a:t>
            </a:r>
          </a:p>
          <a:p>
            <a:pPr>
              <a:lnSpc>
                <a:spcPct val="90000"/>
              </a:lnSpc>
              <a:buFont typeface="Wingdings" pitchFamily="2" charset="2"/>
              <a:buChar char="§"/>
            </a:pPr>
            <a:r>
              <a:rPr lang="en-US" sz="2400" b="1" dirty="0"/>
              <a:t>  It is Found in the Majority of Manuscripts </a:t>
            </a:r>
          </a:p>
          <a:p>
            <a:pPr>
              <a:lnSpc>
                <a:spcPct val="90000"/>
              </a:lnSpc>
              <a:buFont typeface="Wingdings" pitchFamily="2" charset="2"/>
              <a:buChar char="§"/>
            </a:pPr>
            <a:r>
              <a:rPr lang="en-US" sz="2400" b="1" dirty="0"/>
              <a:t> Bruce Metzger was asked by Donnie Rader - “Is there any textual evidence to reject the phrase ‘and whoso </a:t>
            </a:r>
            <a:r>
              <a:rPr lang="en-US" sz="2400" b="1" dirty="0" err="1"/>
              <a:t>marrieth</a:t>
            </a:r>
            <a:r>
              <a:rPr lang="en-US" sz="2400" b="1" dirty="0"/>
              <a:t> her which is put away doth commit adultery’?” - His answer was "No”</a:t>
            </a:r>
          </a:p>
          <a:p>
            <a:pPr>
              <a:lnSpc>
                <a:spcPct val="90000"/>
              </a:lnSpc>
              <a:buFont typeface="Wingdings" pitchFamily="2" charset="2"/>
              <a:buChar char="§"/>
            </a:pPr>
            <a:r>
              <a:rPr lang="en-US" sz="2400" b="1" dirty="0"/>
              <a:t> Pulpit commentary - “It has very high authority in its favor”</a:t>
            </a:r>
          </a:p>
        </p:txBody>
      </p:sp>
    </p:spTree>
    <p:extLst>
      <p:ext uri="{BB962C8B-B14F-4D97-AF65-F5344CB8AC3E}">
        <p14:creationId xmlns:p14="http://schemas.microsoft.com/office/powerpoint/2010/main" val="103456867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agona Book" panose="020F0502020204030204"/>
              <a:ea typeface="+mn-ea"/>
              <a:cs typeface="+mn-cs"/>
            </a:endParaRPr>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48644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BC260963-1CA8-1142-9808-3CF5D457DF15}"/>
              </a:ext>
            </a:extLst>
          </p:cNvPr>
          <p:cNvSpPr>
            <a:spLocks noGrp="1"/>
          </p:cNvSpPr>
          <p:nvPr>
            <p:ph type="title"/>
          </p:nvPr>
        </p:nvSpPr>
        <p:spPr>
          <a:xfrm>
            <a:off x="369276" y="605896"/>
            <a:ext cx="2731732" cy="5646208"/>
          </a:xfrm>
        </p:spPr>
        <p:txBody>
          <a:bodyPr anchor="ctr">
            <a:normAutofit/>
          </a:bodyPr>
          <a:lstStyle/>
          <a:p>
            <a:r>
              <a:rPr lang="en-US" sz="3800" b="1" i="1" u="sng">
                <a:solidFill>
                  <a:srgbClr val="FFFFFF"/>
                </a:solidFill>
              </a:rPr>
              <a:t>Authenticity of Matthew 19</a:t>
            </a:r>
            <a:r>
              <a:rPr lang="en-US" sz="3800" b="1" i="1" u="sng">
                <a:solidFill>
                  <a:srgbClr val="FFFFFF"/>
                </a:solidFill>
                <a:sym typeface="Wingdings" pitchFamily="2" charset="2"/>
              </a:rPr>
              <a:t>:9b</a:t>
            </a:r>
            <a:endParaRPr lang="en-US" sz="3800" b="1" i="1" u="sng">
              <a:solidFill>
                <a:srgbClr val="FFFFFF"/>
              </a:solidFill>
            </a:endParaRPr>
          </a:p>
        </p:txBody>
      </p:sp>
      <p:sp>
        <p:nvSpPr>
          <p:cNvPr id="3" name="Content Placeholder 2">
            <a:extLst>
              <a:ext uri="{FF2B5EF4-FFF2-40B4-BE49-F238E27FC236}">
                <a16:creationId xmlns:a16="http://schemas.microsoft.com/office/drawing/2014/main" id="{0D7C52E6-6FB5-3445-9C1A-173A38353B64}"/>
              </a:ext>
            </a:extLst>
          </p:cNvPr>
          <p:cNvSpPr>
            <a:spLocks noGrp="1"/>
          </p:cNvSpPr>
          <p:nvPr>
            <p:ph idx="1"/>
          </p:nvPr>
        </p:nvSpPr>
        <p:spPr>
          <a:xfrm>
            <a:off x="3855720" y="605895"/>
            <a:ext cx="5059680" cy="6073201"/>
          </a:xfrm>
        </p:spPr>
        <p:txBody>
          <a:bodyPr anchor="t">
            <a:normAutofit/>
          </a:bodyPr>
          <a:lstStyle/>
          <a:p>
            <a:pPr marL="68263" indent="-68263">
              <a:lnSpc>
                <a:spcPct val="90000"/>
              </a:lnSpc>
              <a:buFont typeface="Wingdings" pitchFamily="2" charset="2"/>
              <a:buChar char="§"/>
              <a:tabLst>
                <a:tab pos="277813" algn="l"/>
              </a:tabLst>
            </a:pPr>
            <a:r>
              <a:rPr lang="en-US" sz="2400" b="1" dirty="0"/>
              <a:t>  Even If It Could Be Proven That 	Matthew 19:9b was not part of 	the original text – There is no 	doubt 	as to the authenticity of the 	statement</a:t>
            </a:r>
          </a:p>
          <a:p>
            <a:pPr lvl="2">
              <a:lnSpc>
                <a:spcPct val="90000"/>
              </a:lnSpc>
              <a:buFont typeface="Wingdings" pitchFamily="2" charset="2"/>
              <a:buChar char="§"/>
            </a:pPr>
            <a:r>
              <a:rPr lang="en-US" sz="1800" b="1" dirty="0"/>
              <a:t>   </a:t>
            </a:r>
            <a:r>
              <a:rPr lang="en-US" sz="2400" b="1" dirty="0"/>
              <a:t>Matthew 5:32</a:t>
            </a:r>
          </a:p>
          <a:p>
            <a:pPr lvl="2">
              <a:lnSpc>
                <a:spcPct val="90000"/>
              </a:lnSpc>
              <a:buFont typeface="Wingdings" pitchFamily="2" charset="2"/>
              <a:buChar char="§"/>
            </a:pPr>
            <a:r>
              <a:rPr lang="en-US" sz="2400" b="1" dirty="0"/>
              <a:t>   Luke 16:18</a:t>
            </a:r>
          </a:p>
        </p:txBody>
      </p:sp>
    </p:spTree>
    <p:extLst>
      <p:ext uri="{BB962C8B-B14F-4D97-AF65-F5344CB8AC3E}">
        <p14:creationId xmlns:p14="http://schemas.microsoft.com/office/powerpoint/2010/main" val="281015266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agona Book" panose="020F0502020204030204"/>
              <a:ea typeface="+mn-ea"/>
              <a:cs typeface="+mn-cs"/>
            </a:endParaRPr>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486444"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A1828924-AF4E-6C4A-B2C0-8F22128F7971}"/>
              </a:ext>
            </a:extLst>
          </p:cNvPr>
          <p:cNvSpPr>
            <a:spLocks noGrp="1"/>
          </p:cNvSpPr>
          <p:nvPr>
            <p:ph type="title"/>
          </p:nvPr>
        </p:nvSpPr>
        <p:spPr>
          <a:xfrm>
            <a:off x="369276" y="605896"/>
            <a:ext cx="2731732" cy="5646208"/>
          </a:xfrm>
        </p:spPr>
        <p:txBody>
          <a:bodyPr anchor="ctr">
            <a:normAutofit/>
          </a:bodyPr>
          <a:lstStyle/>
          <a:p>
            <a:r>
              <a:rPr lang="en-US" sz="3800" b="1">
                <a:solidFill>
                  <a:srgbClr val="FFFFFF"/>
                </a:solidFill>
              </a:rPr>
              <a:t>Can the Guilty Party Remarry Without Sin?</a:t>
            </a:r>
          </a:p>
        </p:txBody>
      </p:sp>
      <p:sp>
        <p:nvSpPr>
          <p:cNvPr id="3" name="Content Placeholder 2">
            <a:extLst>
              <a:ext uri="{FF2B5EF4-FFF2-40B4-BE49-F238E27FC236}">
                <a16:creationId xmlns:a16="http://schemas.microsoft.com/office/drawing/2014/main" id="{5F16B47D-C3DD-2149-AB1F-ACCE403AD83A}"/>
              </a:ext>
            </a:extLst>
          </p:cNvPr>
          <p:cNvSpPr>
            <a:spLocks noGrp="1"/>
          </p:cNvSpPr>
          <p:nvPr>
            <p:ph idx="1"/>
          </p:nvPr>
        </p:nvSpPr>
        <p:spPr>
          <a:xfrm>
            <a:off x="3923968" y="605896"/>
            <a:ext cx="4442791" cy="5646208"/>
          </a:xfrm>
        </p:spPr>
        <p:txBody>
          <a:bodyPr anchor="t">
            <a:normAutofit/>
          </a:bodyPr>
          <a:lstStyle/>
          <a:p>
            <a:pPr marL="342900" indent="-342900">
              <a:buFont typeface="+mj-lt"/>
              <a:buAutoNum type="arabicParenR"/>
            </a:pPr>
            <a:r>
              <a:rPr lang="en-US" sz="2800" b="1" dirty="0"/>
              <a:t> The Position Defined</a:t>
            </a:r>
          </a:p>
          <a:p>
            <a:pPr marL="342900" indent="-342900">
              <a:buFont typeface="+mj-lt"/>
              <a:buAutoNum type="arabicParenR"/>
            </a:pPr>
            <a:r>
              <a:rPr lang="en-US" sz="2800" b="1" dirty="0"/>
              <a:t> Basic or Foundational Principles </a:t>
            </a:r>
          </a:p>
          <a:p>
            <a:pPr marL="342900" indent="-342900">
              <a:buFont typeface="+mj-lt"/>
              <a:buAutoNum type="arabicParenR"/>
            </a:pPr>
            <a:r>
              <a:rPr lang="en-US" sz="2800" b="1" dirty="0"/>
              <a:t> Arguments Used to Defend The Guilty Party Remarrying</a:t>
            </a:r>
          </a:p>
        </p:txBody>
      </p:sp>
    </p:spTree>
    <p:extLst>
      <p:ext uri="{BB962C8B-B14F-4D97-AF65-F5344CB8AC3E}">
        <p14:creationId xmlns:p14="http://schemas.microsoft.com/office/powerpoint/2010/main" val="312310029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FAFA7-63F7-694E-955A-26B738F814D0}"/>
              </a:ext>
            </a:extLst>
          </p:cNvPr>
          <p:cNvSpPr>
            <a:spLocks noGrp="1"/>
          </p:cNvSpPr>
          <p:nvPr>
            <p:ph type="title"/>
          </p:nvPr>
        </p:nvSpPr>
        <p:spPr/>
        <p:txBody>
          <a:bodyPr/>
          <a:lstStyle/>
          <a:p>
            <a:r>
              <a:rPr lang="en-US" b="1" u="sng" dirty="0"/>
              <a:t>Arguments Used to Defend The Guilty Party Remarrying</a:t>
            </a:r>
          </a:p>
        </p:txBody>
      </p:sp>
      <p:sp>
        <p:nvSpPr>
          <p:cNvPr id="3" name="Content Placeholder 2">
            <a:extLst>
              <a:ext uri="{FF2B5EF4-FFF2-40B4-BE49-F238E27FC236}">
                <a16:creationId xmlns:a16="http://schemas.microsoft.com/office/drawing/2014/main" id="{B6802346-4DFD-F146-B766-9980D249AC69}"/>
              </a:ext>
            </a:extLst>
          </p:cNvPr>
          <p:cNvSpPr>
            <a:spLocks noGrp="1"/>
          </p:cNvSpPr>
          <p:nvPr>
            <p:ph idx="1"/>
          </p:nvPr>
        </p:nvSpPr>
        <p:spPr/>
        <p:txBody>
          <a:bodyPr>
            <a:normAutofit/>
          </a:bodyPr>
          <a:lstStyle/>
          <a:p>
            <a:pPr>
              <a:buFont typeface="Arial" panose="020B0604020202020204" pitchFamily="34" charset="0"/>
              <a:buChar char="•"/>
            </a:pPr>
            <a:r>
              <a:rPr lang="en-US" sz="3200" b="1" dirty="0"/>
              <a:t>  One Free- Both Free</a:t>
            </a:r>
          </a:p>
        </p:txBody>
      </p:sp>
    </p:spTree>
    <p:extLst>
      <p:ext uri="{BB962C8B-B14F-4D97-AF65-F5344CB8AC3E}">
        <p14:creationId xmlns:p14="http://schemas.microsoft.com/office/powerpoint/2010/main" val="301964603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EDDEB-C531-2147-AD84-24C425D76ADC}"/>
              </a:ext>
            </a:extLst>
          </p:cNvPr>
          <p:cNvSpPr>
            <a:spLocks noGrp="1"/>
          </p:cNvSpPr>
          <p:nvPr>
            <p:ph type="title"/>
          </p:nvPr>
        </p:nvSpPr>
        <p:spPr/>
        <p:txBody>
          <a:bodyPr/>
          <a:lstStyle/>
          <a:p>
            <a:r>
              <a:rPr lang="en-US" b="1" i="1" u="sng" dirty="0"/>
              <a:t>One Free – Both Free</a:t>
            </a:r>
          </a:p>
        </p:txBody>
      </p:sp>
      <p:sp>
        <p:nvSpPr>
          <p:cNvPr id="3" name="Content Placeholder 2">
            <a:extLst>
              <a:ext uri="{FF2B5EF4-FFF2-40B4-BE49-F238E27FC236}">
                <a16:creationId xmlns:a16="http://schemas.microsoft.com/office/drawing/2014/main" id="{AF9167A4-1876-4946-AC0A-8DE0349574F5}"/>
              </a:ext>
            </a:extLst>
          </p:cNvPr>
          <p:cNvSpPr>
            <a:spLocks noGrp="1"/>
          </p:cNvSpPr>
          <p:nvPr>
            <p:ph idx="1"/>
          </p:nvPr>
        </p:nvSpPr>
        <p:spPr>
          <a:xfrm>
            <a:off x="822960" y="2108203"/>
            <a:ext cx="7543800" cy="1071096"/>
          </a:xfrm>
        </p:spPr>
        <p:txBody>
          <a:bodyPr>
            <a:normAutofit/>
          </a:bodyPr>
          <a:lstStyle/>
          <a:p>
            <a:pPr marL="68263" indent="-68263">
              <a:buFont typeface="Arial" panose="020B0604020202020204" pitchFamily="34" charset="0"/>
              <a:buChar char="•"/>
              <a:tabLst>
                <a:tab pos="333375" algn="l"/>
              </a:tabLst>
            </a:pPr>
            <a:r>
              <a:rPr lang="en-US" sz="2400" b="1" dirty="0"/>
              <a:t>   Comparison is often made to being “hand-cuffed” 0r 	“tied with a rope” to another person. </a:t>
            </a:r>
          </a:p>
        </p:txBody>
      </p:sp>
      <p:pic>
        <p:nvPicPr>
          <p:cNvPr id="9" name="Picture 8" descr="A picture containing clothing, cutting, man&#10;&#10;Description automatically generated">
            <a:extLst>
              <a:ext uri="{FF2B5EF4-FFF2-40B4-BE49-F238E27FC236}">
                <a16:creationId xmlns:a16="http://schemas.microsoft.com/office/drawing/2014/main" id="{B9725010-3227-5148-B0BD-AB8A88D57284}"/>
              </a:ext>
            </a:extLst>
          </p:cNvPr>
          <p:cNvPicPr>
            <a:picLocks noChangeAspect="1"/>
          </p:cNvPicPr>
          <p:nvPr/>
        </p:nvPicPr>
        <p:blipFill>
          <a:blip r:embed="rId2"/>
          <a:stretch>
            <a:fillRect/>
          </a:stretch>
        </p:blipFill>
        <p:spPr>
          <a:xfrm>
            <a:off x="2493010" y="3429000"/>
            <a:ext cx="4203700" cy="2736941"/>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63291350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558DB37-9FEE-48A2-8578-ED04015739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0" y="0"/>
            <a:ext cx="9144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0" name="Rectangle 9">
            <a:extLst>
              <a:ext uri="{FF2B5EF4-FFF2-40B4-BE49-F238E27FC236}">
                <a16:creationId xmlns:a16="http://schemas.microsoft.com/office/drawing/2014/main" id="{5F7FCCA6-00E2-4F74-A105-0D769872F2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30" y="4953000"/>
            <a:ext cx="9141714" cy="1905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8C3E412B-186E-4B4B-9718-D6B0E68CDAD5}"/>
              </a:ext>
            </a:extLst>
          </p:cNvPr>
          <p:cNvSpPr>
            <a:spLocks noGrp="1"/>
          </p:cNvSpPr>
          <p:nvPr>
            <p:ph type="title"/>
          </p:nvPr>
        </p:nvSpPr>
        <p:spPr>
          <a:xfrm>
            <a:off x="800100" y="5208104"/>
            <a:ext cx="7543800" cy="1073547"/>
          </a:xfrm>
        </p:spPr>
        <p:txBody>
          <a:bodyPr anchor="ctr">
            <a:normAutofit/>
          </a:bodyPr>
          <a:lstStyle/>
          <a:p>
            <a:pPr algn="ctr"/>
            <a:r>
              <a:rPr lang="en-US" sz="4400" dirty="0">
                <a:solidFill>
                  <a:srgbClr val="FFFFFF"/>
                </a:solidFill>
              </a:rPr>
              <a:t>One Free – Both Free</a:t>
            </a:r>
          </a:p>
        </p:txBody>
      </p:sp>
      <p:sp>
        <p:nvSpPr>
          <p:cNvPr id="3" name="Content Placeholder 2">
            <a:extLst>
              <a:ext uri="{FF2B5EF4-FFF2-40B4-BE49-F238E27FC236}">
                <a16:creationId xmlns:a16="http://schemas.microsoft.com/office/drawing/2014/main" id="{85F40BC6-3245-544D-A5ED-EF0BF1D69A77}"/>
              </a:ext>
            </a:extLst>
          </p:cNvPr>
          <p:cNvSpPr>
            <a:spLocks noGrp="1"/>
          </p:cNvSpPr>
          <p:nvPr>
            <p:ph idx="1"/>
          </p:nvPr>
        </p:nvSpPr>
        <p:spPr>
          <a:xfrm>
            <a:off x="822960" y="740767"/>
            <a:ext cx="7520940" cy="3471467"/>
          </a:xfrm>
        </p:spPr>
        <p:txBody>
          <a:bodyPr>
            <a:normAutofit fontScale="92500"/>
          </a:bodyPr>
          <a:lstStyle/>
          <a:p>
            <a:pPr algn="just"/>
            <a:r>
              <a:rPr lang="en-US" sz="3600" dirty="0">
                <a:solidFill>
                  <a:srgbClr val="FFFFFF"/>
                </a:solidFill>
              </a:rPr>
              <a:t>"Tie your two hands together and let each hand represent one of the two parties to a marriage. Cut the string. Which hand is freed? Both!" (Roland H. Worth, Jr., Divorce And Remarriage, p. 11)</a:t>
            </a:r>
          </a:p>
        </p:txBody>
      </p:sp>
    </p:spTree>
    <p:extLst>
      <p:ext uri="{BB962C8B-B14F-4D97-AF65-F5344CB8AC3E}">
        <p14:creationId xmlns:p14="http://schemas.microsoft.com/office/powerpoint/2010/main" val="30358713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8F01C-2A97-D744-8456-C9027DA2322D}"/>
              </a:ext>
            </a:extLst>
          </p:cNvPr>
          <p:cNvSpPr>
            <a:spLocks noGrp="1"/>
          </p:cNvSpPr>
          <p:nvPr>
            <p:ph type="title"/>
          </p:nvPr>
        </p:nvSpPr>
        <p:spPr/>
        <p:txBody>
          <a:bodyPr>
            <a:normAutofit/>
          </a:bodyPr>
          <a:lstStyle/>
          <a:p>
            <a:pPr algn="ctr"/>
            <a:r>
              <a:rPr lang="en-US" sz="4800" dirty="0"/>
              <a:t>The Word of God Must  </a:t>
            </a:r>
            <a:br>
              <a:rPr lang="en-US" sz="4800" dirty="0"/>
            </a:br>
            <a:r>
              <a:rPr lang="en-US" sz="4800" dirty="0"/>
              <a:t>Be Our Standard</a:t>
            </a:r>
          </a:p>
        </p:txBody>
      </p:sp>
      <p:sp>
        <p:nvSpPr>
          <p:cNvPr id="4" name="Content Placeholder 3">
            <a:extLst>
              <a:ext uri="{FF2B5EF4-FFF2-40B4-BE49-F238E27FC236}">
                <a16:creationId xmlns:a16="http://schemas.microsoft.com/office/drawing/2014/main" id="{0BB60E8E-084A-1844-9904-0E405CBF0534}"/>
              </a:ext>
            </a:extLst>
          </p:cNvPr>
          <p:cNvSpPr>
            <a:spLocks noGrp="1"/>
          </p:cNvSpPr>
          <p:nvPr>
            <p:ph sz="half" idx="2"/>
          </p:nvPr>
        </p:nvSpPr>
        <p:spPr>
          <a:xfrm>
            <a:off x="4687747" y="2129742"/>
            <a:ext cx="3958541" cy="3715473"/>
          </a:xfrm>
        </p:spPr>
        <p:txBody>
          <a:bodyPr/>
          <a:lstStyle/>
          <a:p>
            <a:pPr>
              <a:buFont typeface="Wingdings" pitchFamily="2" charset="2"/>
              <a:buChar char="§"/>
            </a:pPr>
            <a:r>
              <a:rPr lang="en-US" sz="2400" b="1" dirty="0"/>
              <a:t>1 Peter 4:11 – “speak as the oracles of God”</a:t>
            </a:r>
          </a:p>
          <a:p>
            <a:pPr>
              <a:buFont typeface="Wingdings" pitchFamily="2" charset="2"/>
              <a:buChar char="§"/>
            </a:pPr>
            <a:r>
              <a:rPr lang="en-US" sz="2400" b="1" dirty="0"/>
              <a:t>Col.3:17 “do all in the name of the Lord”</a:t>
            </a:r>
          </a:p>
          <a:p>
            <a:pPr>
              <a:buFont typeface="Wingdings" pitchFamily="2" charset="2"/>
              <a:buChar char="§"/>
            </a:pPr>
            <a:r>
              <a:rPr lang="en-US" sz="2400" b="1" dirty="0"/>
              <a:t>Rev.10:9 – God’s word can be bitter and hard to swallow</a:t>
            </a:r>
          </a:p>
          <a:p>
            <a:endParaRPr lang="en-US" b="1" dirty="0"/>
          </a:p>
          <a:p>
            <a:endParaRPr lang="en-US" b="1" dirty="0"/>
          </a:p>
        </p:txBody>
      </p:sp>
      <p:pic>
        <p:nvPicPr>
          <p:cNvPr id="5" name="Picture 5">
            <a:extLst>
              <a:ext uri="{FF2B5EF4-FFF2-40B4-BE49-F238E27FC236}">
                <a16:creationId xmlns:a16="http://schemas.microsoft.com/office/drawing/2014/main" id="{1B3A771F-D326-6248-BDC1-DB089D661286}"/>
              </a:ext>
            </a:extLst>
          </p:cNvPr>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925079" y="2772280"/>
            <a:ext cx="3149600" cy="1905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accent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spTree>
    <p:extLst>
      <p:ext uri="{BB962C8B-B14F-4D97-AF65-F5344CB8AC3E}">
        <p14:creationId xmlns:p14="http://schemas.microsoft.com/office/powerpoint/2010/main" val="221569436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linds(horizont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linds(horizontal)">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blinds(horizontal)">
                                      <p:cBhvr>
                                        <p:cTn id="22"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EDDEB-C531-2147-AD84-24C425D76ADC}"/>
              </a:ext>
            </a:extLst>
          </p:cNvPr>
          <p:cNvSpPr>
            <a:spLocks noGrp="1"/>
          </p:cNvSpPr>
          <p:nvPr>
            <p:ph type="title"/>
          </p:nvPr>
        </p:nvSpPr>
        <p:spPr/>
        <p:txBody>
          <a:bodyPr/>
          <a:lstStyle/>
          <a:p>
            <a:r>
              <a:rPr lang="en-US" b="1" i="1" u="sng" dirty="0"/>
              <a:t>One Free – Both Free</a:t>
            </a:r>
          </a:p>
        </p:txBody>
      </p:sp>
      <p:sp>
        <p:nvSpPr>
          <p:cNvPr id="3" name="Content Placeholder 2">
            <a:extLst>
              <a:ext uri="{FF2B5EF4-FFF2-40B4-BE49-F238E27FC236}">
                <a16:creationId xmlns:a16="http://schemas.microsoft.com/office/drawing/2014/main" id="{AF9167A4-1876-4946-AC0A-8DE0349574F5}"/>
              </a:ext>
            </a:extLst>
          </p:cNvPr>
          <p:cNvSpPr>
            <a:spLocks noGrp="1"/>
          </p:cNvSpPr>
          <p:nvPr>
            <p:ph idx="1"/>
          </p:nvPr>
        </p:nvSpPr>
        <p:spPr>
          <a:xfrm>
            <a:off x="822960" y="2108203"/>
            <a:ext cx="7711440" cy="3804918"/>
          </a:xfrm>
        </p:spPr>
        <p:txBody>
          <a:bodyPr>
            <a:normAutofit/>
          </a:bodyPr>
          <a:lstStyle/>
          <a:p>
            <a:pPr marL="68263" indent="-68263">
              <a:buFont typeface="Arial" panose="020B0604020202020204" pitchFamily="34" charset="0"/>
              <a:buChar char="•"/>
              <a:tabLst>
                <a:tab pos="333375" algn="l"/>
              </a:tabLst>
            </a:pPr>
            <a:r>
              <a:rPr lang="en-US" sz="2400" b="1" dirty="0"/>
              <a:t>  We Need to Be Careful Trying to Establish Truth by Illustration</a:t>
            </a:r>
          </a:p>
          <a:p>
            <a:pPr marL="68263" indent="-68263">
              <a:buFont typeface="Arial" panose="020B0604020202020204" pitchFamily="34" charset="0"/>
              <a:buChar char="•"/>
              <a:tabLst>
                <a:tab pos="333375" algn="l"/>
              </a:tabLst>
            </a:pPr>
            <a:r>
              <a:rPr lang="en-US" sz="2400" b="1" dirty="0"/>
              <a:t> An Illustration is Used to Clarify a Truth Already Established from Scriptures</a:t>
            </a:r>
          </a:p>
          <a:p>
            <a:pPr marL="68263" indent="-68263">
              <a:buFont typeface="Arial" panose="020B0604020202020204" pitchFamily="34" charset="0"/>
              <a:buChar char="•"/>
              <a:tabLst>
                <a:tab pos="333375" algn="l"/>
              </a:tabLst>
            </a:pPr>
            <a:r>
              <a:rPr lang="en-US" sz="2400" b="1" dirty="0"/>
              <a:t> Assumes that the man and his wife are the only two involved in the bond. In this view marriage is viewed as a two-way contract. </a:t>
            </a:r>
          </a:p>
        </p:txBody>
      </p:sp>
    </p:spTree>
    <p:extLst>
      <p:ext uri="{BB962C8B-B14F-4D97-AF65-F5344CB8AC3E}">
        <p14:creationId xmlns:p14="http://schemas.microsoft.com/office/powerpoint/2010/main" val="56844025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helmet, hat&#10;&#10;Description automatically generated">
            <a:extLst>
              <a:ext uri="{FF2B5EF4-FFF2-40B4-BE49-F238E27FC236}">
                <a16:creationId xmlns:a16="http://schemas.microsoft.com/office/drawing/2014/main" id="{D50BEA6B-8A1C-F24C-B8BC-02E685775934}"/>
              </a:ext>
            </a:extLst>
          </p:cNvPr>
          <p:cNvPicPr>
            <a:picLocks noChangeAspect="1"/>
          </p:cNvPicPr>
          <p:nvPr/>
        </p:nvPicPr>
        <p:blipFill>
          <a:blip r:embed="rId2"/>
          <a:stretch>
            <a:fillRect/>
          </a:stretch>
        </p:blipFill>
        <p:spPr>
          <a:xfrm>
            <a:off x="782321" y="1207359"/>
            <a:ext cx="8178799" cy="3422091"/>
          </a:xfrm>
          <a:prstGeom prst="rect">
            <a:avLst/>
          </a:prstGeom>
        </p:spPr>
      </p:pic>
      <p:grpSp>
        <p:nvGrpSpPr>
          <p:cNvPr id="13" name="Group 12">
            <a:extLst>
              <a:ext uri="{FF2B5EF4-FFF2-40B4-BE49-F238E27FC236}">
                <a16:creationId xmlns:a16="http://schemas.microsoft.com/office/drawing/2014/main" id="{67F492B6-4673-4047-B362-4B465B2DA580}"/>
              </a:ext>
            </a:extLst>
          </p:cNvPr>
          <p:cNvGrpSpPr/>
          <p:nvPr/>
        </p:nvGrpSpPr>
        <p:grpSpPr>
          <a:xfrm>
            <a:off x="6192520" y="2385747"/>
            <a:ext cx="1361441" cy="1594292"/>
            <a:chOff x="4571999" y="4609130"/>
            <a:chExt cx="1361441" cy="1594292"/>
          </a:xfrm>
        </p:grpSpPr>
        <p:sp>
          <p:nvSpPr>
            <p:cNvPr id="11" name="Oval 10">
              <a:extLst>
                <a:ext uri="{FF2B5EF4-FFF2-40B4-BE49-F238E27FC236}">
                  <a16:creationId xmlns:a16="http://schemas.microsoft.com/office/drawing/2014/main" id="{DDD6F225-667D-5D41-BBB0-DBE6A8BC263A}"/>
                </a:ext>
              </a:extLst>
            </p:cNvPr>
            <p:cNvSpPr/>
            <p:nvPr/>
          </p:nvSpPr>
          <p:spPr>
            <a:xfrm>
              <a:off x="4571999" y="4609130"/>
              <a:ext cx="1361441" cy="15942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0DBF260B-553A-2A42-9530-E8E008BDD90D}"/>
                </a:ext>
              </a:extLst>
            </p:cNvPr>
            <p:cNvSpPr txBox="1"/>
            <p:nvPr/>
          </p:nvSpPr>
          <p:spPr>
            <a:xfrm>
              <a:off x="4612639" y="5074334"/>
              <a:ext cx="1280160" cy="707886"/>
            </a:xfrm>
            <a:prstGeom prst="rect">
              <a:avLst/>
            </a:prstGeom>
            <a:noFill/>
          </p:spPr>
          <p:txBody>
            <a:bodyPr wrap="square" rtlCol="0">
              <a:spAutoFit/>
            </a:bodyPr>
            <a:lstStyle/>
            <a:p>
              <a:pPr algn="ctr"/>
              <a:r>
                <a:rPr lang="en-US" sz="4000" b="1" dirty="0">
                  <a:solidFill>
                    <a:schemeClr val="bg1"/>
                  </a:solidFill>
                </a:rPr>
                <a:t>Jill</a:t>
              </a:r>
            </a:p>
          </p:txBody>
        </p:sp>
      </p:grpSp>
      <p:grpSp>
        <p:nvGrpSpPr>
          <p:cNvPr id="9" name="Group 8">
            <a:extLst>
              <a:ext uri="{FF2B5EF4-FFF2-40B4-BE49-F238E27FC236}">
                <a16:creationId xmlns:a16="http://schemas.microsoft.com/office/drawing/2014/main" id="{296AF4B7-C3E8-A145-A22C-0B7CA76437E8}"/>
              </a:ext>
            </a:extLst>
          </p:cNvPr>
          <p:cNvGrpSpPr/>
          <p:nvPr/>
        </p:nvGrpSpPr>
        <p:grpSpPr>
          <a:xfrm>
            <a:off x="182880" y="4191742"/>
            <a:ext cx="1590040" cy="1889760"/>
            <a:chOff x="2032000" y="4455586"/>
            <a:chExt cx="1590040" cy="1889760"/>
          </a:xfrm>
        </p:grpSpPr>
        <p:sp>
          <p:nvSpPr>
            <p:cNvPr id="8" name="Oval 7">
              <a:extLst>
                <a:ext uri="{FF2B5EF4-FFF2-40B4-BE49-F238E27FC236}">
                  <a16:creationId xmlns:a16="http://schemas.microsoft.com/office/drawing/2014/main" id="{C89461AD-6E1F-934C-ACD9-6CD210C1E049}"/>
                </a:ext>
              </a:extLst>
            </p:cNvPr>
            <p:cNvSpPr/>
            <p:nvPr/>
          </p:nvSpPr>
          <p:spPr>
            <a:xfrm>
              <a:off x="2032000" y="4455586"/>
              <a:ext cx="1590040" cy="18897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F1A158EF-17B3-D546-B26D-9151F83502D5}"/>
                </a:ext>
              </a:extLst>
            </p:cNvPr>
            <p:cNvSpPr txBox="1"/>
            <p:nvPr/>
          </p:nvSpPr>
          <p:spPr>
            <a:xfrm>
              <a:off x="2217420" y="5046523"/>
              <a:ext cx="1219200" cy="707886"/>
            </a:xfrm>
            <a:prstGeom prst="rect">
              <a:avLst/>
            </a:prstGeom>
            <a:noFill/>
          </p:spPr>
          <p:txBody>
            <a:bodyPr wrap="square" rtlCol="0">
              <a:spAutoFit/>
            </a:bodyPr>
            <a:lstStyle/>
            <a:p>
              <a:r>
                <a:rPr lang="en-US" sz="4000" b="1" dirty="0">
                  <a:solidFill>
                    <a:schemeClr val="bg1"/>
                  </a:solidFill>
                </a:rPr>
                <a:t>Jack</a:t>
              </a:r>
            </a:p>
          </p:txBody>
        </p:sp>
      </p:grpSp>
      <p:sp>
        <p:nvSpPr>
          <p:cNvPr id="14" name="TextBox 13">
            <a:extLst>
              <a:ext uri="{FF2B5EF4-FFF2-40B4-BE49-F238E27FC236}">
                <a16:creationId xmlns:a16="http://schemas.microsoft.com/office/drawing/2014/main" id="{9808A518-9AF7-7549-83A3-A21BB3F1E5A8}"/>
              </a:ext>
            </a:extLst>
          </p:cNvPr>
          <p:cNvSpPr txBox="1"/>
          <p:nvPr/>
        </p:nvSpPr>
        <p:spPr>
          <a:xfrm>
            <a:off x="2773680" y="1825923"/>
            <a:ext cx="4196079" cy="523220"/>
          </a:xfrm>
          <a:prstGeom prst="rect">
            <a:avLst/>
          </a:prstGeom>
          <a:noFill/>
        </p:spPr>
        <p:txBody>
          <a:bodyPr wrap="square" rtlCol="0">
            <a:spAutoFit/>
          </a:bodyPr>
          <a:lstStyle/>
          <a:p>
            <a:pPr algn="ctr"/>
            <a:r>
              <a:rPr lang="en-US" sz="2800" b="1" dirty="0"/>
              <a:t>God’s Law</a:t>
            </a:r>
          </a:p>
        </p:txBody>
      </p:sp>
    </p:spTree>
    <p:extLst>
      <p:ext uri="{BB962C8B-B14F-4D97-AF65-F5344CB8AC3E}">
        <p14:creationId xmlns:p14="http://schemas.microsoft.com/office/powerpoint/2010/main" val="146674002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FAFA7-63F7-694E-955A-26B738F814D0}"/>
              </a:ext>
            </a:extLst>
          </p:cNvPr>
          <p:cNvSpPr>
            <a:spLocks noGrp="1"/>
          </p:cNvSpPr>
          <p:nvPr>
            <p:ph type="title"/>
          </p:nvPr>
        </p:nvSpPr>
        <p:spPr/>
        <p:txBody>
          <a:bodyPr/>
          <a:lstStyle/>
          <a:p>
            <a:r>
              <a:rPr lang="en-US" b="1" u="sng" dirty="0"/>
              <a:t>Arguments Used to Defend The Guilty Party Remarrying</a:t>
            </a:r>
          </a:p>
        </p:txBody>
      </p:sp>
      <p:sp>
        <p:nvSpPr>
          <p:cNvPr id="3" name="Content Placeholder 2">
            <a:extLst>
              <a:ext uri="{FF2B5EF4-FFF2-40B4-BE49-F238E27FC236}">
                <a16:creationId xmlns:a16="http://schemas.microsoft.com/office/drawing/2014/main" id="{B6802346-4DFD-F146-B766-9980D249AC69}"/>
              </a:ext>
            </a:extLst>
          </p:cNvPr>
          <p:cNvSpPr>
            <a:spLocks noGrp="1"/>
          </p:cNvSpPr>
          <p:nvPr>
            <p:ph idx="1"/>
          </p:nvPr>
        </p:nvSpPr>
        <p:spPr/>
        <p:txBody>
          <a:bodyPr>
            <a:normAutofit/>
          </a:bodyPr>
          <a:lstStyle/>
          <a:p>
            <a:pPr>
              <a:buFont typeface="Arial" panose="020B0604020202020204" pitchFamily="34" charset="0"/>
              <a:buChar char="•"/>
            </a:pPr>
            <a:r>
              <a:rPr lang="en-US" sz="3200" b="1" dirty="0"/>
              <a:t>  One Free- Both Free</a:t>
            </a:r>
          </a:p>
          <a:p>
            <a:pPr marL="68263" indent="-68263">
              <a:buFont typeface="Arial" panose="020B0604020202020204" pitchFamily="34" charset="0"/>
              <a:buChar char="•"/>
              <a:tabLst>
                <a:tab pos="382588" algn="l"/>
              </a:tabLst>
            </a:pPr>
            <a:r>
              <a:rPr lang="en-US" sz="3200" b="1" dirty="0"/>
              <a:t>  1 Corinthians 7:2, 27-28 - Authorizes Them 	to Remarry</a:t>
            </a:r>
          </a:p>
        </p:txBody>
      </p:sp>
    </p:spTree>
    <p:extLst>
      <p:ext uri="{BB962C8B-B14F-4D97-AF65-F5344CB8AC3E}">
        <p14:creationId xmlns:p14="http://schemas.microsoft.com/office/powerpoint/2010/main" val="363030195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B91FE-C352-A24B-999D-8B244F840ED4}"/>
              </a:ext>
            </a:extLst>
          </p:cNvPr>
          <p:cNvSpPr>
            <a:spLocks noGrp="1"/>
          </p:cNvSpPr>
          <p:nvPr>
            <p:ph type="title"/>
          </p:nvPr>
        </p:nvSpPr>
        <p:spPr>
          <a:xfrm>
            <a:off x="822960" y="263528"/>
            <a:ext cx="7543800" cy="1450757"/>
          </a:xfrm>
        </p:spPr>
        <p:txBody>
          <a:bodyPr/>
          <a:lstStyle/>
          <a:p>
            <a:r>
              <a:rPr lang="en-US" b="1" i="1" u="sng" dirty="0"/>
              <a:t>1 Corinthians 7:2, 27-28 - Authorizes Them to Remarry</a:t>
            </a:r>
          </a:p>
        </p:txBody>
      </p:sp>
      <p:sp>
        <p:nvSpPr>
          <p:cNvPr id="3" name="Content Placeholder 2">
            <a:extLst>
              <a:ext uri="{FF2B5EF4-FFF2-40B4-BE49-F238E27FC236}">
                <a16:creationId xmlns:a16="http://schemas.microsoft.com/office/drawing/2014/main" id="{E74563C0-52B2-C946-8FE2-8BB22BE8446C}"/>
              </a:ext>
            </a:extLst>
          </p:cNvPr>
          <p:cNvSpPr>
            <a:spLocks noGrp="1"/>
          </p:cNvSpPr>
          <p:nvPr>
            <p:ph idx="1"/>
          </p:nvPr>
        </p:nvSpPr>
        <p:spPr/>
        <p:txBody>
          <a:bodyPr>
            <a:normAutofit/>
          </a:bodyPr>
          <a:lstStyle/>
          <a:p>
            <a:pPr>
              <a:buFont typeface="Wingdings" pitchFamily="2" charset="2"/>
              <a:buChar char="§"/>
            </a:pPr>
            <a:r>
              <a:rPr lang="en-US" sz="2800" b="1" dirty="0"/>
              <a:t>  1 Corinthians 7:2</a:t>
            </a:r>
          </a:p>
          <a:p>
            <a:pPr marL="287338" lvl="1" indent="-136525">
              <a:buFont typeface="Wingdings" pitchFamily="2" charset="2"/>
              <a:buChar char="§"/>
              <a:tabLst>
                <a:tab pos="503238" algn="l"/>
              </a:tabLst>
            </a:pPr>
            <a:r>
              <a:rPr lang="en-US" sz="2650" b="1" dirty="0"/>
              <a:t>  Paul was dealing with questions that had been 	sent to him by the Corinthians - 1 Corinthians 7:2</a:t>
            </a:r>
          </a:p>
          <a:p>
            <a:pPr marL="287338" lvl="1" indent="-136525">
              <a:buFont typeface="Wingdings" pitchFamily="2" charset="2"/>
              <a:buChar char="§"/>
              <a:tabLst>
                <a:tab pos="503238" algn="l"/>
              </a:tabLst>
            </a:pPr>
            <a:r>
              <a:rPr lang="en-US" sz="2650" b="1" dirty="0"/>
              <a:t>  Paul is showing that celibacy is not a more   	righteous state than marriage. </a:t>
            </a:r>
          </a:p>
          <a:p>
            <a:pPr lvl="1">
              <a:buFont typeface="Wingdings" pitchFamily="2" charset="2"/>
              <a:buChar char="§"/>
            </a:pPr>
            <a:r>
              <a:rPr lang="en-US" sz="2650" b="1" dirty="0"/>
              <a:t>   The passage is addressing the “Never before `	married” not the put away fornicator </a:t>
            </a:r>
          </a:p>
        </p:txBody>
      </p:sp>
    </p:spTree>
    <p:extLst>
      <p:ext uri="{BB962C8B-B14F-4D97-AF65-F5344CB8AC3E}">
        <p14:creationId xmlns:p14="http://schemas.microsoft.com/office/powerpoint/2010/main" val="245112599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B91FE-C352-A24B-999D-8B244F840ED4}"/>
              </a:ext>
            </a:extLst>
          </p:cNvPr>
          <p:cNvSpPr>
            <a:spLocks noGrp="1"/>
          </p:cNvSpPr>
          <p:nvPr>
            <p:ph type="title"/>
          </p:nvPr>
        </p:nvSpPr>
        <p:spPr>
          <a:xfrm>
            <a:off x="822960" y="263528"/>
            <a:ext cx="7543800" cy="1450757"/>
          </a:xfrm>
        </p:spPr>
        <p:txBody>
          <a:bodyPr/>
          <a:lstStyle/>
          <a:p>
            <a:r>
              <a:rPr lang="en-US" b="1" i="1" u="sng" dirty="0"/>
              <a:t>1 Corinthians 7:2, 27-28 - Authorizes Them to Remarry</a:t>
            </a:r>
          </a:p>
        </p:txBody>
      </p:sp>
      <p:sp>
        <p:nvSpPr>
          <p:cNvPr id="3" name="Content Placeholder 2">
            <a:extLst>
              <a:ext uri="{FF2B5EF4-FFF2-40B4-BE49-F238E27FC236}">
                <a16:creationId xmlns:a16="http://schemas.microsoft.com/office/drawing/2014/main" id="{E74563C0-52B2-C946-8FE2-8BB22BE8446C}"/>
              </a:ext>
            </a:extLst>
          </p:cNvPr>
          <p:cNvSpPr>
            <a:spLocks noGrp="1"/>
          </p:cNvSpPr>
          <p:nvPr>
            <p:ph idx="1"/>
          </p:nvPr>
        </p:nvSpPr>
        <p:spPr/>
        <p:txBody>
          <a:bodyPr>
            <a:normAutofit fontScale="92500"/>
          </a:bodyPr>
          <a:lstStyle/>
          <a:p>
            <a:pPr>
              <a:buFont typeface="Wingdings" pitchFamily="2" charset="2"/>
              <a:buChar char="§"/>
            </a:pPr>
            <a:r>
              <a:rPr lang="en-US" sz="2800" b="1" dirty="0"/>
              <a:t>  1 Corinthians 7:27-28 – ““If you marry, you have 	not sinned”</a:t>
            </a:r>
          </a:p>
          <a:p>
            <a:pPr lvl="1">
              <a:buFont typeface="Wingdings" pitchFamily="2" charset="2"/>
              <a:buChar char="§"/>
            </a:pPr>
            <a:r>
              <a:rPr lang="en-US" sz="2500" b="1" dirty="0"/>
              <a:t>  The context of this passage is discussing “virgins” (those never married) - 1 Cor.7:25</a:t>
            </a:r>
          </a:p>
          <a:p>
            <a:pPr lvl="1">
              <a:buFont typeface="Wingdings" pitchFamily="2" charset="2"/>
              <a:buChar char="§"/>
            </a:pPr>
            <a:r>
              <a:rPr lang="en-US" sz="2500" b="1" dirty="0"/>
              <a:t>  H.A.W. Meyer - “ does not imply: art thou separated from.. ,but art thou free from, untangled with a wife, single”</a:t>
            </a:r>
          </a:p>
          <a:p>
            <a:pPr lvl="1">
              <a:buFont typeface="Wingdings" pitchFamily="2" charset="2"/>
              <a:buChar char="§"/>
            </a:pPr>
            <a:r>
              <a:rPr lang="en-US" sz="2500" b="1" dirty="0"/>
              <a:t>  Gordon Fee - “It lies totally outside the present context to suggest that the two questions address the married and the divorced” - The 1st Epistle to the Corinthians, pg. 331</a:t>
            </a:r>
          </a:p>
        </p:txBody>
      </p:sp>
    </p:spTree>
    <p:extLst>
      <p:ext uri="{BB962C8B-B14F-4D97-AF65-F5344CB8AC3E}">
        <p14:creationId xmlns:p14="http://schemas.microsoft.com/office/powerpoint/2010/main" val="332844600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B91FE-C352-A24B-999D-8B244F840ED4}"/>
              </a:ext>
            </a:extLst>
          </p:cNvPr>
          <p:cNvSpPr>
            <a:spLocks noGrp="1"/>
          </p:cNvSpPr>
          <p:nvPr>
            <p:ph type="title"/>
          </p:nvPr>
        </p:nvSpPr>
        <p:spPr>
          <a:xfrm>
            <a:off x="822960" y="263528"/>
            <a:ext cx="7543800" cy="1450757"/>
          </a:xfrm>
        </p:spPr>
        <p:txBody>
          <a:bodyPr/>
          <a:lstStyle/>
          <a:p>
            <a:r>
              <a:rPr lang="en-US" b="1" i="1" u="sng" dirty="0"/>
              <a:t>1 Corinthians 7:2, 27-28 - Authorizes Them to Remarry</a:t>
            </a:r>
          </a:p>
        </p:txBody>
      </p:sp>
      <p:sp>
        <p:nvSpPr>
          <p:cNvPr id="3" name="Content Placeholder 2">
            <a:extLst>
              <a:ext uri="{FF2B5EF4-FFF2-40B4-BE49-F238E27FC236}">
                <a16:creationId xmlns:a16="http://schemas.microsoft.com/office/drawing/2014/main" id="{E74563C0-52B2-C946-8FE2-8BB22BE8446C}"/>
              </a:ext>
            </a:extLst>
          </p:cNvPr>
          <p:cNvSpPr>
            <a:spLocks noGrp="1"/>
          </p:cNvSpPr>
          <p:nvPr>
            <p:ph idx="1"/>
          </p:nvPr>
        </p:nvSpPr>
        <p:spPr/>
        <p:txBody>
          <a:bodyPr>
            <a:normAutofit/>
          </a:bodyPr>
          <a:lstStyle/>
          <a:p>
            <a:pPr marL="68263" indent="-68263">
              <a:buFont typeface="Wingdings" pitchFamily="2" charset="2"/>
              <a:buChar char="§"/>
              <a:tabLst>
                <a:tab pos="341313" algn="l"/>
              </a:tabLst>
            </a:pPr>
            <a:r>
              <a:rPr lang="en-US" sz="2800" b="1" dirty="0"/>
              <a:t>  Paul has already made it clear that not all 	“unmarried” people can marry - 1 Corinthians 	7:10-11</a:t>
            </a:r>
            <a:endParaRPr lang="en-US" sz="2500" b="1" dirty="0"/>
          </a:p>
        </p:txBody>
      </p:sp>
    </p:spTree>
    <p:extLst>
      <p:ext uri="{BB962C8B-B14F-4D97-AF65-F5344CB8AC3E}">
        <p14:creationId xmlns:p14="http://schemas.microsoft.com/office/powerpoint/2010/main" val="368668750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ext Box 2"/>
          <p:cNvSpPr txBox="1">
            <a:spLocks noChangeArrowheads="1"/>
          </p:cNvSpPr>
          <p:nvPr/>
        </p:nvSpPr>
        <p:spPr bwMode="auto">
          <a:xfrm>
            <a:off x="457200" y="1905000"/>
            <a:ext cx="8229600" cy="22367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t> 10 ¶ Now to the married I command, yet not I but the Lord: A wife is not to depart from her husband.</a:t>
            </a:r>
          </a:p>
          <a:p>
            <a:pPr eaLnBrk="1" hangingPunct="1"/>
            <a:r>
              <a:rPr lang="en-US" sz="2800"/>
              <a:t> 11 But even if she does depart, let her remain unmarried or be reconciled to her husband. And a husband is not to divorce his wife.</a:t>
            </a:r>
          </a:p>
        </p:txBody>
      </p:sp>
      <p:sp>
        <p:nvSpPr>
          <p:cNvPr id="57347" name="Text Box 3"/>
          <p:cNvSpPr txBox="1">
            <a:spLocks noChangeArrowheads="1"/>
          </p:cNvSpPr>
          <p:nvPr/>
        </p:nvSpPr>
        <p:spPr bwMode="auto">
          <a:xfrm>
            <a:off x="1600200" y="152400"/>
            <a:ext cx="5883275"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4000" u="sng">
                <a:latin typeface="Arial Rounded MT Bold" pitchFamily="34" charset="0"/>
              </a:rPr>
              <a:t>Unscriptural Divorce</a:t>
            </a:r>
          </a:p>
          <a:p>
            <a:pPr algn="ctr" eaLnBrk="1" hangingPunct="1"/>
            <a:r>
              <a:rPr lang="en-US" sz="4000" u="sng">
                <a:latin typeface="Arial Rounded MT Bold" pitchFamily="34" charset="0"/>
              </a:rPr>
              <a:t>Leaves One Unmarried</a:t>
            </a:r>
          </a:p>
        </p:txBody>
      </p:sp>
      <p:sp>
        <p:nvSpPr>
          <p:cNvPr id="27652" name="Line 4"/>
          <p:cNvSpPr>
            <a:spLocks noChangeShapeType="1"/>
          </p:cNvSpPr>
          <p:nvPr/>
        </p:nvSpPr>
        <p:spPr bwMode="auto">
          <a:xfrm>
            <a:off x="2667000" y="3200400"/>
            <a:ext cx="2819400" cy="0"/>
          </a:xfrm>
          <a:prstGeom prst="line">
            <a:avLst/>
          </a:prstGeom>
          <a:noFill/>
          <a:ln w="57150">
            <a:solidFill>
              <a:srgbClr val="FF33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7654" name="Oval 6"/>
          <p:cNvSpPr>
            <a:spLocks noChangeArrowheads="1"/>
          </p:cNvSpPr>
          <p:nvPr/>
        </p:nvSpPr>
        <p:spPr bwMode="auto">
          <a:xfrm>
            <a:off x="381000" y="3200400"/>
            <a:ext cx="1905000" cy="533400"/>
          </a:xfrm>
          <a:prstGeom prst="ellipse">
            <a:avLst/>
          </a:prstGeom>
          <a:noFill/>
          <a:ln w="57150">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nvGrpSpPr>
          <p:cNvPr id="2" name="Group 9"/>
          <p:cNvGrpSpPr>
            <a:grpSpLocks/>
          </p:cNvGrpSpPr>
          <p:nvPr/>
        </p:nvGrpSpPr>
        <p:grpSpPr bwMode="auto">
          <a:xfrm>
            <a:off x="838200" y="4572000"/>
            <a:ext cx="7319963" cy="519113"/>
            <a:chOff x="672" y="2880"/>
            <a:chExt cx="4611" cy="327"/>
          </a:xfrm>
        </p:grpSpPr>
        <p:sp>
          <p:nvSpPr>
            <p:cNvPr id="57356" name="Text Box 7"/>
            <p:cNvSpPr txBox="1">
              <a:spLocks noChangeArrowheads="1"/>
            </p:cNvSpPr>
            <p:nvPr/>
          </p:nvSpPr>
          <p:spPr bwMode="auto">
            <a:xfrm>
              <a:off x="672" y="2880"/>
              <a:ext cx="4611" cy="327"/>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t>Unscript. Divorce          Remain </a:t>
              </a:r>
              <a:r>
                <a:rPr lang="en-US" sz="2800" b="1">
                  <a:solidFill>
                    <a:srgbClr val="6600FF"/>
                  </a:solidFill>
                </a:rPr>
                <a:t>UN</a:t>
              </a:r>
              <a:r>
                <a:rPr lang="en-US" sz="2800" b="1"/>
                <a:t>married</a:t>
              </a:r>
            </a:p>
          </p:txBody>
        </p:sp>
        <p:sp>
          <p:nvSpPr>
            <p:cNvPr id="57357" name="AutoShape 8"/>
            <p:cNvSpPr>
              <a:spLocks noChangeArrowheads="1"/>
            </p:cNvSpPr>
            <p:nvPr/>
          </p:nvSpPr>
          <p:spPr bwMode="auto">
            <a:xfrm>
              <a:off x="2688" y="2928"/>
              <a:ext cx="384" cy="240"/>
            </a:xfrm>
            <a:custGeom>
              <a:avLst/>
              <a:gdLst>
                <a:gd name="T0" fmla="*/ 288 w 21600"/>
                <a:gd name="T1" fmla="*/ 0 h 21600"/>
                <a:gd name="T2" fmla="*/ 0 w 21600"/>
                <a:gd name="T3" fmla="*/ 120 h 21600"/>
                <a:gd name="T4" fmla="*/ 288 w 21600"/>
                <a:gd name="T5" fmla="*/ 240 h 21600"/>
                <a:gd name="T6" fmla="*/ 384 w 21600"/>
                <a:gd name="T7" fmla="*/ 12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tx2"/>
            </a:solidFill>
            <a:ln w="9525">
              <a:solidFill>
                <a:schemeClr val="tx1"/>
              </a:solidFill>
              <a:miter lim="800000"/>
              <a:headEnd/>
              <a:tailEnd/>
            </a:ln>
          </p:spPr>
          <p:txBody>
            <a:bodyPr wrap="none" anchor="ctr"/>
            <a:lstStyle/>
            <a:p>
              <a:endParaRPr lang="en-US"/>
            </a:p>
          </p:txBody>
        </p:sp>
      </p:grpSp>
      <p:grpSp>
        <p:nvGrpSpPr>
          <p:cNvPr id="3" name="Group 14"/>
          <p:cNvGrpSpPr>
            <a:grpSpLocks/>
          </p:cNvGrpSpPr>
          <p:nvPr/>
        </p:nvGrpSpPr>
        <p:grpSpPr bwMode="auto">
          <a:xfrm>
            <a:off x="0" y="5410200"/>
            <a:ext cx="8005763" cy="914400"/>
            <a:chOff x="0" y="3408"/>
            <a:chExt cx="5043" cy="576"/>
          </a:xfrm>
        </p:grpSpPr>
        <p:grpSp>
          <p:nvGrpSpPr>
            <p:cNvPr id="57352" name="Group 10"/>
            <p:cNvGrpSpPr>
              <a:grpSpLocks/>
            </p:cNvGrpSpPr>
            <p:nvPr/>
          </p:nvGrpSpPr>
          <p:grpSpPr bwMode="auto">
            <a:xfrm>
              <a:off x="768" y="3552"/>
              <a:ext cx="4275" cy="327"/>
              <a:chOff x="672" y="2880"/>
              <a:chExt cx="4275" cy="327"/>
            </a:xfrm>
          </p:grpSpPr>
          <p:sp>
            <p:nvSpPr>
              <p:cNvPr id="57354" name="Text Box 11"/>
              <p:cNvSpPr txBox="1">
                <a:spLocks noChangeArrowheads="1"/>
              </p:cNvSpPr>
              <p:nvPr/>
            </p:nvSpPr>
            <p:spPr bwMode="auto">
              <a:xfrm>
                <a:off x="672" y="2880"/>
                <a:ext cx="4275" cy="327"/>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t>Unscript. Divorce          Remain </a:t>
                </a:r>
                <a:r>
                  <a:rPr lang="en-US" sz="2800" b="1">
                    <a:solidFill>
                      <a:srgbClr val="6600FF"/>
                    </a:solidFill>
                  </a:rPr>
                  <a:t>Married</a:t>
                </a:r>
              </a:p>
            </p:txBody>
          </p:sp>
          <p:sp>
            <p:nvSpPr>
              <p:cNvPr id="57355" name="AutoShape 12"/>
              <p:cNvSpPr>
                <a:spLocks noChangeArrowheads="1"/>
              </p:cNvSpPr>
              <p:nvPr/>
            </p:nvSpPr>
            <p:spPr bwMode="auto">
              <a:xfrm>
                <a:off x="2688" y="2928"/>
                <a:ext cx="384" cy="240"/>
              </a:xfrm>
              <a:custGeom>
                <a:avLst/>
                <a:gdLst>
                  <a:gd name="T0" fmla="*/ 288 w 21600"/>
                  <a:gd name="T1" fmla="*/ 0 h 21600"/>
                  <a:gd name="T2" fmla="*/ 0 w 21600"/>
                  <a:gd name="T3" fmla="*/ 120 h 21600"/>
                  <a:gd name="T4" fmla="*/ 288 w 21600"/>
                  <a:gd name="T5" fmla="*/ 240 h 21600"/>
                  <a:gd name="T6" fmla="*/ 384 w 21600"/>
                  <a:gd name="T7" fmla="*/ 12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tx2"/>
              </a:solidFill>
              <a:ln w="9525">
                <a:solidFill>
                  <a:schemeClr val="tx1"/>
                </a:solidFill>
                <a:miter lim="800000"/>
                <a:headEnd/>
                <a:tailEnd/>
              </a:ln>
            </p:spPr>
            <p:txBody>
              <a:bodyPr wrap="none" anchor="ctr"/>
              <a:lstStyle/>
              <a:p>
                <a:endParaRPr lang="en-US"/>
              </a:p>
            </p:txBody>
          </p:sp>
        </p:grpSp>
        <p:sp>
          <p:nvSpPr>
            <p:cNvPr id="57353" name="AutoShape 13"/>
            <p:cNvSpPr>
              <a:spLocks noChangeArrowheads="1"/>
            </p:cNvSpPr>
            <p:nvPr/>
          </p:nvSpPr>
          <p:spPr bwMode="auto">
            <a:xfrm>
              <a:off x="0" y="3408"/>
              <a:ext cx="816" cy="576"/>
            </a:xfrm>
            <a:prstGeom prst="star24">
              <a:avLst>
                <a:gd name="adj" fmla="val 37500"/>
              </a:avLst>
            </a:prstGeom>
            <a:solidFill>
              <a:srgbClr val="333300"/>
            </a:solidFill>
            <a:ln w="9525">
              <a:solidFill>
                <a:schemeClr val="tx1"/>
              </a:solidFill>
              <a:miter lim="800000"/>
              <a:headEnd/>
              <a:tailEnd/>
            </a:ln>
          </p:spPr>
          <p:txBody>
            <a:bodyPr wrap="none" anchor="ctr"/>
            <a:lstStyle/>
            <a:p>
              <a:pPr algn="ctr"/>
              <a:r>
                <a:rPr lang="en-US" sz="2800" b="1">
                  <a:solidFill>
                    <a:srgbClr val="FFFFFF"/>
                  </a:solidFill>
                  <a:latin typeface="Tahoma" pitchFamily="34" charset="0"/>
                </a:rPr>
                <a:t>NOT</a:t>
              </a:r>
            </a:p>
          </p:txBody>
        </p:sp>
      </p:grpSp>
    </p:spTree>
    <p:extLst>
      <p:ext uri="{BB962C8B-B14F-4D97-AF65-F5344CB8AC3E}">
        <p14:creationId xmlns:p14="http://schemas.microsoft.com/office/powerpoint/2010/main" val="36020757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7652"/>
                                        </p:tgtEl>
                                        <p:attrNameLst>
                                          <p:attrName>style.visibility</p:attrName>
                                        </p:attrNameLst>
                                      </p:cBhvr>
                                      <p:to>
                                        <p:strVal val="visible"/>
                                      </p:to>
                                    </p:set>
                                    <p:animEffect transition="in" filter="wipe(left)">
                                      <p:cBhvr>
                                        <p:cTn id="7" dur="500"/>
                                        <p:tgtEl>
                                          <p:spTgt spid="2765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7654"/>
                                        </p:tgtEl>
                                        <p:attrNameLst>
                                          <p:attrName>style.visibility</p:attrName>
                                        </p:attrNameLst>
                                      </p:cBhvr>
                                      <p:to>
                                        <p:strVal val="visible"/>
                                      </p:to>
                                    </p:set>
                                    <p:animEffect transition="in" filter="wipe(down)">
                                      <p:cBhvr>
                                        <p:cTn id="12" dur="500"/>
                                        <p:tgtEl>
                                          <p:spTgt spid="2765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0-#ppt_w/2"/>
                                          </p:val>
                                        </p:tav>
                                        <p:tav tm="100000">
                                          <p:val>
                                            <p:strVal val="#ppt_x"/>
                                          </p:val>
                                        </p:tav>
                                      </p:tavLst>
                                    </p:anim>
                                    <p:anim calcmode="lin" valueType="num">
                                      <p:cBhvr additive="base">
                                        <p:cTn id="1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2"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anim calcmode="lin" valueType="num">
                                      <p:cBhvr additive="base">
                                        <p:cTn id="23" dur="500" fill="hold"/>
                                        <p:tgtEl>
                                          <p:spTgt spid="3"/>
                                        </p:tgtEl>
                                        <p:attrNameLst>
                                          <p:attrName>ppt_x</p:attrName>
                                        </p:attrNameLst>
                                      </p:cBhvr>
                                      <p:tavLst>
                                        <p:tav tm="0">
                                          <p:val>
                                            <p:strVal val="1+#ppt_w/2"/>
                                          </p:val>
                                        </p:tav>
                                        <p:tav tm="100000">
                                          <p:val>
                                            <p:strVal val="#ppt_x"/>
                                          </p:val>
                                        </p:tav>
                                      </p:tavLst>
                                    </p:anim>
                                    <p:anim calcmode="lin" valueType="num">
                                      <p:cBhvr additive="base">
                                        <p:cTn id="24"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animBg="1"/>
      <p:bldP spid="27654"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FAFA7-63F7-694E-955A-26B738F814D0}"/>
              </a:ext>
            </a:extLst>
          </p:cNvPr>
          <p:cNvSpPr>
            <a:spLocks noGrp="1"/>
          </p:cNvSpPr>
          <p:nvPr>
            <p:ph type="title"/>
          </p:nvPr>
        </p:nvSpPr>
        <p:spPr/>
        <p:txBody>
          <a:bodyPr/>
          <a:lstStyle/>
          <a:p>
            <a:r>
              <a:rPr lang="en-US" b="1" u="sng" dirty="0"/>
              <a:t>Arguments Used to Defend The Guilty Party Remarrying</a:t>
            </a:r>
          </a:p>
        </p:txBody>
      </p:sp>
      <p:sp>
        <p:nvSpPr>
          <p:cNvPr id="3" name="Content Placeholder 2">
            <a:extLst>
              <a:ext uri="{FF2B5EF4-FFF2-40B4-BE49-F238E27FC236}">
                <a16:creationId xmlns:a16="http://schemas.microsoft.com/office/drawing/2014/main" id="{B6802346-4DFD-F146-B766-9980D249AC69}"/>
              </a:ext>
            </a:extLst>
          </p:cNvPr>
          <p:cNvSpPr>
            <a:spLocks noGrp="1"/>
          </p:cNvSpPr>
          <p:nvPr>
            <p:ph idx="1"/>
          </p:nvPr>
        </p:nvSpPr>
        <p:spPr/>
        <p:txBody>
          <a:bodyPr>
            <a:normAutofit/>
          </a:bodyPr>
          <a:lstStyle/>
          <a:p>
            <a:pPr>
              <a:buFont typeface="Arial" panose="020B0604020202020204" pitchFamily="34" charset="0"/>
              <a:buChar char="•"/>
            </a:pPr>
            <a:r>
              <a:rPr lang="en-US" sz="3200" b="1" dirty="0"/>
              <a:t>  One Free- Both Free</a:t>
            </a:r>
          </a:p>
          <a:p>
            <a:pPr marL="68263" indent="-68263">
              <a:buFont typeface="Arial" panose="020B0604020202020204" pitchFamily="34" charset="0"/>
              <a:buChar char="•"/>
              <a:tabLst>
                <a:tab pos="382588" algn="l"/>
              </a:tabLst>
            </a:pPr>
            <a:r>
              <a:rPr lang="en-US" sz="3200" b="1" dirty="0"/>
              <a:t>  1 Corinthians 7:2, 27-28 - Authorizes Them 	to Remarry</a:t>
            </a:r>
          </a:p>
          <a:p>
            <a:pPr marL="68263" indent="-68263">
              <a:buFont typeface="Arial" panose="020B0604020202020204" pitchFamily="34" charset="0"/>
              <a:buChar char="•"/>
              <a:tabLst>
                <a:tab pos="382588" algn="l"/>
              </a:tabLst>
            </a:pPr>
            <a:r>
              <a:rPr lang="en-US" sz="3200" b="1" dirty="0"/>
              <a:t>   Exception Phrase in Matthew 19:9 	Modifies  Both Clauses</a:t>
            </a:r>
          </a:p>
        </p:txBody>
      </p:sp>
    </p:spTree>
    <p:extLst>
      <p:ext uri="{BB962C8B-B14F-4D97-AF65-F5344CB8AC3E}">
        <p14:creationId xmlns:p14="http://schemas.microsoft.com/office/powerpoint/2010/main" val="332949887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ext Box 4"/>
          <p:cNvSpPr txBox="1">
            <a:spLocks noChangeArrowheads="1"/>
          </p:cNvSpPr>
          <p:nvPr/>
        </p:nvSpPr>
        <p:spPr bwMode="auto">
          <a:xfrm>
            <a:off x="470786" y="368610"/>
            <a:ext cx="7146508" cy="584775"/>
          </a:xfrm>
          <a:prstGeom prst="rect">
            <a:avLst/>
          </a:prstGeom>
          <a:noFill/>
          <a:ln w="9525">
            <a:noFill/>
            <a:miter lim="800000"/>
            <a:headEnd/>
            <a:tailEnd/>
          </a:ln>
          <a:effectLst/>
        </p:spPr>
        <p:txBody>
          <a:bodyPr wrap="none">
            <a:spAutoFit/>
          </a:bodyPr>
          <a:lstStyle/>
          <a:p>
            <a:pPr>
              <a:defRPr/>
            </a:pPr>
            <a:r>
              <a:rPr lang="en-US" sz="3200" b="1" u="sng" dirty="0">
                <a:solidFill>
                  <a:srgbClr val="FF3300"/>
                </a:solidFill>
                <a:effectLst>
                  <a:outerShdw blurRad="38100" dist="38100" dir="2700000" algn="tl">
                    <a:srgbClr val="000000"/>
                  </a:outerShdw>
                </a:effectLst>
                <a:latin typeface="Comic Sans MS" pitchFamily="66" charset="0"/>
              </a:rPr>
              <a:t>They Have Matthew 19:9 Saying: </a:t>
            </a:r>
          </a:p>
        </p:txBody>
      </p:sp>
      <p:sp>
        <p:nvSpPr>
          <p:cNvPr id="6151" name="Rectangle 2"/>
          <p:cNvSpPr>
            <a:spLocks noChangeArrowheads="1"/>
          </p:cNvSpPr>
          <p:nvPr/>
        </p:nvSpPr>
        <p:spPr bwMode="auto">
          <a:xfrm>
            <a:off x="470786" y="1093542"/>
            <a:ext cx="8534400" cy="5213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20000"/>
              </a:lnSpc>
            </a:pPr>
            <a:r>
              <a:rPr lang="en-US" sz="4000" b="1" dirty="0"/>
              <a:t>“And I say unto you, Whosoever shall put away his wife, except it be for fornication, and shall marry another, </a:t>
            </a:r>
            <a:r>
              <a:rPr lang="en-US" sz="4000" b="1" dirty="0" err="1"/>
              <a:t>committeth</a:t>
            </a:r>
            <a:r>
              <a:rPr lang="en-US" sz="4000" b="1" dirty="0"/>
              <a:t> adultery: and whoso </a:t>
            </a:r>
            <a:r>
              <a:rPr lang="en-US" sz="4000" b="1" dirty="0" err="1"/>
              <a:t>marrieth</a:t>
            </a:r>
            <a:r>
              <a:rPr lang="en-US" sz="4000" b="1" dirty="0"/>
              <a:t> her which is put away, except it be for fornication, doth commit adultery.”</a:t>
            </a:r>
          </a:p>
        </p:txBody>
      </p:sp>
    </p:spTree>
    <p:extLst>
      <p:ext uri="{BB962C8B-B14F-4D97-AF65-F5344CB8AC3E}">
        <p14:creationId xmlns:p14="http://schemas.microsoft.com/office/powerpoint/2010/main" val="138021906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 y="0"/>
            <a:ext cx="9143989"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312CE95-2F78-AE45-A4F2-B7FB1C58BFD0}"/>
              </a:ext>
            </a:extLst>
          </p:cNvPr>
          <p:cNvSpPr>
            <a:spLocks noGrp="1"/>
          </p:cNvSpPr>
          <p:nvPr>
            <p:ph type="title"/>
          </p:nvPr>
        </p:nvSpPr>
        <p:spPr>
          <a:xfrm>
            <a:off x="822960" y="516835"/>
            <a:ext cx="4483452" cy="1666501"/>
          </a:xfrm>
        </p:spPr>
        <p:txBody>
          <a:bodyPr>
            <a:normAutofit/>
          </a:bodyPr>
          <a:lstStyle/>
          <a:p>
            <a:r>
              <a:rPr lang="en-US" sz="3500">
                <a:solidFill>
                  <a:srgbClr val="FFFFFF"/>
                </a:solidFill>
              </a:rPr>
              <a:t>Hugo McCord</a:t>
            </a:r>
          </a:p>
        </p:txBody>
      </p:sp>
      <p:cxnSp>
        <p:nvCxnSpPr>
          <p:cNvPr id="17" name="Straight Connector 16">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11922" y="2353592"/>
            <a:ext cx="397764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F99A0B60-32C7-EF49-8984-2F0387DC193E}"/>
              </a:ext>
            </a:extLst>
          </p:cNvPr>
          <p:cNvSpPr>
            <a:spLocks noGrp="1"/>
          </p:cNvSpPr>
          <p:nvPr>
            <p:ph idx="1"/>
          </p:nvPr>
        </p:nvSpPr>
        <p:spPr>
          <a:xfrm>
            <a:off x="659015" y="2523849"/>
            <a:ext cx="4483453" cy="3342747"/>
          </a:xfrm>
        </p:spPr>
        <p:txBody>
          <a:bodyPr>
            <a:normAutofit lnSpcReduction="10000"/>
          </a:bodyPr>
          <a:lstStyle/>
          <a:p>
            <a:pPr algn="just"/>
            <a:r>
              <a:rPr lang="en-US" sz="2400" dirty="0">
                <a:solidFill>
                  <a:srgbClr val="FFFFFF"/>
                </a:solidFill>
              </a:rPr>
              <a:t>“They know that in no Greek manuscript does the exceptive phrase appear in the second clause, and that without its being there, their cause is lost. Therefore they say the phrase must be inferred in the second clause.” - Spiritual Sword Lectureship, 1979</a:t>
            </a:r>
          </a:p>
        </p:txBody>
      </p:sp>
      <p:pic>
        <p:nvPicPr>
          <p:cNvPr id="5" name="Picture 4" descr="A person wearing a suit and tie&#10;&#10;Description automatically generated">
            <a:extLst>
              <a:ext uri="{FF2B5EF4-FFF2-40B4-BE49-F238E27FC236}">
                <a16:creationId xmlns:a16="http://schemas.microsoft.com/office/drawing/2014/main" id="{344B60A6-878C-074F-AB30-A821CCB6A926}"/>
              </a:ext>
            </a:extLst>
          </p:cNvPr>
          <p:cNvPicPr>
            <a:picLocks noChangeAspect="1"/>
          </p:cNvPicPr>
          <p:nvPr/>
        </p:nvPicPr>
        <p:blipFill rotWithShape="1">
          <a:blip r:embed="rId2"/>
          <a:srcRect l="32738" r="2631"/>
          <a:stretch/>
        </p:blipFill>
        <p:spPr>
          <a:xfrm>
            <a:off x="5708926" y="10"/>
            <a:ext cx="3435073" cy="6857990"/>
          </a:xfrm>
          <a:prstGeom prst="rect">
            <a:avLst/>
          </a:prstGeom>
        </p:spPr>
      </p:pic>
    </p:spTree>
    <p:extLst>
      <p:ext uri="{BB962C8B-B14F-4D97-AF65-F5344CB8AC3E}">
        <p14:creationId xmlns:p14="http://schemas.microsoft.com/office/powerpoint/2010/main" val="167016610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15">
            <a:extLst>
              <a:ext uri="{FF2B5EF4-FFF2-40B4-BE49-F238E27FC236}">
                <a16:creationId xmlns:a16="http://schemas.microsoft.com/office/drawing/2014/main" id="{E75F8FC7-2268-462F-AFF6-A4A975C344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2E3D9E1-EC41-EF48-BE74-A58EF588CE61}"/>
              </a:ext>
            </a:extLst>
          </p:cNvPr>
          <p:cNvSpPr>
            <a:spLocks noGrp="1"/>
          </p:cNvSpPr>
          <p:nvPr>
            <p:ph type="ctrTitle"/>
          </p:nvPr>
        </p:nvSpPr>
        <p:spPr>
          <a:xfrm>
            <a:off x="5053509" y="639098"/>
            <a:ext cx="3609804" cy="3571186"/>
          </a:xfrm>
        </p:spPr>
        <p:txBody>
          <a:bodyPr>
            <a:normAutofit/>
          </a:bodyPr>
          <a:lstStyle/>
          <a:p>
            <a:r>
              <a:rPr lang="en-US" sz="5100" dirty="0"/>
              <a:t>Can the Guilty Party Remarry Without Sin?</a:t>
            </a:r>
          </a:p>
        </p:txBody>
      </p:sp>
      <p:sp>
        <p:nvSpPr>
          <p:cNvPr id="3" name="Subtitle 2">
            <a:extLst>
              <a:ext uri="{FF2B5EF4-FFF2-40B4-BE49-F238E27FC236}">
                <a16:creationId xmlns:a16="http://schemas.microsoft.com/office/drawing/2014/main" id="{320996C9-BE70-AE4C-AA85-22D88580A93B}"/>
              </a:ext>
            </a:extLst>
          </p:cNvPr>
          <p:cNvSpPr>
            <a:spLocks noGrp="1"/>
          </p:cNvSpPr>
          <p:nvPr>
            <p:ph type="subTitle" idx="1"/>
          </p:nvPr>
        </p:nvSpPr>
        <p:spPr>
          <a:xfrm>
            <a:off x="5047499" y="4532015"/>
            <a:ext cx="3621826" cy="1162222"/>
          </a:xfrm>
        </p:spPr>
        <p:txBody>
          <a:bodyPr>
            <a:normAutofit/>
          </a:bodyPr>
          <a:lstStyle/>
          <a:p>
            <a:pPr algn="ctr"/>
            <a:r>
              <a:rPr lang="en-US" dirty="0">
                <a:solidFill>
                  <a:schemeClr val="tx1">
                    <a:lumMod val="85000"/>
                    <a:lumOff val="15000"/>
                  </a:schemeClr>
                </a:solidFill>
              </a:rPr>
              <a:t>Matthew 19:9</a:t>
            </a:r>
          </a:p>
        </p:txBody>
      </p:sp>
      <p:pic>
        <p:nvPicPr>
          <p:cNvPr id="4" name="Picture 3">
            <a:extLst>
              <a:ext uri="{FF2B5EF4-FFF2-40B4-BE49-F238E27FC236}">
                <a16:creationId xmlns:a16="http://schemas.microsoft.com/office/drawing/2014/main" id="{76D1D989-E099-4EE8-BD0B-0BC21EAFDE72}"/>
              </a:ext>
            </a:extLst>
          </p:cNvPr>
          <p:cNvPicPr>
            <a:picLocks noChangeAspect="1"/>
          </p:cNvPicPr>
          <p:nvPr/>
        </p:nvPicPr>
        <p:blipFill rotWithShape="1">
          <a:blip r:embed="rId2"/>
          <a:srcRect l="16208" r="16248" b="-2"/>
          <a:stretch/>
        </p:blipFill>
        <p:spPr>
          <a:xfrm>
            <a:off x="475499" y="640081"/>
            <a:ext cx="4096501" cy="5054156"/>
          </a:xfrm>
          <a:prstGeom prst="rect">
            <a:avLst/>
          </a:prstGeom>
        </p:spPr>
      </p:pic>
      <p:cxnSp>
        <p:nvCxnSpPr>
          <p:cNvPr id="23" name="Straight Connector 17">
            <a:extLst>
              <a:ext uri="{FF2B5EF4-FFF2-40B4-BE49-F238E27FC236}">
                <a16:creationId xmlns:a16="http://schemas.microsoft.com/office/drawing/2014/main" id="{BEF45B32-FB97-49CC-B778-CA7CF87BEF7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43911" y="4371149"/>
            <a:ext cx="34290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4" name="Rectangle 19">
            <a:extLst>
              <a:ext uri="{FF2B5EF4-FFF2-40B4-BE49-F238E27FC236}">
                <a16:creationId xmlns:a16="http://schemas.microsoft.com/office/drawing/2014/main" id="{7EE051E9-6C07-4FBB-B4F7-EDF8DDEAA6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9144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6005944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2"/>
          <p:cNvSpPr txBox="1">
            <a:spLocks noChangeArrowheads="1"/>
          </p:cNvSpPr>
          <p:nvPr/>
        </p:nvSpPr>
        <p:spPr bwMode="auto">
          <a:xfrm>
            <a:off x="822325" y="7270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p>
        </p:txBody>
      </p:sp>
      <p:sp>
        <p:nvSpPr>
          <p:cNvPr id="63491" name="Rectangle 3"/>
          <p:cNvSpPr>
            <a:spLocks noChangeArrowheads="1"/>
          </p:cNvSpPr>
          <p:nvPr/>
        </p:nvSpPr>
        <p:spPr bwMode="auto">
          <a:xfrm>
            <a:off x="1447800" y="1600200"/>
            <a:ext cx="7315200" cy="2181225"/>
          </a:xfrm>
          <a:prstGeom prst="rect">
            <a:avLst/>
          </a:prstGeom>
          <a:solidFill>
            <a:srgbClr val="FFFF00"/>
          </a:solidFill>
          <a:ln w="38100">
            <a:solidFill>
              <a:srgbClr val="FF3300"/>
            </a:solidFill>
            <a:miter lim="800000"/>
            <a:headEnd/>
            <a:tailEnd/>
          </a:ln>
        </p:spPr>
        <p:txBody>
          <a:bodyPr>
            <a:spAutoFit/>
          </a:bodyPr>
          <a:lstStyle/>
          <a:p>
            <a:pPr>
              <a:lnSpc>
                <a:spcPct val="120000"/>
              </a:lnSpc>
            </a:pPr>
            <a:r>
              <a:rPr lang="en-US" sz="2800" b="1"/>
              <a:t>And I say unto you, Whosoever shall </a:t>
            </a:r>
            <a:r>
              <a:rPr lang="en-US" sz="2800" b="1" u="sng">
                <a:solidFill>
                  <a:srgbClr val="6600FF"/>
                </a:solidFill>
              </a:rPr>
              <a:t>put away</a:t>
            </a:r>
            <a:r>
              <a:rPr lang="en-US" sz="2800" b="1">
                <a:solidFill>
                  <a:srgbClr val="6600FF"/>
                </a:solidFill>
              </a:rPr>
              <a:t> </a:t>
            </a:r>
            <a:r>
              <a:rPr lang="en-US" sz="2800" b="1"/>
              <a:t>his wife, except it be for fornication, and shall marry another, committeth adultery:</a:t>
            </a:r>
          </a:p>
        </p:txBody>
      </p:sp>
      <p:sp>
        <p:nvSpPr>
          <p:cNvPr id="63492" name="Text Box 4"/>
          <p:cNvSpPr txBox="1">
            <a:spLocks noChangeArrowheads="1"/>
          </p:cNvSpPr>
          <p:nvPr/>
        </p:nvSpPr>
        <p:spPr bwMode="auto">
          <a:xfrm>
            <a:off x="1355725" y="38512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p>
        </p:txBody>
      </p:sp>
      <p:sp>
        <p:nvSpPr>
          <p:cNvPr id="63493" name="Rectangle 5"/>
          <p:cNvSpPr>
            <a:spLocks noChangeArrowheads="1"/>
          </p:cNvSpPr>
          <p:nvPr/>
        </p:nvSpPr>
        <p:spPr bwMode="auto">
          <a:xfrm>
            <a:off x="1447800" y="4572000"/>
            <a:ext cx="7315200" cy="1079500"/>
          </a:xfrm>
          <a:prstGeom prst="rect">
            <a:avLst/>
          </a:prstGeom>
          <a:solidFill>
            <a:srgbClr val="FFFF00"/>
          </a:solidFill>
          <a:ln w="38100">
            <a:solidFill>
              <a:srgbClr val="FF3300"/>
            </a:solidFill>
            <a:miter lim="800000"/>
            <a:headEnd/>
            <a:tailEnd/>
          </a:ln>
        </p:spPr>
        <p:txBody>
          <a:bodyPr>
            <a:spAutoFit/>
          </a:bodyPr>
          <a:lstStyle/>
          <a:p>
            <a:pPr>
              <a:lnSpc>
                <a:spcPct val="120000"/>
              </a:lnSpc>
            </a:pPr>
            <a:r>
              <a:rPr lang="en-US" sz="2800" b="1"/>
              <a:t>and whoso marrieth her which </a:t>
            </a:r>
          </a:p>
          <a:p>
            <a:pPr>
              <a:lnSpc>
                <a:spcPct val="120000"/>
              </a:lnSpc>
            </a:pPr>
            <a:r>
              <a:rPr lang="en-US" sz="2800" b="1" u="sng">
                <a:solidFill>
                  <a:srgbClr val="6600FF"/>
                </a:solidFill>
              </a:rPr>
              <a:t>is put away</a:t>
            </a:r>
            <a:r>
              <a:rPr lang="en-US" sz="2800" b="1">
                <a:solidFill>
                  <a:srgbClr val="6600FF"/>
                </a:solidFill>
              </a:rPr>
              <a:t> </a:t>
            </a:r>
            <a:r>
              <a:rPr lang="en-US" sz="2800" b="1"/>
              <a:t>doth commit adultery.</a:t>
            </a:r>
          </a:p>
        </p:txBody>
      </p:sp>
      <p:sp>
        <p:nvSpPr>
          <p:cNvPr id="63494" name="Text Box 6"/>
          <p:cNvSpPr txBox="1">
            <a:spLocks noChangeArrowheads="1"/>
          </p:cNvSpPr>
          <p:nvPr/>
        </p:nvSpPr>
        <p:spPr bwMode="auto">
          <a:xfrm>
            <a:off x="381000" y="1981200"/>
            <a:ext cx="917575"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8000" b="1"/>
              <a:t>A</a:t>
            </a:r>
          </a:p>
        </p:txBody>
      </p:sp>
      <p:sp>
        <p:nvSpPr>
          <p:cNvPr id="63495" name="Text Box 7"/>
          <p:cNvSpPr txBox="1">
            <a:spLocks noChangeArrowheads="1"/>
          </p:cNvSpPr>
          <p:nvPr/>
        </p:nvSpPr>
        <p:spPr bwMode="auto">
          <a:xfrm>
            <a:off x="304800" y="4419600"/>
            <a:ext cx="917575"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8000" b="1"/>
              <a:t>B</a:t>
            </a:r>
          </a:p>
        </p:txBody>
      </p:sp>
      <p:sp>
        <p:nvSpPr>
          <p:cNvPr id="11272" name="Text Box 8"/>
          <p:cNvSpPr txBox="1">
            <a:spLocks noChangeArrowheads="1"/>
          </p:cNvSpPr>
          <p:nvPr/>
        </p:nvSpPr>
        <p:spPr bwMode="auto">
          <a:xfrm>
            <a:off x="2275840" y="126910"/>
            <a:ext cx="4759636" cy="1200329"/>
          </a:xfrm>
          <a:prstGeom prst="rect">
            <a:avLst/>
          </a:prstGeom>
          <a:noFill/>
          <a:ln w="9525">
            <a:noFill/>
            <a:miter lim="800000"/>
            <a:headEnd/>
            <a:tailEnd/>
          </a:ln>
          <a:effectLst/>
        </p:spPr>
        <p:txBody>
          <a:bodyPr wrap="none">
            <a:spAutoFit/>
          </a:bodyPr>
          <a:lstStyle/>
          <a:p>
            <a:pPr>
              <a:defRPr/>
            </a:pPr>
            <a:r>
              <a:rPr lang="en-US" sz="3600" b="1" u="sng" dirty="0">
                <a:solidFill>
                  <a:srgbClr val="000000"/>
                </a:solidFill>
                <a:effectLst>
                  <a:outerShdw blurRad="38100" dist="38100" dir="2700000" algn="tl">
                    <a:srgbClr val="FFFFFF"/>
                  </a:outerShdw>
                </a:effectLst>
                <a:latin typeface="Comic Sans MS" pitchFamily="66" charset="0"/>
              </a:rPr>
              <a:t>Matt. 19:9 – Two</a:t>
            </a:r>
          </a:p>
          <a:p>
            <a:pPr>
              <a:defRPr/>
            </a:pPr>
            <a:r>
              <a:rPr lang="en-US" sz="3600" b="1" u="sng" dirty="0">
                <a:solidFill>
                  <a:srgbClr val="000000"/>
                </a:solidFill>
                <a:effectLst>
                  <a:outerShdw blurRad="38100" dist="38100" dir="2700000" algn="tl">
                    <a:srgbClr val="FFFFFF"/>
                  </a:outerShdw>
                </a:effectLst>
                <a:latin typeface="Comic Sans MS" pitchFamily="66" charset="0"/>
              </a:rPr>
              <a:t>Independent Clauses</a:t>
            </a:r>
          </a:p>
        </p:txBody>
      </p:sp>
    </p:spTree>
    <p:extLst>
      <p:ext uri="{BB962C8B-B14F-4D97-AF65-F5344CB8AC3E}">
        <p14:creationId xmlns:p14="http://schemas.microsoft.com/office/powerpoint/2010/main" val="143677357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5F627-2FA1-8243-A149-C0759A5FA0AB}"/>
              </a:ext>
            </a:extLst>
          </p:cNvPr>
          <p:cNvSpPr>
            <a:spLocks noGrp="1"/>
          </p:cNvSpPr>
          <p:nvPr>
            <p:ph type="title"/>
          </p:nvPr>
        </p:nvSpPr>
        <p:spPr/>
        <p:txBody>
          <a:bodyPr/>
          <a:lstStyle/>
          <a:p>
            <a:r>
              <a:rPr lang="en-US" b="1" i="1" u="sng" dirty="0"/>
              <a:t>The Exception Phrase Cannot Modify the Second Phrase</a:t>
            </a:r>
          </a:p>
        </p:txBody>
      </p:sp>
      <p:sp>
        <p:nvSpPr>
          <p:cNvPr id="3" name="Content Placeholder 2">
            <a:extLst>
              <a:ext uri="{FF2B5EF4-FFF2-40B4-BE49-F238E27FC236}">
                <a16:creationId xmlns:a16="http://schemas.microsoft.com/office/drawing/2014/main" id="{B9BF36BF-F307-9046-BAAA-9DEF6F0AF244}"/>
              </a:ext>
            </a:extLst>
          </p:cNvPr>
          <p:cNvSpPr>
            <a:spLocks noGrp="1"/>
          </p:cNvSpPr>
          <p:nvPr>
            <p:ph idx="1"/>
          </p:nvPr>
        </p:nvSpPr>
        <p:spPr/>
        <p:txBody>
          <a:bodyPr>
            <a:normAutofit fontScale="92500"/>
          </a:bodyPr>
          <a:lstStyle/>
          <a:p>
            <a:r>
              <a:rPr lang="en-US" sz="3600" b="1" dirty="0"/>
              <a:t>“In Matthew 19:9 the original Greek text translated ‘except for fornication’ modifies the ‘putting away’ on the part of the man and does not modify the person who is put away.” Leonard </a:t>
            </a:r>
            <a:r>
              <a:rPr lang="en-US" sz="3600" b="1" dirty="0" err="1"/>
              <a:t>Latkovski</a:t>
            </a:r>
            <a:r>
              <a:rPr lang="en-US" sz="3600" b="1" dirty="0"/>
              <a:t>, Professor of Classic Languages, Bellarmine College</a:t>
            </a:r>
          </a:p>
        </p:txBody>
      </p:sp>
    </p:spTree>
    <p:extLst>
      <p:ext uri="{BB962C8B-B14F-4D97-AF65-F5344CB8AC3E}">
        <p14:creationId xmlns:p14="http://schemas.microsoft.com/office/powerpoint/2010/main" val="80005021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5F627-2FA1-8243-A149-C0759A5FA0AB}"/>
              </a:ext>
            </a:extLst>
          </p:cNvPr>
          <p:cNvSpPr>
            <a:spLocks noGrp="1"/>
          </p:cNvSpPr>
          <p:nvPr>
            <p:ph type="title"/>
          </p:nvPr>
        </p:nvSpPr>
        <p:spPr/>
        <p:txBody>
          <a:bodyPr/>
          <a:lstStyle/>
          <a:p>
            <a:r>
              <a:rPr lang="en-US" b="1" i="1" u="sng" dirty="0"/>
              <a:t>The Exception Phrase Cannot Modify the Second Phrase</a:t>
            </a:r>
          </a:p>
        </p:txBody>
      </p:sp>
      <p:sp>
        <p:nvSpPr>
          <p:cNvPr id="3" name="Content Placeholder 2">
            <a:extLst>
              <a:ext uri="{FF2B5EF4-FFF2-40B4-BE49-F238E27FC236}">
                <a16:creationId xmlns:a16="http://schemas.microsoft.com/office/drawing/2014/main" id="{B9BF36BF-F307-9046-BAAA-9DEF6F0AF244}"/>
              </a:ext>
            </a:extLst>
          </p:cNvPr>
          <p:cNvSpPr>
            <a:spLocks noGrp="1"/>
          </p:cNvSpPr>
          <p:nvPr>
            <p:ph idx="1"/>
          </p:nvPr>
        </p:nvSpPr>
        <p:spPr/>
        <p:txBody>
          <a:bodyPr>
            <a:normAutofit/>
          </a:bodyPr>
          <a:lstStyle/>
          <a:p>
            <a:r>
              <a:rPr lang="en-US" sz="3600" b="1" dirty="0"/>
              <a:t> “In my opinion, the phrase ‘except it be for fornication.’ applies to the first clause but not to the second”  Dr. Harry </a:t>
            </a:r>
            <a:r>
              <a:rPr lang="en-US" sz="3600" b="1" dirty="0" err="1"/>
              <a:t>Sturz</a:t>
            </a:r>
            <a:r>
              <a:rPr lang="en-US" sz="3600" b="1" dirty="0"/>
              <a:t>, Greek Department, </a:t>
            </a:r>
            <a:r>
              <a:rPr lang="en-US" sz="3600" b="1" dirty="0" err="1"/>
              <a:t>Biola</a:t>
            </a:r>
            <a:r>
              <a:rPr lang="en-US" sz="3600" b="1" dirty="0"/>
              <a:t> College</a:t>
            </a:r>
          </a:p>
        </p:txBody>
      </p:sp>
    </p:spTree>
    <p:extLst>
      <p:ext uri="{BB962C8B-B14F-4D97-AF65-F5344CB8AC3E}">
        <p14:creationId xmlns:p14="http://schemas.microsoft.com/office/powerpoint/2010/main" val="55549451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5F627-2FA1-8243-A149-C0759A5FA0AB}"/>
              </a:ext>
            </a:extLst>
          </p:cNvPr>
          <p:cNvSpPr>
            <a:spLocks noGrp="1"/>
          </p:cNvSpPr>
          <p:nvPr>
            <p:ph type="title"/>
          </p:nvPr>
        </p:nvSpPr>
        <p:spPr/>
        <p:txBody>
          <a:bodyPr/>
          <a:lstStyle/>
          <a:p>
            <a:r>
              <a:rPr lang="en-US" b="1" i="1" u="sng" dirty="0"/>
              <a:t>The Exception Phrase Cannot Modify the Second Phrase</a:t>
            </a:r>
          </a:p>
        </p:txBody>
      </p:sp>
      <p:sp>
        <p:nvSpPr>
          <p:cNvPr id="3" name="Content Placeholder 2">
            <a:extLst>
              <a:ext uri="{FF2B5EF4-FFF2-40B4-BE49-F238E27FC236}">
                <a16:creationId xmlns:a16="http://schemas.microsoft.com/office/drawing/2014/main" id="{B9BF36BF-F307-9046-BAAA-9DEF6F0AF244}"/>
              </a:ext>
            </a:extLst>
          </p:cNvPr>
          <p:cNvSpPr>
            <a:spLocks noGrp="1"/>
          </p:cNvSpPr>
          <p:nvPr>
            <p:ph idx="1"/>
          </p:nvPr>
        </p:nvSpPr>
        <p:spPr/>
        <p:txBody>
          <a:bodyPr>
            <a:normAutofit fontScale="77500" lnSpcReduction="20000"/>
          </a:bodyPr>
          <a:lstStyle/>
          <a:p>
            <a:pPr algn="just"/>
            <a:r>
              <a:rPr lang="en-US" sz="3600" b="1" dirty="0"/>
              <a:t>“The modifying clause (except it be for fornication) applies only to the first person mentioned, in the first half of the sentence. It does not apply, grammatically, or syntactically, to the person (‘whoso </a:t>
            </a:r>
            <a:r>
              <a:rPr lang="en-US" sz="3600" b="1" dirty="0" err="1"/>
              <a:t>marrieth</a:t>
            </a:r>
            <a:r>
              <a:rPr lang="en-US" sz="3600" b="1" dirty="0"/>
              <a:t> her who is put away’) in the second half of the sentence.” - Donald Drury M.A. , English Department, Long Beach City College</a:t>
            </a:r>
          </a:p>
        </p:txBody>
      </p:sp>
      <p:sp>
        <p:nvSpPr>
          <p:cNvPr id="4" name="TextBox 3">
            <a:extLst>
              <a:ext uri="{FF2B5EF4-FFF2-40B4-BE49-F238E27FC236}">
                <a16:creationId xmlns:a16="http://schemas.microsoft.com/office/drawing/2014/main" id="{FA049150-1057-1C41-A2B2-14FC31A133F2}"/>
              </a:ext>
            </a:extLst>
          </p:cNvPr>
          <p:cNvSpPr txBox="1"/>
          <p:nvPr/>
        </p:nvSpPr>
        <p:spPr>
          <a:xfrm>
            <a:off x="101600" y="495808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410581547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FAFA7-63F7-694E-955A-26B738F814D0}"/>
              </a:ext>
            </a:extLst>
          </p:cNvPr>
          <p:cNvSpPr>
            <a:spLocks noGrp="1"/>
          </p:cNvSpPr>
          <p:nvPr>
            <p:ph type="title"/>
          </p:nvPr>
        </p:nvSpPr>
        <p:spPr/>
        <p:txBody>
          <a:bodyPr/>
          <a:lstStyle/>
          <a:p>
            <a:r>
              <a:rPr lang="en-US" b="1" u="sng" dirty="0"/>
              <a:t>Arguments Used to Defend The Guilty Party Remarrying</a:t>
            </a:r>
          </a:p>
        </p:txBody>
      </p:sp>
      <p:sp>
        <p:nvSpPr>
          <p:cNvPr id="3" name="Content Placeholder 2">
            <a:extLst>
              <a:ext uri="{FF2B5EF4-FFF2-40B4-BE49-F238E27FC236}">
                <a16:creationId xmlns:a16="http://schemas.microsoft.com/office/drawing/2014/main" id="{B6802346-4DFD-F146-B766-9980D249AC69}"/>
              </a:ext>
            </a:extLst>
          </p:cNvPr>
          <p:cNvSpPr>
            <a:spLocks noGrp="1"/>
          </p:cNvSpPr>
          <p:nvPr>
            <p:ph idx="1"/>
          </p:nvPr>
        </p:nvSpPr>
        <p:spPr/>
        <p:txBody>
          <a:bodyPr>
            <a:normAutofit fontScale="92500" lnSpcReduction="20000"/>
          </a:bodyPr>
          <a:lstStyle/>
          <a:p>
            <a:pPr>
              <a:buFont typeface="Arial" panose="020B0604020202020204" pitchFamily="34" charset="0"/>
              <a:buChar char="•"/>
            </a:pPr>
            <a:r>
              <a:rPr lang="en-US" sz="3200" b="1" dirty="0"/>
              <a:t>  One Free- Both Free</a:t>
            </a:r>
          </a:p>
          <a:p>
            <a:pPr marL="68263" indent="-68263">
              <a:buFont typeface="Arial" panose="020B0604020202020204" pitchFamily="34" charset="0"/>
              <a:buChar char="•"/>
              <a:tabLst>
                <a:tab pos="382588" algn="l"/>
              </a:tabLst>
            </a:pPr>
            <a:r>
              <a:rPr lang="en-US" sz="3200" b="1" dirty="0"/>
              <a:t>  1 Corinthians 7:2, 27-28 - Authorizes Them 	to Remarry</a:t>
            </a:r>
          </a:p>
          <a:p>
            <a:pPr marL="68263" indent="-68263">
              <a:buFont typeface="Arial" panose="020B0604020202020204" pitchFamily="34" charset="0"/>
              <a:buChar char="•"/>
              <a:tabLst>
                <a:tab pos="382588" algn="l"/>
              </a:tabLst>
            </a:pPr>
            <a:r>
              <a:rPr lang="en-US" sz="3200" b="1" dirty="0"/>
              <a:t>   Exception Phrase in Matthew 19:9 	Modifies  Both Clauses</a:t>
            </a:r>
          </a:p>
          <a:p>
            <a:pPr marL="68263" indent="-68263">
              <a:buFont typeface="Arial" panose="020B0604020202020204" pitchFamily="34" charset="0"/>
              <a:buChar char="•"/>
              <a:tabLst>
                <a:tab pos="382588" algn="l"/>
              </a:tabLst>
            </a:pPr>
            <a:r>
              <a:rPr lang="en-US" sz="3200" b="1" dirty="0"/>
              <a:t>  Matthew 19:9b Is Not Talking About Put 	Away Fornicator</a:t>
            </a:r>
          </a:p>
        </p:txBody>
      </p:sp>
    </p:spTree>
    <p:extLst>
      <p:ext uri="{BB962C8B-B14F-4D97-AF65-F5344CB8AC3E}">
        <p14:creationId xmlns:p14="http://schemas.microsoft.com/office/powerpoint/2010/main" val="108750670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linds(horizontal)">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0A0D60E-427F-F949-9D2E-EBFD5476C47B}"/>
              </a:ext>
            </a:extLst>
          </p:cNvPr>
          <p:cNvSpPr>
            <a:spLocks noGrp="1"/>
          </p:cNvSpPr>
          <p:nvPr>
            <p:ph idx="4294967295"/>
          </p:nvPr>
        </p:nvSpPr>
        <p:spPr>
          <a:xfrm>
            <a:off x="887730" y="731520"/>
            <a:ext cx="7368540" cy="4913948"/>
          </a:xfrm>
        </p:spPr>
        <p:txBody>
          <a:bodyPr>
            <a:normAutofit fontScale="92500" lnSpcReduction="20000"/>
          </a:bodyPr>
          <a:lstStyle/>
          <a:p>
            <a:pPr algn="just"/>
            <a:r>
              <a:rPr lang="en-US" sz="3600" b="1" dirty="0"/>
              <a:t> “The only noun in this sentence to which ‘her’ and ‘she’ can refer is ‘wife’….. Grammarians say it is one and the same woman in BOTH CASES! Jesus stated the consequences of a man putting away his wife WITHOUT fornication and marrying another. He then followed-through showing the results of marrying THAT put away woman” - </a:t>
            </a:r>
            <a:r>
              <a:rPr lang="en-US" sz="3600" b="1" dirty="0" err="1"/>
              <a:t>Melear</a:t>
            </a:r>
            <a:r>
              <a:rPr lang="en-US" sz="3600" b="1" dirty="0"/>
              <a:t>-Williams Debate</a:t>
            </a:r>
          </a:p>
        </p:txBody>
      </p:sp>
    </p:spTree>
    <p:extLst>
      <p:ext uri="{BB962C8B-B14F-4D97-AF65-F5344CB8AC3E}">
        <p14:creationId xmlns:p14="http://schemas.microsoft.com/office/powerpoint/2010/main" val="224970395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9A0B60-32C7-EF49-8984-2F0387DC193E}"/>
              </a:ext>
            </a:extLst>
          </p:cNvPr>
          <p:cNvSpPr>
            <a:spLocks noGrp="1"/>
          </p:cNvSpPr>
          <p:nvPr>
            <p:ph idx="4294967295"/>
          </p:nvPr>
        </p:nvSpPr>
        <p:spPr>
          <a:xfrm>
            <a:off x="223520" y="788987"/>
            <a:ext cx="5120640" cy="5280025"/>
          </a:xfrm>
        </p:spPr>
        <p:txBody>
          <a:bodyPr>
            <a:normAutofit fontScale="92500" lnSpcReduction="20000"/>
          </a:bodyPr>
          <a:lstStyle/>
          <a:p>
            <a:pPr algn="just"/>
            <a:r>
              <a:rPr lang="en-US" sz="1800" b="1" dirty="0">
                <a:solidFill>
                  <a:srgbClr val="FFFFFF"/>
                </a:solidFill>
              </a:rPr>
              <a:t>“Actually, however, the omission of the definite Greek article from the second clause forbids grammatically (besides the contradiction) carrying over the exceptive phrase to the second clause. This is true because the second clause in omitting the definite article cannot refer to any specific woman, but to any put-away woman. A marriage with any put-away woman, Jesus asserted, is adultery. To make Jesus say that he was only eliminating non-adulterous wives from remarriage, not adulterous ones, is slander against the beauty of the Lord's teaching.</a:t>
            </a:r>
          </a:p>
          <a:p>
            <a:pPr algn="just"/>
            <a:r>
              <a:rPr lang="en-US" sz="1800" b="1" dirty="0">
                <a:solidFill>
                  <a:srgbClr val="FFFFFF"/>
                </a:solidFill>
              </a:rPr>
              <a:t>The AV and the ASV both are faithful to the text in omitting the article from the second clause. The RSV and the NASV are clear, setting forth precisely what the Lord said... But the NEB ("a woman thus divorced") and the NIV ("a woman so divorced") bring the exceptive phrase of the first clause into the second, and so do not faithfully translate Jesus' words.” Spiritual Swords Lectureship, 1979</a:t>
            </a:r>
          </a:p>
        </p:txBody>
      </p:sp>
      <p:pic>
        <p:nvPicPr>
          <p:cNvPr id="5" name="Picture 4" descr="A person wearing a suit and tie&#10;&#10;Description automatically generated">
            <a:extLst>
              <a:ext uri="{FF2B5EF4-FFF2-40B4-BE49-F238E27FC236}">
                <a16:creationId xmlns:a16="http://schemas.microsoft.com/office/drawing/2014/main" id="{344B60A6-878C-074F-AB30-A821CCB6A926}"/>
              </a:ext>
            </a:extLst>
          </p:cNvPr>
          <p:cNvPicPr>
            <a:picLocks noChangeAspect="1"/>
          </p:cNvPicPr>
          <p:nvPr/>
        </p:nvPicPr>
        <p:blipFill rotWithShape="1">
          <a:blip r:embed="rId2"/>
          <a:srcRect l="32738" r="2631"/>
          <a:stretch/>
        </p:blipFill>
        <p:spPr>
          <a:xfrm>
            <a:off x="5708926" y="10"/>
            <a:ext cx="3435073" cy="6857990"/>
          </a:xfrm>
          <a:prstGeom prst="rect">
            <a:avLst/>
          </a:prstGeom>
        </p:spPr>
      </p:pic>
    </p:spTree>
    <p:extLst>
      <p:ext uri="{BB962C8B-B14F-4D97-AF65-F5344CB8AC3E}">
        <p14:creationId xmlns:p14="http://schemas.microsoft.com/office/powerpoint/2010/main" val="149990092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A5633-5976-1448-B5C6-812FF47BDA58}"/>
              </a:ext>
            </a:extLst>
          </p:cNvPr>
          <p:cNvSpPr>
            <a:spLocks noGrp="1"/>
          </p:cNvSpPr>
          <p:nvPr>
            <p:ph type="title"/>
          </p:nvPr>
        </p:nvSpPr>
        <p:spPr/>
        <p:txBody>
          <a:bodyPr/>
          <a:lstStyle/>
          <a:p>
            <a:r>
              <a:rPr lang="en-US" b="1" i="1" u="sng" dirty="0"/>
              <a:t>Matthew 19:9b Is Not Talking About Put Away Fornicator</a:t>
            </a:r>
          </a:p>
        </p:txBody>
      </p:sp>
      <p:sp>
        <p:nvSpPr>
          <p:cNvPr id="3" name="Content Placeholder 2">
            <a:extLst>
              <a:ext uri="{FF2B5EF4-FFF2-40B4-BE49-F238E27FC236}">
                <a16:creationId xmlns:a16="http://schemas.microsoft.com/office/drawing/2014/main" id="{829FB6B2-DDEF-2B43-A57A-D75D5C38C385}"/>
              </a:ext>
            </a:extLst>
          </p:cNvPr>
          <p:cNvSpPr>
            <a:spLocks noGrp="1"/>
          </p:cNvSpPr>
          <p:nvPr>
            <p:ph idx="1"/>
          </p:nvPr>
        </p:nvSpPr>
        <p:spPr/>
        <p:txBody>
          <a:bodyPr>
            <a:normAutofit/>
          </a:bodyPr>
          <a:lstStyle/>
          <a:p>
            <a:pPr>
              <a:buFont typeface="Arial" panose="020B0604020202020204" pitchFamily="34" charset="0"/>
              <a:buChar char="•"/>
            </a:pPr>
            <a:r>
              <a:rPr lang="en-US" sz="2800" b="1" dirty="0"/>
              <a:t>  Even if Matthew 19:9b did not include the put away fornicator (and it does) there is still no authority for put away fornicator to remarry. </a:t>
            </a:r>
          </a:p>
          <a:p>
            <a:pPr>
              <a:buFont typeface="Arial" panose="020B0604020202020204" pitchFamily="34" charset="0"/>
              <a:buChar char="•"/>
            </a:pPr>
            <a:r>
              <a:rPr lang="en-US" sz="2800" b="1" dirty="0"/>
              <a:t> We Still Have Matthew 5:32 that says, “whoever marries a woman who is divorced commits adultery.” </a:t>
            </a:r>
          </a:p>
        </p:txBody>
      </p:sp>
    </p:spTree>
    <p:extLst>
      <p:ext uri="{BB962C8B-B14F-4D97-AF65-F5344CB8AC3E}">
        <p14:creationId xmlns:p14="http://schemas.microsoft.com/office/powerpoint/2010/main" val="96968973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FAFA7-63F7-694E-955A-26B738F814D0}"/>
              </a:ext>
            </a:extLst>
          </p:cNvPr>
          <p:cNvSpPr>
            <a:spLocks noGrp="1"/>
          </p:cNvSpPr>
          <p:nvPr>
            <p:ph type="title"/>
          </p:nvPr>
        </p:nvSpPr>
        <p:spPr/>
        <p:txBody>
          <a:bodyPr/>
          <a:lstStyle/>
          <a:p>
            <a:r>
              <a:rPr lang="en-US" b="1" u="sng" dirty="0"/>
              <a:t>Arguments Used to Defend The Guilty Party Remarrying</a:t>
            </a:r>
          </a:p>
        </p:txBody>
      </p:sp>
      <p:sp>
        <p:nvSpPr>
          <p:cNvPr id="3" name="Content Placeholder 2">
            <a:extLst>
              <a:ext uri="{FF2B5EF4-FFF2-40B4-BE49-F238E27FC236}">
                <a16:creationId xmlns:a16="http://schemas.microsoft.com/office/drawing/2014/main" id="{B6802346-4DFD-F146-B766-9980D249AC69}"/>
              </a:ext>
            </a:extLst>
          </p:cNvPr>
          <p:cNvSpPr>
            <a:spLocks noGrp="1"/>
          </p:cNvSpPr>
          <p:nvPr>
            <p:ph idx="1"/>
          </p:nvPr>
        </p:nvSpPr>
        <p:spPr>
          <a:xfrm>
            <a:off x="822960" y="2006602"/>
            <a:ext cx="7543800" cy="3760891"/>
          </a:xfrm>
        </p:spPr>
        <p:txBody>
          <a:bodyPr>
            <a:noAutofit/>
          </a:bodyPr>
          <a:lstStyle/>
          <a:p>
            <a:pPr>
              <a:buFont typeface="Arial" panose="020B0604020202020204" pitchFamily="34" charset="0"/>
              <a:buChar char="•"/>
            </a:pPr>
            <a:r>
              <a:rPr lang="en-US" sz="2400" b="1" dirty="0"/>
              <a:t>  One Free- Both Free</a:t>
            </a:r>
          </a:p>
          <a:p>
            <a:pPr marL="68263" indent="-68263">
              <a:buFont typeface="Arial" panose="020B0604020202020204" pitchFamily="34" charset="0"/>
              <a:buChar char="•"/>
              <a:tabLst>
                <a:tab pos="382588" algn="l"/>
              </a:tabLst>
            </a:pPr>
            <a:r>
              <a:rPr lang="en-US" sz="2400" b="1" dirty="0"/>
              <a:t>  1 Corinthians 7:2, 27-28 - Authorizes Them 	to Remarry</a:t>
            </a:r>
          </a:p>
          <a:p>
            <a:pPr marL="68263" indent="-68263">
              <a:buFont typeface="Arial" panose="020B0604020202020204" pitchFamily="34" charset="0"/>
              <a:buChar char="•"/>
              <a:tabLst>
                <a:tab pos="382588" algn="l"/>
              </a:tabLst>
            </a:pPr>
            <a:r>
              <a:rPr lang="en-US" sz="2400" b="1" dirty="0"/>
              <a:t>   Exception Phrase in Matthew 19:9 Modifies  Both Clauses</a:t>
            </a:r>
          </a:p>
          <a:p>
            <a:pPr marL="68263" indent="-68263">
              <a:buFont typeface="Arial" panose="020B0604020202020204" pitchFamily="34" charset="0"/>
              <a:buChar char="•"/>
              <a:tabLst>
                <a:tab pos="382588" algn="l"/>
              </a:tabLst>
            </a:pPr>
            <a:r>
              <a:rPr lang="en-US" sz="2400" b="1" dirty="0"/>
              <a:t>  Matthew 19:9b Is Not Talking About Put Away Fornicator</a:t>
            </a:r>
          </a:p>
          <a:p>
            <a:pPr marL="68263" indent="-68263">
              <a:buFont typeface="Arial" panose="020B0604020202020204" pitchFamily="34" charset="0"/>
              <a:buChar char="•"/>
              <a:tabLst>
                <a:tab pos="382588" algn="l"/>
              </a:tabLst>
            </a:pPr>
            <a:r>
              <a:rPr lang="en-US" sz="2400" b="1" dirty="0"/>
              <a:t> Adultery Can Only Be Committed by Married People So If They Are Unmarried They Can’t Be Guilty of Adultery</a:t>
            </a:r>
          </a:p>
        </p:txBody>
      </p:sp>
    </p:spTree>
    <p:extLst>
      <p:ext uri="{BB962C8B-B14F-4D97-AF65-F5344CB8AC3E}">
        <p14:creationId xmlns:p14="http://schemas.microsoft.com/office/powerpoint/2010/main" val="307997977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C83A8-76D8-F247-9010-2D8C64BA8CAE}"/>
              </a:ext>
            </a:extLst>
          </p:cNvPr>
          <p:cNvSpPr>
            <a:spLocks noGrp="1"/>
          </p:cNvSpPr>
          <p:nvPr>
            <p:ph type="title"/>
          </p:nvPr>
        </p:nvSpPr>
        <p:spPr/>
        <p:txBody>
          <a:bodyPr/>
          <a:lstStyle/>
          <a:p>
            <a:r>
              <a:rPr lang="en-US" b="1" dirty="0"/>
              <a:t>Adultery Can Only Be Committed by Married People So If They Are Unmarried They Can’t Be Guilty of Adultery</a:t>
            </a:r>
          </a:p>
        </p:txBody>
      </p:sp>
      <p:sp>
        <p:nvSpPr>
          <p:cNvPr id="3" name="Content Placeholder 2">
            <a:extLst>
              <a:ext uri="{FF2B5EF4-FFF2-40B4-BE49-F238E27FC236}">
                <a16:creationId xmlns:a16="http://schemas.microsoft.com/office/drawing/2014/main" id="{748449F3-09F9-AB4D-A7BB-D3D23834525A}"/>
              </a:ext>
            </a:extLst>
          </p:cNvPr>
          <p:cNvSpPr>
            <a:spLocks noGrp="1"/>
          </p:cNvSpPr>
          <p:nvPr>
            <p:ph idx="1"/>
          </p:nvPr>
        </p:nvSpPr>
        <p:spPr/>
        <p:txBody>
          <a:bodyPr>
            <a:normAutofit lnSpcReduction="10000"/>
          </a:bodyPr>
          <a:lstStyle/>
          <a:p>
            <a:pPr>
              <a:buFont typeface="Wingdings" pitchFamily="2" charset="2"/>
              <a:buChar char="§"/>
            </a:pPr>
            <a:r>
              <a:rPr lang="en-US" sz="2800" b="1" dirty="0"/>
              <a:t>  This fails to appreciate the difference in the marriage and the bond - Romans 7:2-3.</a:t>
            </a:r>
          </a:p>
          <a:p>
            <a:pPr>
              <a:buFont typeface="Wingdings" pitchFamily="2" charset="2"/>
              <a:buChar char="§"/>
            </a:pPr>
            <a:r>
              <a:rPr lang="en-US" sz="2800" b="1" dirty="0"/>
              <a:t> It is adultery because she is “bound by the law” to her first husband even though she is married to another man. </a:t>
            </a:r>
          </a:p>
          <a:p>
            <a:pPr>
              <a:buFont typeface="Wingdings" pitchFamily="2" charset="2"/>
              <a:buChar char="§"/>
            </a:pPr>
            <a:r>
              <a:rPr lang="en-US" sz="2800" b="1" dirty="0"/>
              <a:t>  Not All Unmarried People Have Right to Marry Another – 1 Corinthians 7:11</a:t>
            </a:r>
          </a:p>
        </p:txBody>
      </p:sp>
    </p:spTree>
    <p:extLst>
      <p:ext uri="{BB962C8B-B14F-4D97-AF65-F5344CB8AC3E}">
        <p14:creationId xmlns:p14="http://schemas.microsoft.com/office/powerpoint/2010/main" val="352331146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486444"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A1828924-AF4E-6C4A-B2C0-8F22128F7971}"/>
              </a:ext>
            </a:extLst>
          </p:cNvPr>
          <p:cNvSpPr>
            <a:spLocks noGrp="1"/>
          </p:cNvSpPr>
          <p:nvPr>
            <p:ph type="title"/>
          </p:nvPr>
        </p:nvSpPr>
        <p:spPr>
          <a:xfrm>
            <a:off x="369276" y="605896"/>
            <a:ext cx="2731732" cy="5646208"/>
          </a:xfrm>
        </p:spPr>
        <p:txBody>
          <a:bodyPr anchor="ctr">
            <a:normAutofit/>
          </a:bodyPr>
          <a:lstStyle/>
          <a:p>
            <a:r>
              <a:rPr lang="en-US" sz="3800" b="1">
                <a:solidFill>
                  <a:srgbClr val="FFFFFF"/>
                </a:solidFill>
              </a:rPr>
              <a:t>Can the Guilty Party Remarry Without Sin?</a:t>
            </a:r>
          </a:p>
        </p:txBody>
      </p:sp>
      <p:sp>
        <p:nvSpPr>
          <p:cNvPr id="3" name="Content Placeholder 2">
            <a:extLst>
              <a:ext uri="{FF2B5EF4-FFF2-40B4-BE49-F238E27FC236}">
                <a16:creationId xmlns:a16="http://schemas.microsoft.com/office/drawing/2014/main" id="{5F16B47D-C3DD-2149-AB1F-ACCE403AD83A}"/>
              </a:ext>
            </a:extLst>
          </p:cNvPr>
          <p:cNvSpPr>
            <a:spLocks noGrp="1"/>
          </p:cNvSpPr>
          <p:nvPr>
            <p:ph idx="1"/>
          </p:nvPr>
        </p:nvSpPr>
        <p:spPr>
          <a:xfrm>
            <a:off x="3923968" y="605896"/>
            <a:ext cx="4442791" cy="5646208"/>
          </a:xfrm>
        </p:spPr>
        <p:txBody>
          <a:bodyPr anchor="t">
            <a:normAutofit/>
          </a:bodyPr>
          <a:lstStyle/>
          <a:p>
            <a:pPr marL="342900" indent="-342900">
              <a:buFont typeface="+mj-lt"/>
              <a:buAutoNum type="arabicParenR"/>
            </a:pPr>
            <a:r>
              <a:rPr lang="en-US" sz="2800" b="1" dirty="0"/>
              <a:t> The Position Defined</a:t>
            </a:r>
          </a:p>
        </p:txBody>
      </p:sp>
    </p:spTree>
    <p:extLst>
      <p:ext uri="{BB962C8B-B14F-4D97-AF65-F5344CB8AC3E}">
        <p14:creationId xmlns:p14="http://schemas.microsoft.com/office/powerpoint/2010/main" val="13106592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FAFA7-63F7-694E-955A-26B738F814D0}"/>
              </a:ext>
            </a:extLst>
          </p:cNvPr>
          <p:cNvSpPr>
            <a:spLocks noGrp="1"/>
          </p:cNvSpPr>
          <p:nvPr>
            <p:ph type="title"/>
          </p:nvPr>
        </p:nvSpPr>
        <p:spPr/>
        <p:txBody>
          <a:bodyPr/>
          <a:lstStyle/>
          <a:p>
            <a:r>
              <a:rPr lang="en-US" b="1" u="sng" dirty="0"/>
              <a:t>Arguments Used to Defend The Guilty Party Remarrying</a:t>
            </a:r>
          </a:p>
        </p:txBody>
      </p:sp>
      <p:sp>
        <p:nvSpPr>
          <p:cNvPr id="3" name="Content Placeholder 2">
            <a:extLst>
              <a:ext uri="{FF2B5EF4-FFF2-40B4-BE49-F238E27FC236}">
                <a16:creationId xmlns:a16="http://schemas.microsoft.com/office/drawing/2014/main" id="{B6802346-4DFD-F146-B766-9980D249AC69}"/>
              </a:ext>
            </a:extLst>
          </p:cNvPr>
          <p:cNvSpPr>
            <a:spLocks noGrp="1"/>
          </p:cNvSpPr>
          <p:nvPr>
            <p:ph idx="1"/>
          </p:nvPr>
        </p:nvSpPr>
        <p:spPr>
          <a:xfrm>
            <a:off x="822960" y="2006602"/>
            <a:ext cx="7543800" cy="3760891"/>
          </a:xfrm>
        </p:spPr>
        <p:txBody>
          <a:bodyPr>
            <a:noAutofit/>
          </a:bodyPr>
          <a:lstStyle/>
          <a:p>
            <a:pPr>
              <a:buFont typeface="Arial" panose="020B0604020202020204" pitchFamily="34" charset="0"/>
              <a:buChar char="•"/>
            </a:pPr>
            <a:r>
              <a:rPr lang="en-US" sz="2400" b="1" dirty="0"/>
              <a:t> Fornication Severs the Marriage When Committed. When the Marriage is Severed They (The innocent and the guilt)  Are No Longer Married to One Another and both are free to remarry.</a:t>
            </a:r>
          </a:p>
        </p:txBody>
      </p:sp>
    </p:spTree>
    <p:extLst>
      <p:ext uri="{BB962C8B-B14F-4D97-AF65-F5344CB8AC3E}">
        <p14:creationId xmlns:p14="http://schemas.microsoft.com/office/powerpoint/2010/main" val="57985732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bg2">
            <a:tint val="90000"/>
            <a:shade val="97000"/>
            <a:satMod val="130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5FE1B2C-7BC1-4AE2-9A50-2A4A70A9D6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97E8244A-2C81-4C0E-A929-3EC8EFF355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44043" y="457200"/>
            <a:ext cx="8455914" cy="5943600"/>
          </a:xfrm>
          <a:prstGeom prst="rect">
            <a:avLst/>
          </a:prstGeom>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F371AAD-F03B-E24C-90A9-BB87D4FDBA76}"/>
              </a:ext>
            </a:extLst>
          </p:cNvPr>
          <p:cNvSpPr>
            <a:spLocks noGrp="1"/>
          </p:cNvSpPr>
          <p:nvPr>
            <p:ph type="title"/>
          </p:nvPr>
        </p:nvSpPr>
        <p:spPr>
          <a:xfrm>
            <a:off x="644061" y="963997"/>
            <a:ext cx="2840593" cy="4938361"/>
          </a:xfrm>
        </p:spPr>
        <p:txBody>
          <a:bodyPr anchor="ctr">
            <a:normAutofit/>
          </a:bodyPr>
          <a:lstStyle/>
          <a:p>
            <a:pPr algn="r"/>
            <a:r>
              <a:rPr lang="en-US" dirty="0"/>
              <a:t>Lloyd Moyer</a:t>
            </a:r>
            <a:endParaRPr lang="en-US"/>
          </a:p>
        </p:txBody>
      </p:sp>
      <p:cxnSp>
        <p:nvCxnSpPr>
          <p:cNvPr id="12" name="Straight Connector 11">
            <a:extLst>
              <a:ext uri="{FF2B5EF4-FFF2-40B4-BE49-F238E27FC236}">
                <a16:creationId xmlns:a16="http://schemas.microsoft.com/office/drawing/2014/main" id="{02CC3441-26B3-4381-B3DF-8AE3C288BC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28980" y="2057399"/>
            <a:ext cx="0" cy="274320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430197A-8092-1E49-8050-EA9E8FFBCDB0}"/>
              </a:ext>
            </a:extLst>
          </p:cNvPr>
          <p:cNvSpPr>
            <a:spLocks noGrp="1"/>
          </p:cNvSpPr>
          <p:nvPr>
            <p:ph idx="1"/>
          </p:nvPr>
        </p:nvSpPr>
        <p:spPr>
          <a:xfrm>
            <a:off x="3976348" y="963507"/>
            <a:ext cx="4476136" cy="4938851"/>
          </a:xfrm>
        </p:spPr>
        <p:txBody>
          <a:bodyPr anchor="ctr">
            <a:normAutofit/>
          </a:bodyPr>
          <a:lstStyle/>
          <a:p>
            <a:pPr algn="just"/>
            <a:r>
              <a:rPr lang="en-US" sz="2000" b="1" dirty="0"/>
              <a:t>“ The marriage ceases to be that which God ordained when one of the two parties of the marriage joins his body to that of someone other than the person to whom he is married" …… "When a marriage is thus dissolved, the innocent is no longer married to the guilty, nor is the guilty any longer married to the innocent. No marriage exists. Where no marriage exists, the parties may marry someone else" (Frost-Moyer Exchange)</a:t>
            </a:r>
          </a:p>
        </p:txBody>
      </p:sp>
    </p:spTree>
    <p:extLst>
      <p:ext uri="{BB962C8B-B14F-4D97-AF65-F5344CB8AC3E}">
        <p14:creationId xmlns:p14="http://schemas.microsoft.com/office/powerpoint/2010/main" val="2012376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FEAA0-3277-C54E-9BAF-CD1F15AC62FA}"/>
              </a:ext>
            </a:extLst>
          </p:cNvPr>
          <p:cNvSpPr>
            <a:spLocks noGrp="1"/>
          </p:cNvSpPr>
          <p:nvPr>
            <p:ph type="title"/>
          </p:nvPr>
        </p:nvSpPr>
        <p:spPr/>
        <p:txBody>
          <a:bodyPr/>
          <a:lstStyle/>
          <a:p>
            <a:r>
              <a:rPr lang="en-US" dirty="0"/>
              <a:t>Fornication Severs the Marriage </a:t>
            </a:r>
          </a:p>
        </p:txBody>
      </p:sp>
      <p:sp>
        <p:nvSpPr>
          <p:cNvPr id="3" name="Content Placeholder 2">
            <a:extLst>
              <a:ext uri="{FF2B5EF4-FFF2-40B4-BE49-F238E27FC236}">
                <a16:creationId xmlns:a16="http://schemas.microsoft.com/office/drawing/2014/main" id="{5F03EF8B-7C4E-1B4B-9901-C84CEEDE0068}"/>
              </a:ext>
            </a:extLst>
          </p:cNvPr>
          <p:cNvSpPr>
            <a:spLocks noGrp="1"/>
          </p:cNvSpPr>
          <p:nvPr>
            <p:ph idx="1"/>
          </p:nvPr>
        </p:nvSpPr>
        <p:spPr/>
        <p:txBody>
          <a:bodyPr>
            <a:normAutofit lnSpcReduction="10000"/>
          </a:bodyPr>
          <a:lstStyle/>
          <a:p>
            <a:pPr algn="just">
              <a:buFont typeface="Wingdings" pitchFamily="2" charset="2"/>
              <a:buChar char="Ø"/>
            </a:pPr>
            <a:r>
              <a:rPr lang="en-US" sz="2400" b="1" dirty="0"/>
              <a:t>   There is a clear distinction made between “fornication” and “divorce” in Matthew 19:9.  Fornication is the cause not the putting away itself.</a:t>
            </a:r>
          </a:p>
          <a:p>
            <a:pPr algn="just">
              <a:buFont typeface="Wingdings" pitchFamily="2" charset="2"/>
              <a:buChar char="Ø"/>
            </a:pPr>
            <a:r>
              <a:rPr lang="en-US" sz="2400" b="1" dirty="0"/>
              <a:t> If this is the case then one could be unmarried and not know it.</a:t>
            </a:r>
          </a:p>
          <a:p>
            <a:pPr algn="just">
              <a:buFont typeface="Wingdings" pitchFamily="2" charset="2"/>
              <a:buChar char="Ø"/>
            </a:pPr>
            <a:r>
              <a:rPr lang="en-US" sz="2400" b="1" dirty="0"/>
              <a:t> If a husband was guilty of adultery and that ended the marriage then would the wife be guilty of fornication next time she had sexual relations with him.  If not, why not? </a:t>
            </a:r>
          </a:p>
        </p:txBody>
      </p:sp>
    </p:spTree>
    <p:extLst>
      <p:ext uri="{BB962C8B-B14F-4D97-AF65-F5344CB8AC3E}">
        <p14:creationId xmlns:p14="http://schemas.microsoft.com/office/powerpoint/2010/main" val="248355736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FAFA7-63F7-694E-955A-26B738F814D0}"/>
              </a:ext>
            </a:extLst>
          </p:cNvPr>
          <p:cNvSpPr>
            <a:spLocks noGrp="1"/>
          </p:cNvSpPr>
          <p:nvPr>
            <p:ph type="title"/>
          </p:nvPr>
        </p:nvSpPr>
        <p:spPr/>
        <p:txBody>
          <a:bodyPr/>
          <a:lstStyle/>
          <a:p>
            <a:r>
              <a:rPr lang="en-US" b="1" u="sng" dirty="0"/>
              <a:t>Arguments Used to Defend The Guilty Party Remarrying</a:t>
            </a:r>
          </a:p>
        </p:txBody>
      </p:sp>
      <p:sp>
        <p:nvSpPr>
          <p:cNvPr id="3" name="Content Placeholder 2">
            <a:extLst>
              <a:ext uri="{FF2B5EF4-FFF2-40B4-BE49-F238E27FC236}">
                <a16:creationId xmlns:a16="http://schemas.microsoft.com/office/drawing/2014/main" id="{B6802346-4DFD-F146-B766-9980D249AC69}"/>
              </a:ext>
            </a:extLst>
          </p:cNvPr>
          <p:cNvSpPr>
            <a:spLocks noGrp="1"/>
          </p:cNvSpPr>
          <p:nvPr>
            <p:ph idx="1"/>
          </p:nvPr>
        </p:nvSpPr>
        <p:spPr>
          <a:xfrm>
            <a:off x="822960" y="2006602"/>
            <a:ext cx="7543800" cy="3760891"/>
          </a:xfrm>
        </p:spPr>
        <p:txBody>
          <a:bodyPr>
            <a:noAutofit/>
          </a:bodyPr>
          <a:lstStyle/>
          <a:p>
            <a:pPr>
              <a:buFont typeface="Arial" panose="020B0604020202020204" pitchFamily="34" charset="0"/>
              <a:buChar char="•"/>
            </a:pPr>
            <a:r>
              <a:rPr lang="en-US" sz="2400" b="1" dirty="0"/>
              <a:t> Fornication Severs the Marriage When Committed. When the Marriage is Severed They (The innocent and the guilt)  Are No Longer Married to One Another and both are free to remarry.</a:t>
            </a:r>
          </a:p>
          <a:p>
            <a:pPr>
              <a:buFont typeface="Arial" panose="020B0604020202020204" pitchFamily="34" charset="0"/>
              <a:buChar char="•"/>
            </a:pPr>
            <a:r>
              <a:rPr lang="en-US" sz="2400" b="1" dirty="0"/>
              <a:t> Adultery is Only the Act of Remarrying Not the Continued</a:t>
            </a:r>
          </a:p>
        </p:txBody>
      </p:sp>
    </p:spTree>
    <p:extLst>
      <p:ext uri="{BB962C8B-B14F-4D97-AF65-F5344CB8AC3E}">
        <p14:creationId xmlns:p14="http://schemas.microsoft.com/office/powerpoint/2010/main" val="178085390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bg2">
            <a:tint val="90000"/>
            <a:shade val="97000"/>
            <a:satMod val="130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5FE1B2C-7BC1-4AE2-9A50-2A4A70A9D6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agona Book" panose="020F0502020204030204"/>
              <a:ea typeface="+mn-ea"/>
              <a:cs typeface="+mn-cs"/>
            </a:endParaRPr>
          </a:p>
        </p:txBody>
      </p:sp>
      <p:sp useBgFill="1">
        <p:nvSpPr>
          <p:cNvPr id="10" name="Rectangle 9">
            <a:extLst>
              <a:ext uri="{FF2B5EF4-FFF2-40B4-BE49-F238E27FC236}">
                <a16:creationId xmlns:a16="http://schemas.microsoft.com/office/drawing/2014/main" id="{97E8244A-2C81-4C0E-A929-3EC8EFF355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44043" y="457200"/>
            <a:ext cx="8455914" cy="5943600"/>
          </a:xfrm>
          <a:prstGeom prst="rect">
            <a:avLst/>
          </a:prstGeom>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agona Book" panose="020F0502020204030204"/>
              <a:ea typeface="+mn-ea"/>
              <a:cs typeface="+mn-cs"/>
            </a:endParaRPr>
          </a:p>
        </p:txBody>
      </p:sp>
      <p:sp>
        <p:nvSpPr>
          <p:cNvPr id="2" name="Title 1">
            <a:extLst>
              <a:ext uri="{FF2B5EF4-FFF2-40B4-BE49-F238E27FC236}">
                <a16:creationId xmlns:a16="http://schemas.microsoft.com/office/drawing/2014/main" id="{9F371AAD-F03B-E24C-90A9-BB87D4FDBA76}"/>
              </a:ext>
            </a:extLst>
          </p:cNvPr>
          <p:cNvSpPr>
            <a:spLocks noGrp="1"/>
          </p:cNvSpPr>
          <p:nvPr>
            <p:ph type="title"/>
          </p:nvPr>
        </p:nvSpPr>
        <p:spPr>
          <a:xfrm>
            <a:off x="644061" y="963997"/>
            <a:ext cx="2840593" cy="4938361"/>
          </a:xfrm>
        </p:spPr>
        <p:txBody>
          <a:bodyPr anchor="ctr">
            <a:normAutofit/>
          </a:bodyPr>
          <a:lstStyle/>
          <a:p>
            <a:pPr algn="r"/>
            <a:r>
              <a:rPr lang="en-US" dirty="0"/>
              <a:t>Olan Hicks </a:t>
            </a:r>
          </a:p>
        </p:txBody>
      </p:sp>
      <p:cxnSp>
        <p:nvCxnSpPr>
          <p:cNvPr id="12" name="Straight Connector 11">
            <a:extLst>
              <a:ext uri="{FF2B5EF4-FFF2-40B4-BE49-F238E27FC236}">
                <a16:creationId xmlns:a16="http://schemas.microsoft.com/office/drawing/2014/main" id="{02CC3441-26B3-4381-B3DF-8AE3C288BC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28980" y="2057399"/>
            <a:ext cx="0" cy="274320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430197A-8092-1E49-8050-EA9E8FFBCDB0}"/>
              </a:ext>
            </a:extLst>
          </p:cNvPr>
          <p:cNvSpPr>
            <a:spLocks noGrp="1"/>
          </p:cNvSpPr>
          <p:nvPr>
            <p:ph idx="1"/>
          </p:nvPr>
        </p:nvSpPr>
        <p:spPr>
          <a:xfrm>
            <a:off x="3976348" y="963507"/>
            <a:ext cx="4476136" cy="4938851"/>
          </a:xfrm>
        </p:spPr>
        <p:txBody>
          <a:bodyPr anchor="ctr">
            <a:normAutofit/>
          </a:bodyPr>
          <a:lstStyle/>
          <a:p>
            <a:pPr algn="just"/>
            <a:r>
              <a:rPr lang="en-US" sz="2800" b="1" dirty="0"/>
              <a:t> “This establishes, if we take precisely what the scriptures say, omitting human opinion entirely, that the 'adultery' which is to be repented of in this case, consists of two actions, 'putting away' and 'marrying another'</a:t>
            </a:r>
          </a:p>
        </p:txBody>
      </p:sp>
    </p:spTree>
    <p:extLst>
      <p:ext uri="{BB962C8B-B14F-4D97-AF65-F5344CB8AC3E}">
        <p14:creationId xmlns:p14="http://schemas.microsoft.com/office/powerpoint/2010/main" val="424441269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FEAA0-3277-C54E-9BAF-CD1F15AC62FA}"/>
              </a:ext>
            </a:extLst>
          </p:cNvPr>
          <p:cNvSpPr>
            <a:spLocks noGrp="1"/>
          </p:cNvSpPr>
          <p:nvPr>
            <p:ph type="title"/>
          </p:nvPr>
        </p:nvSpPr>
        <p:spPr/>
        <p:txBody>
          <a:bodyPr/>
          <a:lstStyle/>
          <a:p>
            <a:r>
              <a:rPr lang="en-US" dirty="0"/>
              <a:t>Adultery is Only the Act of Remarrying Not the Continued</a:t>
            </a:r>
          </a:p>
        </p:txBody>
      </p:sp>
      <p:sp>
        <p:nvSpPr>
          <p:cNvPr id="3" name="Content Placeholder 2">
            <a:extLst>
              <a:ext uri="{FF2B5EF4-FFF2-40B4-BE49-F238E27FC236}">
                <a16:creationId xmlns:a16="http://schemas.microsoft.com/office/drawing/2014/main" id="{5F03EF8B-7C4E-1B4B-9901-C84CEEDE0068}"/>
              </a:ext>
            </a:extLst>
          </p:cNvPr>
          <p:cNvSpPr>
            <a:spLocks noGrp="1"/>
          </p:cNvSpPr>
          <p:nvPr>
            <p:ph idx="1"/>
          </p:nvPr>
        </p:nvSpPr>
        <p:spPr/>
        <p:txBody>
          <a:bodyPr>
            <a:normAutofit/>
          </a:bodyPr>
          <a:lstStyle/>
          <a:p>
            <a:pPr algn="just">
              <a:buFont typeface="Wingdings" pitchFamily="2" charset="2"/>
              <a:buChar char="Ø"/>
            </a:pPr>
            <a:r>
              <a:rPr lang="en-US" sz="2400" b="1" dirty="0"/>
              <a:t>In this view adultery is a one time act that can be repented of and then you can continue to live with that mate.</a:t>
            </a:r>
          </a:p>
          <a:p>
            <a:pPr algn="just">
              <a:buFont typeface="Wingdings" pitchFamily="2" charset="2"/>
              <a:buChar char="Ø"/>
            </a:pPr>
            <a:r>
              <a:rPr lang="en-US" sz="2400" b="1" dirty="0"/>
              <a:t> This is not the way that adultery is used in the scripture (John 8:1-11; Matthew 5:28). </a:t>
            </a:r>
          </a:p>
        </p:txBody>
      </p:sp>
    </p:spTree>
    <p:extLst>
      <p:ext uri="{BB962C8B-B14F-4D97-AF65-F5344CB8AC3E}">
        <p14:creationId xmlns:p14="http://schemas.microsoft.com/office/powerpoint/2010/main" val="379233733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agona Book" panose="020F0502020204030204"/>
              <a:ea typeface="+mn-ea"/>
              <a:cs typeface="+mn-cs"/>
            </a:endParaRPr>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486444"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A1828924-AF4E-6C4A-B2C0-8F22128F7971}"/>
              </a:ext>
            </a:extLst>
          </p:cNvPr>
          <p:cNvSpPr>
            <a:spLocks noGrp="1"/>
          </p:cNvSpPr>
          <p:nvPr>
            <p:ph type="title"/>
          </p:nvPr>
        </p:nvSpPr>
        <p:spPr>
          <a:xfrm>
            <a:off x="369276" y="605896"/>
            <a:ext cx="2731732" cy="5646208"/>
          </a:xfrm>
        </p:spPr>
        <p:txBody>
          <a:bodyPr anchor="ctr">
            <a:normAutofit/>
          </a:bodyPr>
          <a:lstStyle/>
          <a:p>
            <a:r>
              <a:rPr lang="en-US" sz="3800" b="1">
                <a:solidFill>
                  <a:srgbClr val="FFFFFF"/>
                </a:solidFill>
              </a:rPr>
              <a:t>Can the Guilty Party Remarry Without Sin?</a:t>
            </a:r>
          </a:p>
        </p:txBody>
      </p:sp>
      <p:sp>
        <p:nvSpPr>
          <p:cNvPr id="3" name="Content Placeholder 2">
            <a:extLst>
              <a:ext uri="{FF2B5EF4-FFF2-40B4-BE49-F238E27FC236}">
                <a16:creationId xmlns:a16="http://schemas.microsoft.com/office/drawing/2014/main" id="{5F16B47D-C3DD-2149-AB1F-ACCE403AD83A}"/>
              </a:ext>
            </a:extLst>
          </p:cNvPr>
          <p:cNvSpPr>
            <a:spLocks noGrp="1"/>
          </p:cNvSpPr>
          <p:nvPr>
            <p:ph idx="1"/>
          </p:nvPr>
        </p:nvSpPr>
        <p:spPr>
          <a:xfrm>
            <a:off x="3923968" y="605896"/>
            <a:ext cx="4442791" cy="5646208"/>
          </a:xfrm>
        </p:spPr>
        <p:txBody>
          <a:bodyPr anchor="t">
            <a:normAutofit/>
          </a:bodyPr>
          <a:lstStyle/>
          <a:p>
            <a:pPr marL="342900" indent="-342900">
              <a:buFont typeface="+mj-lt"/>
              <a:buAutoNum type="arabicParenR"/>
            </a:pPr>
            <a:r>
              <a:rPr lang="en-US" sz="2800" b="1" dirty="0"/>
              <a:t> The Position Defined</a:t>
            </a:r>
          </a:p>
          <a:p>
            <a:pPr marL="342900" indent="-342900">
              <a:buFont typeface="+mj-lt"/>
              <a:buAutoNum type="arabicParenR"/>
            </a:pPr>
            <a:r>
              <a:rPr lang="en-US" sz="2800" b="1" dirty="0"/>
              <a:t> Basic or Foundational Principles </a:t>
            </a:r>
          </a:p>
          <a:p>
            <a:pPr marL="342900" indent="-342900">
              <a:buFont typeface="+mj-lt"/>
              <a:buAutoNum type="arabicParenR"/>
            </a:pPr>
            <a:r>
              <a:rPr lang="en-US" sz="2800" b="1" dirty="0"/>
              <a:t> Arguments Used to Defend The Guilty Party Remarrying</a:t>
            </a:r>
          </a:p>
          <a:p>
            <a:pPr marL="342900" indent="-342900">
              <a:buFont typeface="+mj-lt"/>
              <a:buAutoNum type="arabicParenR"/>
            </a:pPr>
            <a:r>
              <a:rPr lang="en-US" sz="2800" b="1" dirty="0"/>
              <a:t> Consequences of This Position</a:t>
            </a:r>
          </a:p>
        </p:txBody>
      </p:sp>
    </p:spTree>
    <p:extLst>
      <p:ext uri="{BB962C8B-B14F-4D97-AF65-F5344CB8AC3E}">
        <p14:creationId xmlns:p14="http://schemas.microsoft.com/office/powerpoint/2010/main" val="414194360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CA750-DB2A-5645-924C-8A3586547C7B}"/>
              </a:ext>
            </a:extLst>
          </p:cNvPr>
          <p:cNvSpPr>
            <a:spLocks noGrp="1"/>
          </p:cNvSpPr>
          <p:nvPr>
            <p:ph type="title"/>
          </p:nvPr>
        </p:nvSpPr>
        <p:spPr/>
        <p:txBody>
          <a:bodyPr>
            <a:normAutofit/>
          </a:bodyPr>
          <a:lstStyle/>
          <a:p>
            <a:r>
              <a:rPr lang="en-US" sz="5400" b="1" i="1" u="sng" dirty="0"/>
              <a:t>Consequences </a:t>
            </a:r>
          </a:p>
        </p:txBody>
      </p:sp>
      <p:sp>
        <p:nvSpPr>
          <p:cNvPr id="3" name="Content Placeholder 2">
            <a:extLst>
              <a:ext uri="{FF2B5EF4-FFF2-40B4-BE49-F238E27FC236}">
                <a16:creationId xmlns:a16="http://schemas.microsoft.com/office/drawing/2014/main" id="{6CD9186E-28DF-014E-87F4-DBB0BF375775}"/>
              </a:ext>
            </a:extLst>
          </p:cNvPr>
          <p:cNvSpPr>
            <a:spLocks noGrp="1"/>
          </p:cNvSpPr>
          <p:nvPr>
            <p:ph idx="1"/>
          </p:nvPr>
        </p:nvSpPr>
        <p:spPr/>
        <p:txBody>
          <a:bodyPr>
            <a:normAutofit/>
          </a:bodyPr>
          <a:lstStyle/>
          <a:p>
            <a:pPr marL="68263" indent="-68263">
              <a:buFont typeface="Wingdings" pitchFamily="2" charset="2"/>
              <a:buChar char="Ø"/>
              <a:tabLst>
                <a:tab pos="442913" algn="l"/>
              </a:tabLst>
            </a:pPr>
            <a:r>
              <a:rPr lang="en-US" sz="2800" b="1" dirty="0"/>
              <a:t>  It Rewards Adultery Since God’s Judgment is 	Harder on the Unjustly Put Away Than the 	One 	Justly Put Away</a:t>
            </a:r>
          </a:p>
          <a:p>
            <a:pPr>
              <a:buFont typeface="Wingdings" pitchFamily="2" charset="2"/>
              <a:buChar char="Ø"/>
            </a:pPr>
            <a:r>
              <a:rPr lang="en-US" sz="2800" b="1" dirty="0"/>
              <a:t>  No Such Thing As A Unscriptural Divorce</a:t>
            </a:r>
          </a:p>
          <a:p>
            <a:pPr>
              <a:buFont typeface="Wingdings" pitchFamily="2" charset="2"/>
              <a:buChar char="Ø"/>
            </a:pPr>
            <a:r>
              <a:rPr lang="en-US" sz="2800" b="1" dirty="0"/>
              <a:t>  Guilty Party Remarrying and Mental Divorce 	Have Same Error as Basis </a:t>
            </a:r>
          </a:p>
        </p:txBody>
      </p:sp>
    </p:spTree>
    <p:extLst>
      <p:ext uri="{BB962C8B-B14F-4D97-AF65-F5344CB8AC3E}">
        <p14:creationId xmlns:p14="http://schemas.microsoft.com/office/powerpoint/2010/main" val="395914123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15">
            <a:extLst>
              <a:ext uri="{FF2B5EF4-FFF2-40B4-BE49-F238E27FC236}">
                <a16:creationId xmlns:a16="http://schemas.microsoft.com/office/drawing/2014/main" id="{E75F8FC7-2268-462F-AFF6-A4A975C344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agona Book" panose="020F0502020204030204"/>
              <a:ea typeface="+mn-ea"/>
              <a:cs typeface="+mn-cs"/>
            </a:endParaRPr>
          </a:p>
        </p:txBody>
      </p:sp>
      <p:sp>
        <p:nvSpPr>
          <p:cNvPr id="2" name="Title 1">
            <a:extLst>
              <a:ext uri="{FF2B5EF4-FFF2-40B4-BE49-F238E27FC236}">
                <a16:creationId xmlns:a16="http://schemas.microsoft.com/office/drawing/2014/main" id="{B2E3D9E1-EC41-EF48-BE74-A58EF588CE61}"/>
              </a:ext>
            </a:extLst>
          </p:cNvPr>
          <p:cNvSpPr>
            <a:spLocks noGrp="1"/>
          </p:cNvSpPr>
          <p:nvPr>
            <p:ph type="ctrTitle"/>
          </p:nvPr>
        </p:nvSpPr>
        <p:spPr>
          <a:xfrm>
            <a:off x="5053509" y="639098"/>
            <a:ext cx="3609804" cy="3571186"/>
          </a:xfrm>
        </p:spPr>
        <p:txBody>
          <a:bodyPr>
            <a:normAutofit/>
          </a:bodyPr>
          <a:lstStyle/>
          <a:p>
            <a:r>
              <a:rPr lang="en-US" sz="5100" dirty="0"/>
              <a:t>Can the Guilty Party Remarry Without Sin?</a:t>
            </a:r>
          </a:p>
        </p:txBody>
      </p:sp>
      <p:sp>
        <p:nvSpPr>
          <p:cNvPr id="3" name="Subtitle 2">
            <a:extLst>
              <a:ext uri="{FF2B5EF4-FFF2-40B4-BE49-F238E27FC236}">
                <a16:creationId xmlns:a16="http://schemas.microsoft.com/office/drawing/2014/main" id="{320996C9-BE70-AE4C-AA85-22D88580A93B}"/>
              </a:ext>
            </a:extLst>
          </p:cNvPr>
          <p:cNvSpPr>
            <a:spLocks noGrp="1"/>
          </p:cNvSpPr>
          <p:nvPr>
            <p:ph type="subTitle" idx="1"/>
          </p:nvPr>
        </p:nvSpPr>
        <p:spPr>
          <a:xfrm>
            <a:off x="5047499" y="4532015"/>
            <a:ext cx="3621826" cy="1162222"/>
          </a:xfrm>
        </p:spPr>
        <p:txBody>
          <a:bodyPr>
            <a:normAutofit/>
          </a:bodyPr>
          <a:lstStyle/>
          <a:p>
            <a:pPr algn="ctr"/>
            <a:r>
              <a:rPr lang="en-US" dirty="0">
                <a:solidFill>
                  <a:schemeClr val="tx1">
                    <a:lumMod val="85000"/>
                    <a:lumOff val="15000"/>
                  </a:schemeClr>
                </a:solidFill>
              </a:rPr>
              <a:t>Matthew 19:9</a:t>
            </a:r>
          </a:p>
        </p:txBody>
      </p:sp>
      <p:pic>
        <p:nvPicPr>
          <p:cNvPr id="4" name="Picture 3">
            <a:extLst>
              <a:ext uri="{FF2B5EF4-FFF2-40B4-BE49-F238E27FC236}">
                <a16:creationId xmlns:a16="http://schemas.microsoft.com/office/drawing/2014/main" id="{76D1D989-E099-4EE8-BD0B-0BC21EAFDE72}"/>
              </a:ext>
            </a:extLst>
          </p:cNvPr>
          <p:cNvPicPr>
            <a:picLocks noChangeAspect="1"/>
          </p:cNvPicPr>
          <p:nvPr/>
        </p:nvPicPr>
        <p:blipFill rotWithShape="1">
          <a:blip r:embed="rId2"/>
          <a:srcRect l="16208" r="16248" b="-2"/>
          <a:stretch/>
        </p:blipFill>
        <p:spPr>
          <a:xfrm>
            <a:off x="475499" y="640081"/>
            <a:ext cx="4096501" cy="5054156"/>
          </a:xfrm>
          <a:prstGeom prst="rect">
            <a:avLst/>
          </a:prstGeom>
        </p:spPr>
      </p:pic>
      <p:cxnSp>
        <p:nvCxnSpPr>
          <p:cNvPr id="23" name="Straight Connector 17">
            <a:extLst>
              <a:ext uri="{FF2B5EF4-FFF2-40B4-BE49-F238E27FC236}">
                <a16:creationId xmlns:a16="http://schemas.microsoft.com/office/drawing/2014/main" id="{BEF45B32-FB97-49CC-B778-CA7CF87BEF7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43911" y="4371149"/>
            <a:ext cx="34290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4" name="Rectangle 19">
            <a:extLst>
              <a:ext uri="{FF2B5EF4-FFF2-40B4-BE49-F238E27FC236}">
                <a16:creationId xmlns:a16="http://schemas.microsoft.com/office/drawing/2014/main" id="{7EE051E9-6C07-4FBB-B4F7-EDF8DDEAA6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9144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8155346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42201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EE1530B0-6F96-46C0-8B3E-3215CB756B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63" y="0"/>
            <a:ext cx="9139737"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54910CF-1B56-45D3-960A-E89F7B3B91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Title 3">
            <a:extLst>
              <a:ext uri="{FF2B5EF4-FFF2-40B4-BE49-F238E27FC236}">
                <a16:creationId xmlns:a16="http://schemas.microsoft.com/office/drawing/2014/main" id="{0A3FCA50-0BA9-174C-963A-5EADFC5B9903}"/>
              </a:ext>
            </a:extLst>
          </p:cNvPr>
          <p:cNvSpPr>
            <a:spLocks noGrp="1"/>
          </p:cNvSpPr>
          <p:nvPr>
            <p:ph type="title"/>
          </p:nvPr>
        </p:nvSpPr>
        <p:spPr>
          <a:xfrm>
            <a:off x="369277" y="516835"/>
            <a:ext cx="2313633" cy="5772840"/>
          </a:xfrm>
        </p:spPr>
        <p:txBody>
          <a:bodyPr anchor="ctr">
            <a:normAutofit/>
          </a:bodyPr>
          <a:lstStyle/>
          <a:p>
            <a:pPr algn="ctr"/>
            <a:r>
              <a:rPr lang="en-US" sz="4800" b="1" dirty="0">
                <a:solidFill>
                  <a:schemeClr val="bg1"/>
                </a:solidFill>
              </a:rPr>
              <a:t>The Position Defined</a:t>
            </a:r>
          </a:p>
        </p:txBody>
      </p:sp>
      <p:graphicFrame>
        <p:nvGraphicFramePr>
          <p:cNvPr id="9" name="Content Placeholder 4">
            <a:extLst>
              <a:ext uri="{FF2B5EF4-FFF2-40B4-BE49-F238E27FC236}">
                <a16:creationId xmlns:a16="http://schemas.microsoft.com/office/drawing/2014/main" id="{082F7F38-3EA8-4966-945B-E42C0347C06B}"/>
              </a:ext>
            </a:extLst>
          </p:cNvPr>
          <p:cNvGraphicFramePr>
            <a:graphicFrameLocks noGrp="1"/>
          </p:cNvGraphicFramePr>
          <p:nvPr>
            <p:ph idx="1"/>
            <p:extLst>
              <p:ext uri="{D42A27DB-BD31-4B8C-83A1-F6EECF244321}">
                <p14:modId xmlns:p14="http://schemas.microsoft.com/office/powerpoint/2010/main" val="3221232625"/>
              </p:ext>
            </p:extLst>
          </p:nvPr>
        </p:nvGraphicFramePr>
        <p:xfrm>
          <a:off x="3556397" y="639763"/>
          <a:ext cx="5098256"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0822187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9">
                                            <p:graphicEl>
                                              <a:dgm id="{7CDF9502-2DC0-954C-B05D-07DCBB5770E3}"/>
                                            </p:graphicEl>
                                          </p:spTgt>
                                        </p:tgtEl>
                                        <p:attrNameLst>
                                          <p:attrName>style.visibility</p:attrName>
                                        </p:attrNameLst>
                                      </p:cBhvr>
                                      <p:to>
                                        <p:strVal val="visible"/>
                                      </p:to>
                                    </p:set>
                                    <p:animEffect transition="in" filter="wipe(down)">
                                      <p:cBhvr>
                                        <p:cTn id="7" dur="500"/>
                                        <p:tgtEl>
                                          <p:spTgt spid="9">
                                            <p:graphicEl>
                                              <a:dgm id="{7CDF9502-2DC0-954C-B05D-07DCBB5770E3}"/>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9">
                                            <p:graphicEl>
                                              <a:dgm id="{9C4107E9-D382-9F45-A4E6-75D8A08F2E50}"/>
                                            </p:graphicEl>
                                          </p:spTgt>
                                        </p:tgtEl>
                                        <p:attrNameLst>
                                          <p:attrName>style.visibility</p:attrName>
                                        </p:attrNameLst>
                                      </p:cBhvr>
                                      <p:to>
                                        <p:strVal val="visible"/>
                                      </p:to>
                                    </p:set>
                                    <p:animEffect transition="in" filter="wipe(down)">
                                      <p:cBhvr>
                                        <p:cTn id="12" dur="500"/>
                                        <p:tgtEl>
                                          <p:spTgt spid="9">
                                            <p:graphicEl>
                                              <a:dgm id="{9C4107E9-D382-9F45-A4E6-75D8A08F2E50}"/>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9">
                                            <p:graphicEl>
                                              <a:dgm id="{06BD69B8-182E-BB4D-88CC-2F371B8964AE}"/>
                                            </p:graphicEl>
                                          </p:spTgt>
                                        </p:tgtEl>
                                        <p:attrNameLst>
                                          <p:attrName>style.visibility</p:attrName>
                                        </p:attrNameLst>
                                      </p:cBhvr>
                                      <p:to>
                                        <p:strVal val="visible"/>
                                      </p:to>
                                    </p:set>
                                    <p:animEffect transition="in" filter="wipe(down)">
                                      <p:cBhvr>
                                        <p:cTn id="17" dur="500"/>
                                        <p:tgtEl>
                                          <p:spTgt spid="9">
                                            <p:graphicEl>
                                              <a:dgm id="{06BD69B8-182E-BB4D-88CC-2F371B8964AE}"/>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Sub>
          <a:bldDgm bld="on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j0284983">
            <a:extLst>
              <a:ext uri="{FF2B5EF4-FFF2-40B4-BE49-F238E27FC236}">
                <a16:creationId xmlns:a16="http://schemas.microsoft.com/office/drawing/2014/main" id="{A700CC77-F592-A740-8F7B-E9895E4A2D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53292"/>
            <a:ext cx="2514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4" descr="j0178831">
            <a:extLst>
              <a:ext uri="{FF2B5EF4-FFF2-40B4-BE49-F238E27FC236}">
                <a16:creationId xmlns:a16="http://schemas.microsoft.com/office/drawing/2014/main" id="{A48D6699-B3FD-F947-9375-8F7E3ED97ED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353292"/>
            <a:ext cx="2514600" cy="168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pic>
      <p:pic>
        <p:nvPicPr>
          <p:cNvPr id="4" name="Picture 9" descr="j0285167">
            <a:extLst>
              <a:ext uri="{FF2B5EF4-FFF2-40B4-BE49-F238E27FC236}">
                <a16:creationId xmlns:a16="http://schemas.microsoft.com/office/drawing/2014/main" id="{FD01877A-A54C-B64C-8779-CFF91DFC247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1" y="4296642"/>
            <a:ext cx="2514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AutoShape 3">
            <a:extLst>
              <a:ext uri="{FF2B5EF4-FFF2-40B4-BE49-F238E27FC236}">
                <a16:creationId xmlns:a16="http://schemas.microsoft.com/office/drawing/2014/main" id="{19F31FB4-CB7A-1047-AAF9-D5D7C7063FDC}"/>
              </a:ext>
            </a:extLst>
          </p:cNvPr>
          <p:cNvSpPr>
            <a:spLocks noChangeArrowheads="1"/>
          </p:cNvSpPr>
          <p:nvPr/>
        </p:nvSpPr>
        <p:spPr bwMode="auto">
          <a:xfrm>
            <a:off x="2514600" y="577129"/>
            <a:ext cx="2819400" cy="1219200"/>
          </a:xfrm>
          <a:prstGeom prst="rightArrow">
            <a:avLst>
              <a:gd name="adj1" fmla="val 50000"/>
              <a:gd name="adj2" fmla="val 57813"/>
            </a:avLst>
          </a:prstGeom>
          <a:solidFill>
            <a:schemeClr val="accent1"/>
          </a:solidFill>
          <a:ln w="9525">
            <a:solidFill>
              <a:schemeClr val="tx1"/>
            </a:solidFill>
            <a:miter lim="800000"/>
            <a:headEnd/>
            <a:tailEnd/>
          </a:ln>
          <a:effectLst/>
        </p:spPr>
        <p:txBody>
          <a:bodyPr wrap="none" anchor="ctr"/>
          <a:lstStyle/>
          <a:p>
            <a:pPr algn="ctr">
              <a:defRPr/>
            </a:pPr>
            <a:r>
              <a:rPr lang="en-US" b="1" dirty="0">
                <a:solidFill>
                  <a:srgbClr val="FFFFFF"/>
                </a:solidFill>
                <a:effectLst>
                  <a:outerShdw blurRad="38100" dist="38100" dir="2700000" algn="tl">
                    <a:srgbClr val="000000"/>
                  </a:outerShdw>
                </a:effectLst>
              </a:rPr>
              <a:t>Divorces</a:t>
            </a:r>
          </a:p>
        </p:txBody>
      </p:sp>
      <p:sp>
        <p:nvSpPr>
          <p:cNvPr id="9" name="Text Box 7">
            <a:extLst>
              <a:ext uri="{FF2B5EF4-FFF2-40B4-BE49-F238E27FC236}">
                <a16:creationId xmlns:a16="http://schemas.microsoft.com/office/drawing/2014/main" id="{0A51AD05-D9E3-0949-8AE8-2218795B16D4}"/>
              </a:ext>
            </a:extLst>
          </p:cNvPr>
          <p:cNvSpPr txBox="1">
            <a:spLocks noChangeArrowheads="1"/>
          </p:cNvSpPr>
          <p:nvPr/>
        </p:nvSpPr>
        <p:spPr bwMode="auto">
          <a:xfrm>
            <a:off x="1741714" y="2048742"/>
            <a:ext cx="41148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800" i="1" dirty="0"/>
              <a:t>Cause: He is Guilty of Adultery</a:t>
            </a:r>
          </a:p>
        </p:txBody>
      </p:sp>
      <p:sp>
        <p:nvSpPr>
          <p:cNvPr id="10" name="AutoShape 11">
            <a:extLst>
              <a:ext uri="{FF2B5EF4-FFF2-40B4-BE49-F238E27FC236}">
                <a16:creationId xmlns:a16="http://schemas.microsoft.com/office/drawing/2014/main" id="{1DA85FFA-BB3E-0548-8FD0-25E4B618318A}"/>
              </a:ext>
            </a:extLst>
          </p:cNvPr>
          <p:cNvSpPr>
            <a:spLocks noChangeArrowheads="1"/>
          </p:cNvSpPr>
          <p:nvPr/>
        </p:nvSpPr>
        <p:spPr bwMode="auto">
          <a:xfrm rot="5400000">
            <a:off x="5467350" y="2553567"/>
            <a:ext cx="2247900" cy="1219200"/>
          </a:xfrm>
          <a:prstGeom prst="rightArrow">
            <a:avLst>
              <a:gd name="adj1" fmla="val 50000"/>
              <a:gd name="adj2" fmla="val 46094"/>
            </a:avLst>
          </a:prstGeom>
          <a:solidFill>
            <a:schemeClr val="accent1"/>
          </a:solidFill>
          <a:ln w="9525">
            <a:solidFill>
              <a:schemeClr val="tx1"/>
            </a:solidFill>
            <a:miter lim="800000"/>
            <a:headEnd/>
            <a:tailEnd/>
          </a:ln>
          <a:effectLst/>
        </p:spPr>
        <p:txBody>
          <a:bodyPr rot="10800000" vert="eaVert" wrap="none" anchor="ctr"/>
          <a:lstStyle/>
          <a:p>
            <a:pPr algn="ctr">
              <a:lnSpc>
                <a:spcPct val="70000"/>
              </a:lnSpc>
              <a:defRPr/>
            </a:pPr>
            <a:r>
              <a:rPr lang="en-US" b="1" dirty="0">
                <a:solidFill>
                  <a:srgbClr val="FFFFFF"/>
                </a:solidFill>
                <a:effectLst>
                  <a:outerShdw blurRad="38100" dist="38100" dir="2700000" algn="tl">
                    <a:srgbClr val="000000"/>
                  </a:outerShdw>
                </a:effectLst>
              </a:rPr>
              <a:t>M</a:t>
            </a:r>
          </a:p>
          <a:p>
            <a:pPr algn="ctr">
              <a:lnSpc>
                <a:spcPct val="70000"/>
              </a:lnSpc>
              <a:defRPr/>
            </a:pPr>
            <a:r>
              <a:rPr lang="en-US" b="1" dirty="0">
                <a:solidFill>
                  <a:srgbClr val="FFFFFF"/>
                </a:solidFill>
                <a:effectLst>
                  <a:outerShdw blurRad="38100" dist="38100" dir="2700000" algn="tl">
                    <a:srgbClr val="000000"/>
                  </a:outerShdw>
                </a:effectLst>
              </a:rPr>
              <a:t>a</a:t>
            </a:r>
          </a:p>
          <a:p>
            <a:pPr algn="ctr">
              <a:lnSpc>
                <a:spcPct val="70000"/>
              </a:lnSpc>
              <a:defRPr/>
            </a:pPr>
            <a:r>
              <a:rPr lang="en-US" b="1" dirty="0">
                <a:solidFill>
                  <a:srgbClr val="FFFFFF"/>
                </a:solidFill>
                <a:effectLst>
                  <a:outerShdw blurRad="38100" dist="38100" dir="2700000" algn="tl">
                    <a:srgbClr val="000000"/>
                  </a:outerShdw>
                </a:effectLst>
              </a:rPr>
              <a:t>r</a:t>
            </a:r>
          </a:p>
          <a:p>
            <a:pPr algn="ctr">
              <a:lnSpc>
                <a:spcPct val="70000"/>
              </a:lnSpc>
              <a:defRPr/>
            </a:pPr>
            <a:r>
              <a:rPr lang="en-US" b="1" dirty="0">
                <a:solidFill>
                  <a:srgbClr val="FFFFFF"/>
                </a:solidFill>
                <a:effectLst>
                  <a:outerShdw blurRad="38100" dist="38100" dir="2700000" algn="tl">
                    <a:srgbClr val="000000"/>
                  </a:outerShdw>
                </a:effectLst>
              </a:rPr>
              <a:t>r</a:t>
            </a:r>
          </a:p>
          <a:p>
            <a:pPr algn="ctr">
              <a:lnSpc>
                <a:spcPct val="70000"/>
              </a:lnSpc>
              <a:defRPr/>
            </a:pPr>
            <a:r>
              <a:rPr lang="en-US" b="1" dirty="0">
                <a:solidFill>
                  <a:srgbClr val="FFFFFF"/>
                </a:solidFill>
                <a:effectLst>
                  <a:outerShdw blurRad="38100" dist="38100" dir="2700000" algn="tl">
                    <a:srgbClr val="000000"/>
                  </a:outerShdw>
                </a:effectLst>
              </a:rPr>
              <a:t>I</a:t>
            </a:r>
          </a:p>
          <a:p>
            <a:pPr algn="ctr">
              <a:lnSpc>
                <a:spcPct val="70000"/>
              </a:lnSpc>
              <a:defRPr/>
            </a:pPr>
            <a:r>
              <a:rPr lang="en-US" b="1" dirty="0">
                <a:solidFill>
                  <a:srgbClr val="FFFFFF"/>
                </a:solidFill>
                <a:effectLst>
                  <a:outerShdw blurRad="38100" dist="38100" dir="2700000" algn="tl">
                    <a:srgbClr val="000000"/>
                  </a:outerShdw>
                </a:effectLst>
              </a:rPr>
              <a:t>e</a:t>
            </a:r>
          </a:p>
          <a:p>
            <a:pPr algn="ctr">
              <a:lnSpc>
                <a:spcPct val="70000"/>
              </a:lnSpc>
              <a:defRPr/>
            </a:pPr>
            <a:r>
              <a:rPr lang="en-US" b="1" dirty="0">
                <a:solidFill>
                  <a:srgbClr val="FFFFFF"/>
                </a:solidFill>
                <a:effectLst>
                  <a:outerShdw blurRad="38100" dist="38100" dir="2700000" algn="tl">
                    <a:srgbClr val="000000"/>
                  </a:outerShdw>
                </a:effectLst>
              </a:rPr>
              <a:t>s</a:t>
            </a:r>
          </a:p>
        </p:txBody>
      </p:sp>
      <p:sp>
        <p:nvSpPr>
          <p:cNvPr id="13" name="TextBox 12">
            <a:extLst>
              <a:ext uri="{FF2B5EF4-FFF2-40B4-BE49-F238E27FC236}">
                <a16:creationId xmlns:a16="http://schemas.microsoft.com/office/drawing/2014/main" id="{40A380A5-EDDC-7C49-B67B-BB9445AD35FA}"/>
              </a:ext>
            </a:extLst>
          </p:cNvPr>
          <p:cNvSpPr txBox="1"/>
          <p:nvPr/>
        </p:nvSpPr>
        <p:spPr>
          <a:xfrm>
            <a:off x="7642514" y="2444587"/>
            <a:ext cx="1219200" cy="954107"/>
          </a:xfrm>
          <a:prstGeom prst="rect">
            <a:avLst/>
          </a:prstGeom>
          <a:noFill/>
        </p:spPr>
        <p:txBody>
          <a:bodyPr wrap="square" rtlCol="0">
            <a:spAutoFit/>
          </a:bodyPr>
          <a:lstStyle/>
          <a:p>
            <a:pPr algn="ctr"/>
            <a:r>
              <a:rPr lang="en-US" sz="2800" b="1" dirty="0"/>
              <a:t>Not Sinful</a:t>
            </a:r>
          </a:p>
        </p:txBody>
      </p:sp>
      <p:sp>
        <p:nvSpPr>
          <p:cNvPr id="14" name="Left Brace 13">
            <a:extLst>
              <a:ext uri="{FF2B5EF4-FFF2-40B4-BE49-F238E27FC236}">
                <a16:creationId xmlns:a16="http://schemas.microsoft.com/office/drawing/2014/main" id="{6D3059FC-CB41-1A40-A703-0FC089145947}"/>
              </a:ext>
            </a:extLst>
          </p:cNvPr>
          <p:cNvSpPr/>
          <p:nvPr/>
        </p:nvSpPr>
        <p:spPr>
          <a:xfrm>
            <a:off x="7284028" y="2114426"/>
            <a:ext cx="716973" cy="1776846"/>
          </a:xfrm>
          <a:prstGeom prst="leftBrace">
            <a:avLst/>
          </a:prstGeom>
          <a:ln w="57150">
            <a:solidFill>
              <a:schemeClr val="accent1">
                <a:lumMod val="60000"/>
                <a:lumOff val="40000"/>
              </a:schemeClr>
            </a:solidFill>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15" name="Text Box 8">
            <a:extLst>
              <a:ext uri="{FF2B5EF4-FFF2-40B4-BE49-F238E27FC236}">
                <a16:creationId xmlns:a16="http://schemas.microsoft.com/office/drawing/2014/main" id="{C2C48820-E0DF-6D47-A796-7528E87A8CFF}"/>
              </a:ext>
            </a:extLst>
          </p:cNvPr>
          <p:cNvSpPr txBox="1">
            <a:spLocks noChangeArrowheads="1"/>
          </p:cNvSpPr>
          <p:nvPr/>
        </p:nvSpPr>
        <p:spPr bwMode="auto">
          <a:xfrm>
            <a:off x="89808" y="3664526"/>
            <a:ext cx="53340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685800" algn="l"/>
              </a:tabLst>
              <a:defRPr>
                <a:solidFill>
                  <a:schemeClr val="tx1"/>
                </a:solidFill>
                <a:latin typeface="Arial" charset="0"/>
              </a:defRPr>
            </a:lvl1pPr>
            <a:lvl2pPr eaLnBrk="0" hangingPunct="0">
              <a:tabLst>
                <a:tab pos="685800" algn="l"/>
              </a:tabLst>
              <a:defRPr>
                <a:solidFill>
                  <a:schemeClr val="tx1"/>
                </a:solidFill>
                <a:latin typeface="Arial" charset="0"/>
              </a:defRPr>
            </a:lvl2pPr>
            <a:lvl3pPr marL="1143000" indent="-228600" eaLnBrk="0" hangingPunct="0">
              <a:tabLst>
                <a:tab pos="685800" algn="l"/>
              </a:tabLst>
              <a:defRPr>
                <a:solidFill>
                  <a:schemeClr val="tx1"/>
                </a:solidFill>
                <a:latin typeface="Arial" charset="0"/>
              </a:defRPr>
            </a:lvl3pPr>
            <a:lvl4pPr marL="1600200" indent="-228600" eaLnBrk="0" hangingPunct="0">
              <a:tabLst>
                <a:tab pos="685800" algn="l"/>
              </a:tabLst>
              <a:defRPr>
                <a:solidFill>
                  <a:schemeClr val="tx1"/>
                </a:solidFill>
                <a:latin typeface="Arial" charset="0"/>
              </a:defRPr>
            </a:lvl4pPr>
            <a:lvl5pPr marL="2057400" indent="-228600" eaLnBrk="0" hangingPunct="0">
              <a:tabLst>
                <a:tab pos="685800" algn="l"/>
              </a:tabLst>
              <a:defRPr>
                <a:solidFill>
                  <a:schemeClr val="tx1"/>
                </a:solidFill>
                <a:latin typeface="Arial" charset="0"/>
              </a:defRPr>
            </a:lvl5pPr>
            <a:lvl6pPr marL="2514600" indent="-228600" eaLnBrk="0" fontAlgn="base" hangingPunct="0">
              <a:spcBef>
                <a:spcPct val="0"/>
              </a:spcBef>
              <a:spcAft>
                <a:spcPct val="0"/>
              </a:spcAft>
              <a:tabLst>
                <a:tab pos="685800" algn="l"/>
              </a:tabLst>
              <a:defRPr>
                <a:solidFill>
                  <a:schemeClr val="tx1"/>
                </a:solidFill>
                <a:latin typeface="Arial" charset="0"/>
              </a:defRPr>
            </a:lvl6pPr>
            <a:lvl7pPr marL="2971800" indent="-228600" eaLnBrk="0" fontAlgn="base" hangingPunct="0">
              <a:spcBef>
                <a:spcPct val="0"/>
              </a:spcBef>
              <a:spcAft>
                <a:spcPct val="0"/>
              </a:spcAft>
              <a:tabLst>
                <a:tab pos="685800" algn="l"/>
              </a:tabLst>
              <a:defRPr>
                <a:solidFill>
                  <a:schemeClr val="tx1"/>
                </a:solidFill>
                <a:latin typeface="Arial" charset="0"/>
              </a:defRPr>
            </a:lvl7pPr>
            <a:lvl8pPr marL="3429000" indent="-228600" eaLnBrk="0" fontAlgn="base" hangingPunct="0">
              <a:spcBef>
                <a:spcPct val="0"/>
              </a:spcBef>
              <a:spcAft>
                <a:spcPct val="0"/>
              </a:spcAft>
              <a:tabLst>
                <a:tab pos="685800" algn="l"/>
              </a:tabLst>
              <a:defRPr>
                <a:solidFill>
                  <a:schemeClr val="tx1"/>
                </a:solidFill>
                <a:latin typeface="Arial" charset="0"/>
              </a:defRPr>
            </a:lvl8pPr>
            <a:lvl9pPr marL="3886200" indent="-228600" eaLnBrk="0" fontAlgn="base" hangingPunct="0">
              <a:spcBef>
                <a:spcPct val="0"/>
              </a:spcBef>
              <a:spcAft>
                <a:spcPct val="0"/>
              </a:spcAft>
              <a:tabLst>
                <a:tab pos="685800" algn="l"/>
              </a:tabLst>
              <a:defRPr>
                <a:solidFill>
                  <a:schemeClr val="tx1"/>
                </a:solidFill>
                <a:latin typeface="Arial" charset="0"/>
              </a:defRPr>
            </a:lvl9pPr>
          </a:lstStyle>
          <a:p>
            <a:pPr eaLnBrk="1" hangingPunct="1">
              <a:spcBef>
                <a:spcPct val="50000"/>
              </a:spcBef>
            </a:pPr>
            <a:r>
              <a:rPr lang="en-US" sz="2400" u="sng" dirty="0"/>
              <a:t>Argued</a:t>
            </a:r>
            <a:r>
              <a:rPr lang="en-US" sz="2400" dirty="0"/>
              <a:t>: </a:t>
            </a:r>
          </a:p>
          <a:p>
            <a:pPr lvl="1" eaLnBrk="1" hangingPunct="1">
              <a:spcBef>
                <a:spcPct val="50000"/>
              </a:spcBef>
              <a:buFontTx/>
              <a:buChar char="•"/>
            </a:pPr>
            <a:r>
              <a:rPr lang="en-US" sz="2400" dirty="0"/>
              <a:t> When a Divorce Is for Fornication – Both the Innocent and the Guilty are Free to Remarry Without Sin</a:t>
            </a:r>
          </a:p>
        </p:txBody>
      </p:sp>
    </p:spTree>
    <p:extLst>
      <p:ext uri="{BB962C8B-B14F-4D97-AF65-F5344CB8AC3E}">
        <p14:creationId xmlns:p14="http://schemas.microsoft.com/office/powerpoint/2010/main" val="212907038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arn(inVertical)">
                                      <p:cBhvr>
                                        <p:cTn id="15" dur="500"/>
                                        <p:tgtEl>
                                          <p:spTgt spid="8"/>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checkerboard(across)">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heel(1)">
                                      <p:cBhvr>
                                        <p:cTn id="23" dur="2000"/>
                                        <p:tgtEl>
                                          <p:spTgt spid="4"/>
                                        </p:tgtEl>
                                      </p:cBhvr>
                                    </p:animEffect>
                                  </p:childTnLst>
                                </p:cTn>
                              </p:par>
                              <p:par>
                                <p:cTn id="24" presetID="21" presetClass="entr" presetSubtype="1" fill="hold" grpId="0" nodeType="with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wheel(1)">
                                      <p:cBhvr>
                                        <p:cTn id="26" dur="2000"/>
                                        <p:tgtEl>
                                          <p:spTgt spid="10"/>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2"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wipe(right)">
                                      <p:cBhvr>
                                        <p:cTn id="31" dur="500"/>
                                        <p:tgtEl>
                                          <p:spTgt spid="13"/>
                                        </p:tgtEl>
                                      </p:cBhvr>
                                    </p:animEffect>
                                  </p:childTnLst>
                                </p:cTn>
                              </p:par>
                              <p:par>
                                <p:cTn id="32" presetID="22" presetClass="entr" presetSubtype="2" fill="hold" grpId="0" nodeType="with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wipe(right)">
                                      <p:cBhvr>
                                        <p:cTn id="34" dur="500"/>
                                        <p:tgtEl>
                                          <p:spTgt spid="14"/>
                                        </p:tgtEl>
                                      </p:cBhvr>
                                    </p:animEffect>
                                  </p:childTnLst>
                                </p:cTn>
                              </p:par>
                            </p:childTnLst>
                          </p:cTn>
                        </p:par>
                      </p:childTnLst>
                    </p:cTn>
                  </p:par>
                  <p:par>
                    <p:cTn id="35" fill="hold">
                      <p:stCondLst>
                        <p:cond delay="indefinite"/>
                      </p:stCondLst>
                      <p:childTnLst>
                        <p:par>
                          <p:cTn id="36" fill="hold">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dissolve">
                                      <p:cBhvr>
                                        <p:cTn id="39"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P spid="10" grpId="0" animBg="1"/>
      <p:bldP spid="13" grpId="0"/>
      <p:bldP spid="14" grpId="0" animBg="1"/>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5D6B9-7D1B-1A40-84DE-99FE604C64B9}"/>
              </a:ext>
            </a:extLst>
          </p:cNvPr>
          <p:cNvSpPr>
            <a:spLocks noGrp="1"/>
          </p:cNvSpPr>
          <p:nvPr>
            <p:ph type="title"/>
          </p:nvPr>
        </p:nvSpPr>
        <p:spPr/>
        <p:txBody>
          <a:bodyPr anchor="ctr"/>
          <a:lstStyle/>
          <a:p>
            <a:r>
              <a:rPr lang="en-US" b="1" dirty="0"/>
              <a:t>Not All Advocates Of This Position Arrive At This Conclusion The Same Way</a:t>
            </a:r>
          </a:p>
        </p:txBody>
      </p:sp>
      <p:graphicFrame>
        <p:nvGraphicFramePr>
          <p:cNvPr id="5" name="Content Placeholder 4">
            <a:extLst>
              <a:ext uri="{FF2B5EF4-FFF2-40B4-BE49-F238E27FC236}">
                <a16:creationId xmlns:a16="http://schemas.microsoft.com/office/drawing/2014/main" id="{292D864B-E7CF-044B-AA4E-2BA6C00EF877}"/>
              </a:ext>
            </a:extLst>
          </p:cNvPr>
          <p:cNvGraphicFramePr>
            <a:graphicFrameLocks noGrp="1"/>
          </p:cNvGraphicFramePr>
          <p:nvPr>
            <p:ph idx="1"/>
            <p:extLst>
              <p:ext uri="{D42A27DB-BD31-4B8C-83A1-F6EECF244321}">
                <p14:modId xmlns:p14="http://schemas.microsoft.com/office/powerpoint/2010/main" val="4278834432"/>
              </p:ext>
            </p:extLst>
          </p:nvPr>
        </p:nvGraphicFramePr>
        <p:xfrm>
          <a:off x="822960" y="2108202"/>
          <a:ext cx="7543800" cy="37608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0954178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graphicEl>
                                              <a:dgm id="{8EBC4EDE-886F-454D-BA57-24969C79A762}"/>
                                            </p:graphicEl>
                                          </p:spTgt>
                                        </p:tgtEl>
                                        <p:attrNameLst>
                                          <p:attrName>style.visibility</p:attrName>
                                        </p:attrNameLst>
                                      </p:cBhvr>
                                      <p:to>
                                        <p:strVal val="visible"/>
                                      </p:to>
                                    </p:set>
                                    <p:animEffect transition="in" filter="checkerboard(across)">
                                      <p:cBhvr>
                                        <p:cTn id="7" dur="500"/>
                                        <p:tgtEl>
                                          <p:spTgt spid="5">
                                            <p:graphicEl>
                                              <a:dgm id="{8EBC4EDE-886F-454D-BA57-24969C79A762}"/>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graphicEl>
                                              <a:dgm id="{B52D9E45-999B-364F-AF02-8A1E912E004F}"/>
                                            </p:graphicEl>
                                          </p:spTgt>
                                        </p:tgtEl>
                                        <p:attrNameLst>
                                          <p:attrName>style.visibility</p:attrName>
                                        </p:attrNameLst>
                                      </p:cBhvr>
                                      <p:to>
                                        <p:strVal val="visible"/>
                                      </p:to>
                                    </p:set>
                                    <p:animEffect transition="in" filter="checkerboard(across)">
                                      <p:cBhvr>
                                        <p:cTn id="12" dur="500"/>
                                        <p:tgtEl>
                                          <p:spTgt spid="5">
                                            <p:graphicEl>
                                              <a:dgm id="{B52D9E45-999B-364F-AF02-8A1E912E004F}"/>
                                            </p:graphicEl>
                                          </p:spTgt>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5">
                                            <p:graphicEl>
                                              <a:dgm id="{CD1FB188-FC21-BB4D-8DC1-0A4B68EDC03D}"/>
                                            </p:graphicEl>
                                          </p:spTgt>
                                        </p:tgtEl>
                                        <p:attrNameLst>
                                          <p:attrName>style.visibility</p:attrName>
                                        </p:attrNameLst>
                                      </p:cBhvr>
                                      <p:to>
                                        <p:strVal val="visible"/>
                                      </p:to>
                                    </p:set>
                                    <p:animEffect transition="in" filter="checkerboard(across)">
                                      <p:cBhvr>
                                        <p:cTn id="15" dur="500"/>
                                        <p:tgtEl>
                                          <p:spTgt spid="5">
                                            <p:graphicEl>
                                              <a:dgm id="{CD1FB188-FC21-BB4D-8DC1-0A4B68EDC03D}"/>
                                            </p:graphicEl>
                                          </p:spTgt>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5">
                                            <p:graphicEl>
                                              <a:dgm id="{A0FA1498-7B45-A345-A7D5-741E61824B2A}"/>
                                            </p:graphicEl>
                                          </p:spTgt>
                                        </p:tgtEl>
                                        <p:attrNameLst>
                                          <p:attrName>style.visibility</p:attrName>
                                        </p:attrNameLst>
                                      </p:cBhvr>
                                      <p:to>
                                        <p:strVal val="visible"/>
                                      </p:to>
                                    </p:set>
                                    <p:animEffect transition="in" filter="checkerboard(across)">
                                      <p:cBhvr>
                                        <p:cTn id="18" dur="500"/>
                                        <p:tgtEl>
                                          <p:spTgt spid="5">
                                            <p:graphicEl>
                                              <a:dgm id="{A0FA1498-7B45-A345-A7D5-741E61824B2A}"/>
                                            </p:graphicEl>
                                          </p:spTgt>
                                        </p:tgtEl>
                                      </p:cBhvr>
                                    </p:animEffect>
                                  </p:childTnLst>
                                </p:cTn>
                              </p:par>
                              <p:par>
                                <p:cTn id="19" presetID="5" presetClass="entr" presetSubtype="10" fill="hold" grpId="0" nodeType="withEffect">
                                  <p:stCondLst>
                                    <p:cond delay="0"/>
                                  </p:stCondLst>
                                  <p:childTnLst>
                                    <p:set>
                                      <p:cBhvr>
                                        <p:cTn id="20" dur="1" fill="hold">
                                          <p:stCondLst>
                                            <p:cond delay="0"/>
                                          </p:stCondLst>
                                        </p:cTn>
                                        <p:tgtEl>
                                          <p:spTgt spid="5">
                                            <p:graphicEl>
                                              <a:dgm id="{F42B9444-B60E-0144-A684-1B776F3D4D86}"/>
                                            </p:graphicEl>
                                          </p:spTgt>
                                        </p:tgtEl>
                                        <p:attrNameLst>
                                          <p:attrName>style.visibility</p:attrName>
                                        </p:attrNameLst>
                                      </p:cBhvr>
                                      <p:to>
                                        <p:strVal val="visible"/>
                                      </p:to>
                                    </p:set>
                                    <p:animEffect transition="in" filter="checkerboard(across)">
                                      <p:cBhvr>
                                        <p:cTn id="21" dur="500"/>
                                        <p:tgtEl>
                                          <p:spTgt spid="5">
                                            <p:graphicEl>
                                              <a:dgm id="{F42B9444-B60E-0144-A684-1B776F3D4D86}"/>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lvlAtOnce"/>
        </p:bldSub>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57E5BC-9E60-1649-9CF4-E3E402130E39}"/>
              </a:ext>
            </a:extLst>
          </p:cNvPr>
          <p:cNvSpPr>
            <a:spLocks noGrp="1"/>
          </p:cNvSpPr>
          <p:nvPr>
            <p:ph type="title"/>
          </p:nvPr>
        </p:nvSpPr>
        <p:spPr/>
        <p:txBody>
          <a:bodyPr>
            <a:normAutofit/>
          </a:bodyPr>
          <a:lstStyle/>
          <a:p>
            <a:r>
              <a:rPr lang="en-US" sz="4800" dirty="0"/>
              <a:t>We Are Not Discussing: </a:t>
            </a:r>
          </a:p>
        </p:txBody>
      </p:sp>
      <p:graphicFrame>
        <p:nvGraphicFramePr>
          <p:cNvPr id="5" name="Content Placeholder 4">
            <a:extLst>
              <a:ext uri="{FF2B5EF4-FFF2-40B4-BE49-F238E27FC236}">
                <a16:creationId xmlns:a16="http://schemas.microsoft.com/office/drawing/2014/main" id="{344DF755-711D-0947-96AF-91931A9ED853}"/>
              </a:ext>
            </a:extLst>
          </p:cNvPr>
          <p:cNvGraphicFramePr>
            <a:graphicFrameLocks noGrp="1"/>
          </p:cNvGraphicFramePr>
          <p:nvPr>
            <p:ph idx="1"/>
            <p:extLst>
              <p:ext uri="{D42A27DB-BD31-4B8C-83A1-F6EECF244321}">
                <p14:modId xmlns:p14="http://schemas.microsoft.com/office/powerpoint/2010/main" val="2208585292"/>
              </p:ext>
            </p:extLst>
          </p:nvPr>
        </p:nvGraphicFramePr>
        <p:xfrm>
          <a:off x="822960" y="2108202"/>
          <a:ext cx="7543800" cy="37608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501646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graphicEl>
                                              <a:dgm id="{8657790A-C175-2E42-B944-D9C40EBA8C2D}"/>
                                            </p:graphicEl>
                                          </p:spTgt>
                                        </p:tgtEl>
                                        <p:attrNameLst>
                                          <p:attrName>style.visibility</p:attrName>
                                        </p:attrNameLst>
                                      </p:cBhvr>
                                      <p:to>
                                        <p:strVal val="visible"/>
                                      </p:to>
                                    </p:set>
                                    <p:anim calcmode="lin" valueType="num">
                                      <p:cBhvr additive="base">
                                        <p:cTn id="7" dur="500" fill="hold"/>
                                        <p:tgtEl>
                                          <p:spTgt spid="5">
                                            <p:graphicEl>
                                              <a:dgm id="{8657790A-C175-2E42-B944-D9C40EBA8C2D}"/>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8657790A-C175-2E42-B944-D9C40EBA8C2D}"/>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2143491D-281E-D14D-BAF8-7BEE1AB90167}"/>
                                            </p:graphicEl>
                                          </p:spTgt>
                                        </p:tgtEl>
                                        <p:attrNameLst>
                                          <p:attrName>style.visibility</p:attrName>
                                        </p:attrNameLst>
                                      </p:cBhvr>
                                      <p:to>
                                        <p:strVal val="visible"/>
                                      </p:to>
                                    </p:set>
                                    <p:anim calcmode="lin" valueType="num">
                                      <p:cBhvr additive="base">
                                        <p:cTn id="13" dur="500" fill="hold"/>
                                        <p:tgtEl>
                                          <p:spTgt spid="5">
                                            <p:graphicEl>
                                              <a:dgm id="{2143491D-281E-D14D-BAF8-7BEE1AB90167}"/>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2143491D-281E-D14D-BAF8-7BEE1AB90167}"/>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theme/theme1.xml><?xml version="1.0" encoding="utf-8"?>
<a:theme xmlns:a="http://schemas.openxmlformats.org/drawingml/2006/main" name="RetrospectVTI">
  <a:themeElements>
    <a:clrScheme name="">
      <a:dk1>
        <a:srgbClr val="000000"/>
      </a:dk1>
      <a:lt1>
        <a:srgbClr val="FFFFFF"/>
      </a:lt1>
      <a:dk2>
        <a:srgbClr val="412924"/>
      </a:dk2>
      <a:lt2>
        <a:srgbClr val="E8E3E2"/>
      </a:lt2>
      <a:accent1>
        <a:srgbClr val="46B28F"/>
      </a:accent1>
      <a:accent2>
        <a:srgbClr val="3BA7B1"/>
      </a:accent2>
      <a:accent3>
        <a:srgbClr val="4D87C3"/>
      </a:accent3>
      <a:accent4>
        <a:srgbClr val="B13B65"/>
      </a:accent4>
      <a:accent5>
        <a:srgbClr val="C3534D"/>
      </a:accent5>
      <a:accent6>
        <a:srgbClr val="B1733B"/>
      </a:accent6>
      <a:hlink>
        <a:srgbClr val="C3574C"/>
      </a:hlink>
      <a:folHlink>
        <a:srgbClr val="7F7F7F"/>
      </a:folHlink>
    </a:clrScheme>
    <a:fontScheme name="Retrospect">
      <a:majorFont>
        <a:latin typeface="Sagona Extra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Sagona Book"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docProps/app.xml><?xml version="1.0" encoding="utf-8"?>
<Properties xmlns="http://schemas.openxmlformats.org/officeDocument/2006/extended-properties" xmlns:vt="http://schemas.openxmlformats.org/officeDocument/2006/docPropsVTypes">
  <TotalTime>32</TotalTime>
  <Words>2609</Words>
  <Application>Microsoft Macintosh PowerPoint</Application>
  <PresentationFormat>On-screen Show (4:3)</PresentationFormat>
  <Paragraphs>247</Paragraphs>
  <Slides>59</Slides>
  <Notes>0</Notes>
  <HiddenSlides>0</HiddenSlides>
  <MMClips>0</MMClips>
  <ScaleCrop>false</ScaleCrop>
  <HeadingPairs>
    <vt:vector size="6" baseType="variant">
      <vt:variant>
        <vt:lpstr>Fonts Used</vt:lpstr>
      </vt:variant>
      <vt:variant>
        <vt:i4>16</vt:i4>
      </vt:variant>
      <vt:variant>
        <vt:lpstr>Theme</vt:lpstr>
      </vt:variant>
      <vt:variant>
        <vt:i4>1</vt:i4>
      </vt:variant>
      <vt:variant>
        <vt:lpstr>Slide Titles</vt:lpstr>
      </vt:variant>
      <vt:variant>
        <vt:i4>59</vt:i4>
      </vt:variant>
    </vt:vector>
  </HeadingPairs>
  <TitlesOfParts>
    <vt:vector size="76" baseType="lpstr">
      <vt:lpstr>Courier New</vt:lpstr>
      <vt:lpstr>Arial Bold</vt:lpstr>
      <vt:lpstr>Calibri</vt:lpstr>
      <vt:lpstr>Tahoma</vt:lpstr>
      <vt:lpstr>Wingdings</vt:lpstr>
      <vt:lpstr>Arial Rounded MT Bold</vt:lpstr>
      <vt:lpstr>Arial Bold Italic</vt:lpstr>
      <vt:lpstr>Comic Sans MS</vt:lpstr>
      <vt:lpstr>Lucida Grande</vt:lpstr>
      <vt:lpstr>Sagona Book</vt:lpstr>
      <vt:lpstr>Arial</vt:lpstr>
      <vt:lpstr>Times New Roman Bold Italic</vt:lpstr>
      <vt:lpstr>Times New Roman</vt:lpstr>
      <vt:lpstr>Garamond</vt:lpstr>
      <vt:lpstr>Sagona ExtraLight</vt:lpstr>
      <vt:lpstr>Comic Sans MS Bold</vt:lpstr>
      <vt:lpstr>RetrospectVTI</vt:lpstr>
      <vt:lpstr>PowerPoint Presentation</vt:lpstr>
      <vt:lpstr>H.E. Phillips </vt:lpstr>
      <vt:lpstr>The Word of God Must   Be Our Standard</vt:lpstr>
      <vt:lpstr>Can the Guilty Party Remarry Without Sin?</vt:lpstr>
      <vt:lpstr>Can the Guilty Party Remarry Without Sin?</vt:lpstr>
      <vt:lpstr>The Position Defined</vt:lpstr>
      <vt:lpstr>PowerPoint Presentation</vt:lpstr>
      <vt:lpstr>Not All Advocates Of This Position Arrive At This Conclusion The Same Way</vt:lpstr>
      <vt:lpstr>We Are Not Discussing: </vt:lpstr>
      <vt:lpstr>Can the Guilty Party Remarry Without Sin?</vt:lpstr>
      <vt:lpstr>Basic or Foundational Principles</vt:lpstr>
      <vt:lpstr>PowerPoint Presentation</vt:lpstr>
      <vt:lpstr>Difference in Marriage and Bond</vt:lpstr>
      <vt:lpstr>PowerPoint Presentation</vt:lpstr>
      <vt:lpstr>PowerPoint Presentation</vt:lpstr>
      <vt:lpstr>The Marriage and the Bond</vt:lpstr>
      <vt:lpstr>Basic or Foundational Principles</vt:lpstr>
      <vt:lpstr>We Must Have Authority for All That We Do</vt:lpstr>
      <vt:lpstr>WHO HAS THE AUTHORITY TO MARRY?</vt:lpstr>
      <vt:lpstr>Basic or Foundational Principles</vt:lpstr>
      <vt:lpstr>PowerPoint Presentation</vt:lpstr>
      <vt:lpstr>PowerPoint Presentation</vt:lpstr>
      <vt:lpstr>PowerPoint Presentation</vt:lpstr>
      <vt:lpstr>Authenticity of Matthew 19:9b</vt:lpstr>
      <vt:lpstr>Authenticity of Matthew 19:9b</vt:lpstr>
      <vt:lpstr>Can the Guilty Party Remarry Without Sin?</vt:lpstr>
      <vt:lpstr>Arguments Used to Defend The Guilty Party Remarrying</vt:lpstr>
      <vt:lpstr>One Free – Both Free</vt:lpstr>
      <vt:lpstr>One Free – Both Free</vt:lpstr>
      <vt:lpstr>One Free – Both Free</vt:lpstr>
      <vt:lpstr>PowerPoint Presentation</vt:lpstr>
      <vt:lpstr>Arguments Used to Defend The Guilty Party Remarrying</vt:lpstr>
      <vt:lpstr>1 Corinthians 7:2, 27-28 - Authorizes Them to Remarry</vt:lpstr>
      <vt:lpstr>1 Corinthians 7:2, 27-28 - Authorizes Them to Remarry</vt:lpstr>
      <vt:lpstr>1 Corinthians 7:2, 27-28 - Authorizes Them to Remarry</vt:lpstr>
      <vt:lpstr>PowerPoint Presentation</vt:lpstr>
      <vt:lpstr>Arguments Used to Defend The Guilty Party Remarrying</vt:lpstr>
      <vt:lpstr>PowerPoint Presentation</vt:lpstr>
      <vt:lpstr>Hugo McCord</vt:lpstr>
      <vt:lpstr>PowerPoint Presentation</vt:lpstr>
      <vt:lpstr>The Exception Phrase Cannot Modify the Second Phrase</vt:lpstr>
      <vt:lpstr>The Exception Phrase Cannot Modify the Second Phrase</vt:lpstr>
      <vt:lpstr>The Exception Phrase Cannot Modify the Second Phrase</vt:lpstr>
      <vt:lpstr>Arguments Used to Defend The Guilty Party Remarrying</vt:lpstr>
      <vt:lpstr>PowerPoint Presentation</vt:lpstr>
      <vt:lpstr>PowerPoint Presentation</vt:lpstr>
      <vt:lpstr>Matthew 19:9b Is Not Talking About Put Away Fornicator</vt:lpstr>
      <vt:lpstr>Arguments Used to Defend The Guilty Party Remarrying</vt:lpstr>
      <vt:lpstr>Adultery Can Only Be Committed by Married People So If They Are Unmarried They Can’t Be Guilty of Adultery</vt:lpstr>
      <vt:lpstr>Arguments Used to Defend The Guilty Party Remarrying</vt:lpstr>
      <vt:lpstr>Lloyd Moyer</vt:lpstr>
      <vt:lpstr>Fornication Severs the Marriage </vt:lpstr>
      <vt:lpstr>Arguments Used to Defend The Guilty Party Remarrying</vt:lpstr>
      <vt:lpstr>Olan Hicks </vt:lpstr>
      <vt:lpstr>Adultery is Only the Act of Remarrying Not the Continued</vt:lpstr>
      <vt:lpstr>Can the Guilty Party Remarry Without Sin?</vt:lpstr>
      <vt:lpstr>Consequences </vt:lpstr>
      <vt:lpstr>Can the Guilty Party Remarry Without Sin?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 Phillips </dc:title>
  <dc:creator>David Webb</dc:creator>
  <cp:lastModifiedBy>David Webb</cp:lastModifiedBy>
  <cp:revision>6</cp:revision>
  <dcterms:created xsi:type="dcterms:W3CDTF">2019-10-06T00:38:51Z</dcterms:created>
  <dcterms:modified xsi:type="dcterms:W3CDTF">2019-10-07T13:27:11Z</dcterms:modified>
</cp:coreProperties>
</file>